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5596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31"/>
  </p:normalViewPr>
  <p:slideViewPr>
    <p:cSldViewPr snapToGrid="0" snapToObjects="1">
      <p:cViewPr varScale="1">
        <p:scale>
          <a:sx n="82" d="100"/>
          <a:sy n="82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35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95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1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0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7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59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78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3B93-C55B-6C48-A1F3-614D7DFACECA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81BF-947D-B249-AABA-251068CA98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4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1411" y="2834639"/>
            <a:ext cx="92159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600" b="1" dirty="0" smtClean="0"/>
              <a:t>To be continued</a:t>
            </a:r>
            <a:r>
              <a:rPr kumimoji="1" lang="mr-IN" altLang="zh-CN" sz="9600" b="1" dirty="0" smtClean="0"/>
              <a:t>…</a:t>
            </a:r>
            <a:endParaRPr kumimoji="1" lang="zh-CN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51931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</Words>
  <Application>Microsoft Macintosh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Mangal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 LIU</dc:creator>
  <cp:lastModifiedBy>陈 禹嘉</cp:lastModifiedBy>
  <cp:revision>3</cp:revision>
  <dcterms:created xsi:type="dcterms:W3CDTF">2017-12-02T12:29:32Z</dcterms:created>
  <dcterms:modified xsi:type="dcterms:W3CDTF">2019-05-07T04:57:38Z</dcterms:modified>
</cp:coreProperties>
</file>