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9CAEC0-8D2B-4F2F-ACBE-2CCE36DA17D3}" v="680" dt="2024-12-08T00:34:42.6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1308" y="-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ssac Thomas" userId="52642c48ef0ba92c" providerId="LiveId" clId="{5D9CAEC0-8D2B-4F2F-ACBE-2CCE36DA17D3}"/>
    <pc:docChg chg="undo custSel modSld modMainMaster">
      <pc:chgData name="Issac Thomas" userId="52642c48ef0ba92c" providerId="LiveId" clId="{5D9CAEC0-8D2B-4F2F-ACBE-2CCE36DA17D3}" dt="2024-12-08T00:35:48.268" v="2194" actId="20577"/>
      <pc:docMkLst>
        <pc:docMk/>
      </pc:docMkLst>
      <pc:sldMasterChg chg="addSldLayout modSldLayout sldLayoutOrd">
        <pc:chgData name="Issac Thomas" userId="52642c48ef0ba92c" providerId="LiveId" clId="{5D9CAEC0-8D2B-4F2F-ACBE-2CCE36DA17D3}" dt="2024-12-08T00:35:48.268" v="2194" actId="20577"/>
        <pc:sldMasterMkLst>
          <pc:docMk/>
          <pc:sldMasterMk cId="1593702394" sldId="2147483701"/>
        </pc:sldMasterMkLst>
        <pc:sldLayoutChg chg="modSp mod">
          <pc:chgData name="Issac Thomas" userId="52642c48ef0ba92c" providerId="LiveId" clId="{5D9CAEC0-8D2B-4F2F-ACBE-2CCE36DA17D3}" dt="2024-12-08T00:35:48.268" v="2194" actId="20577"/>
          <pc:sldLayoutMkLst>
            <pc:docMk/>
            <pc:sldMasterMk cId="1593702394" sldId="2147483701"/>
            <pc:sldLayoutMk cId="648593358" sldId="2147483702"/>
          </pc:sldLayoutMkLst>
          <pc:spChg chg="mod">
            <ac:chgData name="Issac Thomas" userId="52642c48ef0ba92c" providerId="LiveId" clId="{5D9CAEC0-8D2B-4F2F-ACBE-2CCE36DA17D3}" dt="2024-12-07T22:23:17.331" v="77" actId="20577"/>
            <ac:spMkLst>
              <pc:docMk/>
              <pc:sldMasterMk cId="1593702394" sldId="2147483701"/>
              <pc:sldLayoutMk cId="648593358" sldId="2147483702"/>
              <ac:spMk id="3" creationId="{00000000-0000-0000-0000-000000000000}"/>
            </ac:spMkLst>
          </pc:spChg>
          <pc:spChg chg="mod">
            <ac:chgData name="Issac Thomas" userId="52642c48ef0ba92c" providerId="LiveId" clId="{5D9CAEC0-8D2B-4F2F-ACBE-2CCE36DA17D3}" dt="2024-12-08T00:35:48.268" v="2194" actId="20577"/>
            <ac:spMkLst>
              <pc:docMk/>
              <pc:sldMasterMk cId="1593702394" sldId="2147483701"/>
              <pc:sldLayoutMk cId="648593358" sldId="2147483702"/>
              <ac:spMk id="7" creationId="{0DF3C88C-CEE9-F311-3BEC-B3ED1BF4AAB0}"/>
            </ac:spMkLst>
          </pc:spChg>
        </pc:sldLayoutChg>
        <pc:sldLayoutChg chg="delSp modSp mod">
          <pc:chgData name="Issac Thomas" userId="52642c48ef0ba92c" providerId="LiveId" clId="{5D9CAEC0-8D2B-4F2F-ACBE-2CCE36DA17D3}" dt="2024-12-07T23:30:56.890" v="1241" actId="20577"/>
          <pc:sldLayoutMkLst>
            <pc:docMk/>
            <pc:sldMasterMk cId="1593702394" sldId="2147483701"/>
            <pc:sldLayoutMk cId="979236527" sldId="2147483703"/>
          </pc:sldLayoutMkLst>
          <pc:spChg chg="mod">
            <ac:chgData name="Issac Thomas" userId="52642c48ef0ba92c" providerId="LiveId" clId="{5D9CAEC0-8D2B-4F2F-ACBE-2CCE36DA17D3}" dt="2024-12-07T23:30:56.890" v="1241" actId="20577"/>
            <ac:spMkLst>
              <pc:docMk/>
              <pc:sldMasterMk cId="1593702394" sldId="2147483701"/>
              <pc:sldLayoutMk cId="979236527" sldId="2147483703"/>
              <ac:spMk id="2" creationId="{00000000-0000-0000-0000-000000000000}"/>
            </ac:spMkLst>
          </pc:spChg>
          <pc:spChg chg="del">
            <ac:chgData name="Issac Thomas" userId="52642c48ef0ba92c" providerId="LiveId" clId="{5D9CAEC0-8D2B-4F2F-ACBE-2CCE36DA17D3}" dt="2024-12-07T22:34:10.756" v="317" actId="478"/>
            <ac:spMkLst>
              <pc:docMk/>
              <pc:sldMasterMk cId="1593702394" sldId="2147483701"/>
              <pc:sldLayoutMk cId="979236527" sldId="2147483703"/>
              <ac:spMk id="3" creationId="{00000000-0000-0000-0000-000000000000}"/>
            </ac:spMkLst>
          </pc:spChg>
        </pc:sldLayoutChg>
        <pc:sldLayoutChg chg="modSp mod">
          <pc:chgData name="Issac Thomas" userId="52642c48ef0ba92c" providerId="LiveId" clId="{5D9CAEC0-8D2B-4F2F-ACBE-2CCE36DA17D3}" dt="2024-12-08T00:35:19.232" v="2188" actId="1076"/>
          <pc:sldLayoutMkLst>
            <pc:docMk/>
            <pc:sldMasterMk cId="1593702394" sldId="2147483701"/>
            <pc:sldLayoutMk cId="1331097592" sldId="2147483704"/>
          </pc:sldLayoutMkLst>
          <pc:spChg chg="mod">
            <ac:chgData name="Issac Thomas" userId="52642c48ef0ba92c" providerId="LiveId" clId="{5D9CAEC0-8D2B-4F2F-ACBE-2CCE36DA17D3}" dt="2024-12-08T00:35:15.112" v="2187" actId="1076"/>
            <ac:spMkLst>
              <pc:docMk/>
              <pc:sldMasterMk cId="1593702394" sldId="2147483701"/>
              <pc:sldLayoutMk cId="1331097592" sldId="2147483704"/>
              <ac:spMk id="2" creationId="{00000000-0000-0000-0000-000000000000}"/>
            </ac:spMkLst>
          </pc:spChg>
          <pc:spChg chg="mod">
            <ac:chgData name="Issac Thomas" userId="52642c48ef0ba92c" providerId="LiveId" clId="{5D9CAEC0-8D2B-4F2F-ACBE-2CCE36DA17D3}" dt="2024-12-08T00:35:19.232" v="2188" actId="1076"/>
            <ac:spMkLst>
              <pc:docMk/>
              <pc:sldMasterMk cId="1593702394" sldId="2147483701"/>
              <pc:sldLayoutMk cId="1331097592" sldId="2147483704"/>
              <ac:spMk id="3" creationId="{00000000-0000-0000-0000-000000000000}"/>
            </ac:spMkLst>
          </pc:spChg>
        </pc:sldLayoutChg>
        <pc:sldLayoutChg chg="addSp delSp modSp mod">
          <pc:chgData name="Issac Thomas" userId="52642c48ef0ba92c" providerId="LiveId" clId="{5D9CAEC0-8D2B-4F2F-ACBE-2CCE36DA17D3}" dt="2024-12-07T23:27:49.260" v="1177" actId="20577"/>
          <pc:sldLayoutMkLst>
            <pc:docMk/>
            <pc:sldMasterMk cId="1593702394" sldId="2147483701"/>
            <pc:sldLayoutMk cId="2040516808" sldId="2147483705"/>
          </pc:sldLayoutMkLst>
          <pc:spChg chg="mod">
            <ac:chgData name="Issac Thomas" userId="52642c48ef0ba92c" providerId="LiveId" clId="{5D9CAEC0-8D2B-4F2F-ACBE-2CCE36DA17D3}" dt="2024-12-07T23:10:47.972" v="1072" actId="14100"/>
            <ac:spMkLst>
              <pc:docMk/>
              <pc:sldMasterMk cId="1593702394" sldId="2147483701"/>
              <pc:sldLayoutMk cId="2040516808" sldId="2147483705"/>
              <ac:spMk id="2" creationId="{00000000-0000-0000-0000-000000000000}"/>
            </ac:spMkLst>
          </pc:spChg>
          <pc:spChg chg="del mod">
            <ac:chgData name="Issac Thomas" userId="52642c48ef0ba92c" providerId="LiveId" clId="{5D9CAEC0-8D2B-4F2F-ACBE-2CCE36DA17D3}" dt="2024-12-07T22:49:11.945" v="818" actId="478"/>
            <ac:spMkLst>
              <pc:docMk/>
              <pc:sldMasterMk cId="1593702394" sldId="2147483701"/>
              <pc:sldLayoutMk cId="2040516808" sldId="2147483705"/>
              <ac:spMk id="3" creationId="{00000000-0000-0000-0000-000000000000}"/>
            </ac:spMkLst>
          </pc:spChg>
          <pc:spChg chg="del">
            <ac:chgData name="Issac Thomas" userId="52642c48ef0ba92c" providerId="LiveId" clId="{5D9CAEC0-8D2B-4F2F-ACBE-2CCE36DA17D3}" dt="2024-12-07T22:48:52.714" v="814" actId="478"/>
            <ac:spMkLst>
              <pc:docMk/>
              <pc:sldMasterMk cId="1593702394" sldId="2147483701"/>
              <pc:sldLayoutMk cId="2040516808" sldId="2147483705"/>
              <ac:spMk id="4" creationId="{00000000-0000-0000-0000-000000000000}"/>
            </ac:spMkLst>
          </pc:spChg>
          <pc:spChg chg="add mod">
            <ac:chgData name="Issac Thomas" userId="52642c48ef0ba92c" providerId="LiveId" clId="{5D9CAEC0-8D2B-4F2F-ACBE-2CCE36DA17D3}" dt="2024-12-07T23:04:44.064" v="961" actId="20577"/>
            <ac:spMkLst>
              <pc:docMk/>
              <pc:sldMasterMk cId="1593702394" sldId="2147483701"/>
              <pc:sldLayoutMk cId="2040516808" sldId="2147483705"/>
              <ac:spMk id="8" creationId="{02125615-1FD1-F1FE-5025-6C0478D0799A}"/>
            </ac:spMkLst>
          </pc:spChg>
          <pc:spChg chg="add mod">
            <ac:chgData name="Issac Thomas" userId="52642c48ef0ba92c" providerId="LiveId" clId="{5D9CAEC0-8D2B-4F2F-ACBE-2CCE36DA17D3}" dt="2024-12-07T23:10:42.544" v="1071" actId="27636"/>
            <ac:spMkLst>
              <pc:docMk/>
              <pc:sldMasterMk cId="1593702394" sldId="2147483701"/>
              <pc:sldLayoutMk cId="2040516808" sldId="2147483705"/>
              <ac:spMk id="9" creationId="{A9F7A7B5-205D-92DC-16F1-620535F21CF0}"/>
            </ac:spMkLst>
          </pc:spChg>
          <pc:spChg chg="add mod">
            <ac:chgData name="Issac Thomas" userId="52642c48ef0ba92c" providerId="LiveId" clId="{5D9CAEC0-8D2B-4F2F-ACBE-2CCE36DA17D3}" dt="2024-12-07T23:27:49.260" v="1177" actId="20577"/>
            <ac:spMkLst>
              <pc:docMk/>
              <pc:sldMasterMk cId="1593702394" sldId="2147483701"/>
              <pc:sldLayoutMk cId="2040516808" sldId="2147483705"/>
              <ac:spMk id="10" creationId="{069EE915-0925-8629-71ED-0436FF231370}"/>
            </ac:spMkLst>
          </pc:spChg>
        </pc:sldLayoutChg>
        <pc:sldLayoutChg chg="addSp delSp modSp mod ord">
          <pc:chgData name="Issac Thomas" userId="52642c48ef0ba92c" providerId="LiveId" clId="{5D9CAEC0-8D2B-4F2F-ACBE-2CCE36DA17D3}" dt="2024-12-07T23:32:03.079" v="1242" actId="20578"/>
          <pc:sldLayoutMkLst>
            <pc:docMk/>
            <pc:sldMasterMk cId="1593702394" sldId="2147483701"/>
            <pc:sldLayoutMk cId="4007521576" sldId="2147483706"/>
          </pc:sldLayoutMkLst>
          <pc:spChg chg="mod">
            <ac:chgData name="Issac Thomas" userId="52642c48ef0ba92c" providerId="LiveId" clId="{5D9CAEC0-8D2B-4F2F-ACBE-2CCE36DA17D3}" dt="2024-12-07T22:58:42.409" v="925" actId="20577"/>
            <ac:spMkLst>
              <pc:docMk/>
              <pc:sldMasterMk cId="1593702394" sldId="2147483701"/>
              <pc:sldLayoutMk cId="4007521576" sldId="2147483706"/>
              <ac:spMk id="2" creationId="{00000000-0000-0000-0000-000000000000}"/>
            </ac:spMkLst>
          </pc:spChg>
          <pc:spChg chg="del">
            <ac:chgData name="Issac Thomas" userId="52642c48ef0ba92c" providerId="LiveId" clId="{5D9CAEC0-8D2B-4F2F-ACBE-2CCE36DA17D3}" dt="2024-12-07T22:56:57.523" v="861" actId="478"/>
            <ac:spMkLst>
              <pc:docMk/>
              <pc:sldMasterMk cId="1593702394" sldId="2147483701"/>
              <pc:sldLayoutMk cId="4007521576" sldId="2147483706"/>
              <ac:spMk id="3" creationId="{00000000-0000-0000-0000-000000000000}"/>
            </ac:spMkLst>
          </pc:spChg>
          <pc:spChg chg="del mod">
            <ac:chgData name="Issac Thomas" userId="52642c48ef0ba92c" providerId="LiveId" clId="{5D9CAEC0-8D2B-4F2F-ACBE-2CCE36DA17D3}" dt="2024-12-07T22:57:27.451" v="866" actId="478"/>
            <ac:spMkLst>
              <pc:docMk/>
              <pc:sldMasterMk cId="1593702394" sldId="2147483701"/>
              <pc:sldLayoutMk cId="4007521576" sldId="2147483706"/>
              <ac:spMk id="4" creationId="{00000000-0000-0000-0000-000000000000}"/>
            </ac:spMkLst>
          </pc:spChg>
          <pc:spChg chg="del">
            <ac:chgData name="Issac Thomas" userId="52642c48ef0ba92c" providerId="LiveId" clId="{5D9CAEC0-8D2B-4F2F-ACBE-2CCE36DA17D3}" dt="2024-12-07T22:56:50.205" v="859" actId="478"/>
            <ac:spMkLst>
              <pc:docMk/>
              <pc:sldMasterMk cId="1593702394" sldId="2147483701"/>
              <pc:sldLayoutMk cId="4007521576" sldId="2147483706"/>
              <ac:spMk id="5" creationId="{00000000-0000-0000-0000-000000000000}"/>
            </ac:spMkLst>
          </pc:spChg>
          <pc:spChg chg="del">
            <ac:chgData name="Issac Thomas" userId="52642c48ef0ba92c" providerId="LiveId" clId="{5D9CAEC0-8D2B-4F2F-ACBE-2CCE36DA17D3}" dt="2024-12-07T22:56:53.047" v="860" actId="478"/>
            <ac:spMkLst>
              <pc:docMk/>
              <pc:sldMasterMk cId="1593702394" sldId="2147483701"/>
              <pc:sldLayoutMk cId="4007521576" sldId="2147483706"/>
              <ac:spMk id="6" creationId="{00000000-0000-0000-0000-000000000000}"/>
            </ac:spMkLst>
          </pc:spChg>
          <pc:picChg chg="add mod">
            <ac:chgData name="Issac Thomas" userId="52642c48ef0ba92c" providerId="LiveId" clId="{5D9CAEC0-8D2B-4F2F-ACBE-2CCE36DA17D3}" dt="2024-12-07T22:58:50.019" v="927" actId="1076"/>
            <ac:picMkLst>
              <pc:docMk/>
              <pc:sldMasterMk cId="1593702394" sldId="2147483701"/>
              <pc:sldLayoutMk cId="4007521576" sldId="2147483706"/>
              <ac:picMk id="15" creationId="{D97BB4E7-ABA8-AC96-EE7E-EE76AE1AD0A1}"/>
            </ac:picMkLst>
          </pc:picChg>
        </pc:sldLayoutChg>
        <pc:sldLayoutChg chg="delSp modSp mod">
          <pc:chgData name="Issac Thomas" userId="52642c48ef0ba92c" providerId="LiveId" clId="{5D9CAEC0-8D2B-4F2F-ACBE-2CCE36DA17D3}" dt="2024-12-07T23:08:22.716" v="962" actId="478"/>
          <pc:sldLayoutMkLst>
            <pc:docMk/>
            <pc:sldMasterMk cId="1593702394" sldId="2147483701"/>
            <pc:sldLayoutMk cId="2051451135" sldId="2147483707"/>
          </pc:sldLayoutMkLst>
          <pc:spChg chg="del mod">
            <ac:chgData name="Issac Thomas" userId="52642c48ef0ba92c" providerId="LiveId" clId="{5D9CAEC0-8D2B-4F2F-ACBE-2CCE36DA17D3}" dt="2024-12-07T23:08:22.716" v="962" actId="478"/>
            <ac:spMkLst>
              <pc:docMk/>
              <pc:sldMasterMk cId="1593702394" sldId="2147483701"/>
              <pc:sldLayoutMk cId="2051451135" sldId="2147483707"/>
              <ac:spMk id="2" creationId="{00000000-0000-0000-0000-000000000000}"/>
            </ac:spMkLst>
          </pc:spChg>
        </pc:sldLayoutChg>
        <pc:sldLayoutChg chg="ord">
          <pc:chgData name="Issac Thomas" userId="52642c48ef0ba92c" providerId="LiveId" clId="{5D9CAEC0-8D2B-4F2F-ACBE-2CCE36DA17D3}" dt="2024-12-07T23:32:21.690" v="1243" actId="20578"/>
          <pc:sldLayoutMkLst>
            <pc:docMk/>
            <pc:sldMasterMk cId="1593702394" sldId="2147483701"/>
            <pc:sldLayoutMk cId="3191765030" sldId="2147483708"/>
          </pc:sldLayoutMkLst>
        </pc:sldLayoutChg>
        <pc:sldLayoutChg chg="ord">
          <pc:chgData name="Issac Thomas" userId="52642c48ef0ba92c" providerId="LiveId" clId="{5D9CAEC0-8D2B-4F2F-ACBE-2CCE36DA17D3}" dt="2024-12-07T23:43:46.012" v="1277" actId="20578"/>
          <pc:sldLayoutMkLst>
            <pc:docMk/>
            <pc:sldMasterMk cId="1593702394" sldId="2147483701"/>
            <pc:sldLayoutMk cId="3538996759" sldId="2147483712"/>
          </pc:sldLayoutMkLst>
        </pc:sldLayoutChg>
        <pc:sldLayoutChg chg="ord">
          <pc:chgData name="Issac Thomas" userId="52642c48ef0ba92c" providerId="LiveId" clId="{5D9CAEC0-8D2B-4F2F-ACBE-2CCE36DA17D3}" dt="2024-12-08T00:06:07.284" v="1900" actId="20578"/>
          <pc:sldLayoutMkLst>
            <pc:docMk/>
            <pc:sldMasterMk cId="1593702394" sldId="2147483701"/>
            <pc:sldLayoutMk cId="2521263" sldId="2147483713"/>
          </pc:sldLayoutMkLst>
        </pc:sldLayoutChg>
        <pc:sldLayoutChg chg="addSp modSp mod">
          <pc:chgData name="Issac Thomas" userId="52642c48ef0ba92c" providerId="LiveId" clId="{5D9CAEC0-8D2B-4F2F-ACBE-2CCE36DA17D3}" dt="2024-12-07T23:46:52.839" v="1283" actId="14100"/>
          <pc:sldLayoutMkLst>
            <pc:docMk/>
            <pc:sldMasterMk cId="1593702394" sldId="2147483701"/>
            <pc:sldLayoutMk cId="3558348306" sldId="2147483719"/>
          </pc:sldLayoutMkLst>
          <pc:spChg chg="mod">
            <ac:chgData name="Issac Thomas" userId="52642c48ef0ba92c" providerId="LiveId" clId="{5D9CAEC0-8D2B-4F2F-ACBE-2CCE36DA17D3}" dt="2024-12-07T23:42:33.303" v="1276" actId="20577"/>
            <ac:spMkLst>
              <pc:docMk/>
              <pc:sldMasterMk cId="1593702394" sldId="2147483701"/>
              <pc:sldLayoutMk cId="3558348306" sldId="2147483719"/>
              <ac:spMk id="2" creationId="{1310A6EC-7D86-3F16-CF30-A945BF7AD5BF}"/>
            </ac:spMkLst>
          </pc:spChg>
          <pc:picChg chg="add mod">
            <ac:chgData name="Issac Thomas" userId="52642c48ef0ba92c" providerId="LiveId" clId="{5D9CAEC0-8D2B-4F2F-ACBE-2CCE36DA17D3}" dt="2024-12-07T23:46:52.839" v="1283" actId="14100"/>
            <ac:picMkLst>
              <pc:docMk/>
              <pc:sldMasterMk cId="1593702394" sldId="2147483701"/>
              <pc:sldLayoutMk cId="3558348306" sldId="2147483719"/>
              <ac:picMk id="7" creationId="{BC06D36B-94A8-B2C6-A389-67D50283F277}"/>
            </ac:picMkLst>
          </pc:picChg>
        </pc:sldLayoutChg>
        <pc:sldLayoutChg chg="addSp modSp mod">
          <pc:chgData name="Issac Thomas" userId="52642c48ef0ba92c" providerId="LiveId" clId="{5D9CAEC0-8D2B-4F2F-ACBE-2CCE36DA17D3}" dt="2024-12-08T00:19:43.747" v="2105" actId="14"/>
          <pc:sldLayoutMkLst>
            <pc:docMk/>
            <pc:sldMasterMk cId="1593702394" sldId="2147483701"/>
            <pc:sldLayoutMk cId="3929631398" sldId="2147483720"/>
          </pc:sldLayoutMkLst>
          <pc:spChg chg="mod">
            <ac:chgData name="Issac Thomas" userId="52642c48ef0ba92c" providerId="LiveId" clId="{5D9CAEC0-8D2B-4F2F-ACBE-2CCE36DA17D3}" dt="2024-12-07T23:55:05.325" v="1391" actId="20577"/>
            <ac:spMkLst>
              <pc:docMk/>
              <pc:sldMasterMk cId="1593702394" sldId="2147483701"/>
              <pc:sldLayoutMk cId="3929631398" sldId="2147483720"/>
              <ac:spMk id="2" creationId="{4B286B07-09F3-5283-BE94-07F329D11564}"/>
            </ac:spMkLst>
          </pc:spChg>
          <pc:spChg chg="add mod">
            <ac:chgData name="Issac Thomas" userId="52642c48ef0ba92c" providerId="LiveId" clId="{5D9CAEC0-8D2B-4F2F-ACBE-2CCE36DA17D3}" dt="2024-12-08T00:19:43.747" v="2105" actId="14"/>
            <ac:spMkLst>
              <pc:docMk/>
              <pc:sldMasterMk cId="1593702394" sldId="2147483701"/>
              <pc:sldLayoutMk cId="3929631398" sldId="2147483720"/>
              <ac:spMk id="6" creationId="{8CE4C179-A9BB-B251-C0C3-4A2DC0D231E7}"/>
            </ac:spMkLst>
          </pc:spChg>
        </pc:sldLayoutChg>
        <pc:sldLayoutChg chg="addSp modSp add mod ord modTransition">
          <pc:chgData name="Issac Thomas" userId="52642c48ef0ba92c" providerId="LiveId" clId="{5D9CAEC0-8D2B-4F2F-ACBE-2CCE36DA17D3}" dt="2024-12-08T00:34:42.688" v="2186" actId="255"/>
          <pc:sldLayoutMkLst>
            <pc:docMk/>
            <pc:sldMasterMk cId="1593702394" sldId="2147483701"/>
            <pc:sldLayoutMk cId="841526637" sldId="2147483721"/>
          </pc:sldLayoutMkLst>
          <pc:spChg chg="mod">
            <ac:chgData name="Issac Thomas" userId="52642c48ef0ba92c" providerId="LiveId" clId="{5D9CAEC0-8D2B-4F2F-ACBE-2CCE36DA17D3}" dt="2024-12-08T00:34:42.688" v="2186" actId="255"/>
            <ac:spMkLst>
              <pc:docMk/>
              <pc:sldMasterMk cId="1593702394" sldId="2147483701"/>
              <pc:sldLayoutMk cId="841526637" sldId="2147483721"/>
              <ac:spMk id="2" creationId="{4B286B07-09F3-5283-BE94-07F329D11564}"/>
            </ac:spMkLst>
          </pc:spChg>
          <pc:spChg chg="add mod">
            <ac:chgData name="Issac Thomas" userId="52642c48ef0ba92c" providerId="LiveId" clId="{5D9CAEC0-8D2B-4F2F-ACBE-2CCE36DA17D3}" dt="2024-12-08T00:34:28.393" v="2185" actId="20577"/>
            <ac:spMkLst>
              <pc:docMk/>
              <pc:sldMasterMk cId="1593702394" sldId="2147483701"/>
              <pc:sldLayoutMk cId="841526637" sldId="2147483721"/>
              <ac:spMk id="6" creationId="{8F908617-7048-8E6D-9480-0F9BB7762513}"/>
            </ac:spMkLst>
          </pc:spChg>
        </pc:sldLayoutChg>
        <pc:sldLayoutChg chg="addSp modSp add mod modTransition">
          <pc:chgData name="Issac Thomas" userId="52642c48ef0ba92c" providerId="LiveId" clId="{5D9CAEC0-8D2B-4F2F-ACBE-2CCE36DA17D3}" dt="2024-12-08T00:14:22.798" v="2090" actId="1076"/>
          <pc:sldLayoutMkLst>
            <pc:docMk/>
            <pc:sldMasterMk cId="1593702394" sldId="2147483701"/>
            <pc:sldLayoutMk cId="1526222839" sldId="2147483722"/>
          </pc:sldLayoutMkLst>
          <pc:spChg chg="mod">
            <ac:chgData name="Issac Thomas" userId="52642c48ef0ba92c" providerId="LiveId" clId="{5D9CAEC0-8D2B-4F2F-ACBE-2CCE36DA17D3}" dt="2024-12-08T00:14:12.250" v="2089" actId="1076"/>
            <ac:spMkLst>
              <pc:docMk/>
              <pc:sldMasterMk cId="1593702394" sldId="2147483701"/>
              <pc:sldLayoutMk cId="1526222839" sldId="2147483722"/>
              <ac:spMk id="2" creationId="{4B286B07-09F3-5283-BE94-07F329D11564}"/>
            </ac:spMkLst>
          </pc:spChg>
          <pc:spChg chg="add mod">
            <ac:chgData name="Issac Thomas" userId="52642c48ef0ba92c" providerId="LiveId" clId="{5D9CAEC0-8D2B-4F2F-ACBE-2CCE36DA17D3}" dt="2024-12-08T00:14:22.798" v="2090" actId="1076"/>
            <ac:spMkLst>
              <pc:docMk/>
              <pc:sldMasterMk cId="1593702394" sldId="2147483701"/>
              <pc:sldLayoutMk cId="1526222839" sldId="2147483722"/>
              <ac:spMk id="6" creationId="{BA3A5C65-2BDC-E800-E732-8876CA8C9977}"/>
            </ac:spMkLst>
          </pc:spChg>
          <pc:picChg chg="add mod">
            <ac:chgData name="Issac Thomas" userId="52642c48ef0ba92c" providerId="LiveId" clId="{5D9CAEC0-8D2B-4F2F-ACBE-2CCE36DA17D3}" dt="2024-12-08T00:13:43.175" v="2087" actId="14100"/>
            <ac:picMkLst>
              <pc:docMk/>
              <pc:sldMasterMk cId="1593702394" sldId="2147483701"/>
              <pc:sldLayoutMk cId="1526222839" sldId="2147483722"/>
              <ac:picMk id="8" creationId="{7CD83ACE-FBD3-A12E-AA59-A5AA8F45AC20}"/>
            </ac:picMkLst>
          </pc:picChg>
        </pc:sldLayoutChg>
        <pc:sldLayoutChg chg="add mod modTransition">
          <pc:chgData name="Issac Thomas" userId="52642c48ef0ba92c" providerId="LiveId" clId="{5D9CAEC0-8D2B-4F2F-ACBE-2CCE36DA17D3}" dt="2024-12-07T23:54:37.729" v="1368" actId="2890"/>
          <pc:sldLayoutMkLst>
            <pc:docMk/>
            <pc:sldMasterMk cId="1593702394" sldId="2147483701"/>
            <pc:sldLayoutMk cId="1144320333" sldId="2147483723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ED08E-1188-40DF-B55F-286626B7FB63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6A13DB-7FBD-429E-9F1E-43969266B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537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hyperlink" Target="https://portwatch.imf.org/datasets/75619cb86e5f4beeb7dab9629d861acf_0/explore?showTable=true" TargetMode="External"/><Relationship Id="rId2" Type="http://schemas.openxmlformats.org/officeDocument/2006/relationships/hyperlink" Target="https://ustr.gov/countries-regions/southeast-asia-pacific/australia#:~:text=U.S.%20goods%20and%20services%20trade,was%20%2427.1%20billion%20in%202022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politifact.com/article/2024/dec/02/can-donald-trump-enact-tariffs-on-his-own-and-can/" TargetMode="Externa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81150" y="2345530"/>
            <a:ext cx="7004050" cy="1686720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Issac Thomas</a:t>
            </a:r>
          </a:p>
          <a:p>
            <a:r>
              <a:rPr lang="en-US" dirty="0"/>
              <a:t>MSDS 570 Visualization and Unstructured Data Analysis</a:t>
            </a:r>
          </a:p>
          <a:p>
            <a:r>
              <a:rPr lang="en-US" dirty="0"/>
              <a:t>12/7/2024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F6590-8BD6-4FFF-BADF-7F32C68415B3}" type="datetime1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r>
              <a:rPr lang="en-US" dirty="0"/>
              <a:t>International Ports and Tariffs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9C191-937C-4BC7-B8A2-DDFD509DBCE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0DF3C88C-CEE9-F311-3BEC-B3ED1BF4AAB0}"/>
              </a:ext>
            </a:extLst>
          </p:cNvPr>
          <p:cNvSpPr txBox="1">
            <a:spLocks/>
          </p:cNvSpPr>
          <p:nvPr userDrawn="1"/>
        </p:nvSpPr>
        <p:spPr>
          <a:xfrm>
            <a:off x="1261725" y="720280"/>
            <a:ext cx="8960219" cy="2253107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3600" dirty="0"/>
              <a:t>TARIFFS AND THE INTERNATIONAL PORTS THAT </a:t>
            </a:r>
            <a:r>
              <a:rPr lang="en-GB" sz="3600"/>
              <a:t>COULD BE IMPACTED BY </a:t>
            </a:r>
            <a:r>
              <a:rPr lang="en-GB" sz="3600" dirty="0"/>
              <a:t>THEM</a:t>
            </a:r>
          </a:p>
        </p:txBody>
      </p:sp>
    </p:spTree>
    <p:extLst>
      <p:ext uri="{BB962C8B-B14F-4D97-AF65-F5344CB8AC3E}">
        <p14:creationId xmlns:p14="http://schemas.microsoft.com/office/powerpoint/2010/main" val="648593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5D863-70CE-4A66-A236-3D51B9BCCF56}" type="datetime1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International Ports and Tariffs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9C191-937C-4BC7-B8A2-DDFD509DBCE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Placeholder 9">
            <a:extLst>
              <a:ext uri="{FF2B5EF4-FFF2-40B4-BE49-F238E27FC236}">
                <a16:creationId xmlns:a16="http://schemas.microsoft.com/office/drawing/2014/main" id="{B273387B-F077-F50E-69C3-91D22BA2BD5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l="7" r="7"/>
          <a:stretch>
            <a:fillRect/>
          </a:stretch>
        </p:blipFill>
        <p:spPr>
          <a:xfrm>
            <a:off x="0" y="0"/>
            <a:ext cx="5783792" cy="3855843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8B68523-3AB3-9786-4C9C-15BC922B3E8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73666" y="3981850"/>
            <a:ext cx="5208059" cy="4032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OPERATIONAL EFFICIENCY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23512705-125B-2270-6384-5BC43E3C771F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73667" y="4511057"/>
            <a:ext cx="5208058" cy="198705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Ports can streamline operations to reduce costs and maintain profitability despite tariffs. Investments in technology and better logistics are crucial.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47BB0BB-A6B1-65F3-F0D7-71F830855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9860" y="619622"/>
            <a:ext cx="4448707" cy="1968969"/>
          </a:xfrm>
        </p:spPr>
        <p:txBody>
          <a:bodyPr/>
          <a:lstStyle/>
          <a:p>
            <a:r>
              <a:rPr lang="en-US" dirty="0"/>
              <a:t>MITIGATION STRATEGIES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9B571F22-FF30-E202-AFE5-68EC90D1A57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519862" y="3091241"/>
            <a:ext cx="4448706" cy="28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DIVERSIFIED SERVICES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86177415-EC73-8D17-D007-1FF996D3C50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519862" y="3429000"/>
            <a:ext cx="4448705" cy="2852921"/>
          </a:xfrm>
        </p:spPr>
        <p:txBody>
          <a:bodyPr/>
          <a:lstStyle/>
          <a:p>
            <a:r>
              <a:rPr lang="en-US" dirty="0"/>
              <a:t>Offering additional services can help ports offset losses from tariffs. This may include logistics support, warehousing, and value-added services to remain competitive.</a:t>
            </a:r>
          </a:p>
        </p:txBody>
      </p:sp>
    </p:spTree>
    <p:extLst>
      <p:ext uri="{BB962C8B-B14F-4D97-AF65-F5344CB8AC3E}">
        <p14:creationId xmlns:p14="http://schemas.microsoft.com/office/powerpoint/2010/main" val="3538996759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86B07-09F3-5283-BE94-07F329D115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6943" y="218281"/>
            <a:ext cx="10018713" cy="54610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Insights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C3A828-5DB6-475D-DF1C-B9C8521A6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5D863-70CE-4A66-A236-3D51B9BCCF56}" type="datetime1">
              <a:rPr lang="en-US" smtClean="0"/>
              <a:t>12/7/2024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268DB5-F8C8-E9BC-F3F3-C75F40432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International Ports and Tariffs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2B0193-90AD-D4E9-9502-922C380E2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9C191-937C-4BC7-B8A2-DDFD509DBCE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3A5C65-2BDC-E800-E732-8876CA8C9977}"/>
              </a:ext>
            </a:extLst>
          </p:cNvPr>
          <p:cNvSpPr txBox="1"/>
          <p:nvPr userDrawn="1"/>
        </p:nvSpPr>
        <p:spPr>
          <a:xfrm>
            <a:off x="2051050" y="855176"/>
            <a:ext cx="97726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Australia is larger exporter than expected.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US currently has a trade surplus with Australia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The impact the tariffs on China	 goods would be significant.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D83ACE-FBD3-A12E-AA59-A5AA8F45AC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173288" y="1822450"/>
            <a:ext cx="6824662" cy="3326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2228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86B07-09F3-5283-BE94-07F329D115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84311" y="685800"/>
            <a:ext cx="10018713" cy="1270000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Challenges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C3A828-5DB6-475D-DF1C-B9C8521A6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5D863-70CE-4A66-A236-3D51B9BCCF56}" type="datetime1">
              <a:rPr lang="en-US" smtClean="0"/>
              <a:t>12/7/2024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268DB5-F8C8-E9BC-F3F3-C75F40432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International Ports and Tariffs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2B0193-90AD-D4E9-9502-922C380E2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9C191-937C-4BC7-B8A2-DDFD509DBCE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908617-7048-8E6D-9480-0F9BB7762513}"/>
              </a:ext>
            </a:extLst>
          </p:cNvPr>
          <p:cNvSpPr txBox="1"/>
          <p:nvPr userDrawn="1"/>
        </p:nvSpPr>
        <p:spPr>
          <a:xfrm>
            <a:off x="2292350" y="2101850"/>
            <a:ext cx="92964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Had to pivot on the project topic several times due to data availability issues.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Dataset was too large for my device which prevented certain visualizations.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 Had to select less sophisticated visualizations due to needed data attributes were unavailable for certain visuals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Consolidating this topic into feasible presentation length</a:t>
            </a:r>
          </a:p>
        </p:txBody>
      </p:sp>
    </p:spTree>
    <p:extLst>
      <p:ext uri="{BB962C8B-B14F-4D97-AF65-F5344CB8AC3E}">
        <p14:creationId xmlns:p14="http://schemas.microsoft.com/office/powerpoint/2010/main" val="8415266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86B07-09F3-5283-BE94-07F329D115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12961" y="711200"/>
            <a:ext cx="10339389" cy="88265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References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C3A828-5DB6-475D-DF1C-B9C8521A6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5D863-70CE-4A66-A236-3D51B9BCCF56}" type="datetime1">
              <a:rPr lang="en-US" smtClean="0"/>
              <a:t>12/7/2024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268DB5-F8C8-E9BC-F3F3-C75F40432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International Ports and Tariffs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2B0193-90AD-D4E9-9502-922C380E2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9C191-937C-4BC7-B8A2-DDFD509DBCE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E4C179-A9BB-B251-C0C3-4A2DC0D231E7}"/>
              </a:ext>
            </a:extLst>
          </p:cNvPr>
          <p:cNvSpPr txBox="1"/>
          <p:nvPr userDrawn="1"/>
        </p:nvSpPr>
        <p:spPr>
          <a:xfrm>
            <a:off x="2279650" y="1790700"/>
            <a:ext cx="859600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Office of the US Trade Representative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https://ustr.gov/countries-regions/southeast-asia-pacific/australia#:~:text=U.S.%20goods%20and%20services%20trade,was%20%2427.1%20billion%20in%202022</a:t>
            </a:r>
            <a:r>
              <a:rPr lang="en-US" dirty="0"/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Port Watch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https://portwatch.imf.org/datasets/75619cb86e5f4beeb7dab9629d861acf_0/explore?showTable=true</a:t>
            </a: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err="1"/>
              <a:t>Polifact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https://www.politifact.com/article/2024/dec/02/can-donald-trump-enact-tariffs-on-his-own-and-can/</a:t>
            </a: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6313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86B07-09F3-5283-BE94-07F329D115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84311" y="685800"/>
            <a:ext cx="10018713" cy="3308350"/>
          </a:xfrm>
        </p:spPr>
        <p:txBody>
          <a:bodyPr>
            <a:normAutofit/>
          </a:bodyPr>
          <a:lstStyle>
            <a:lvl1pPr>
              <a:defRPr sz="8000"/>
            </a:lvl1pPr>
          </a:lstStyle>
          <a:p>
            <a:r>
              <a:rPr lang="en-US" dirty="0"/>
              <a:t>Q&amp;A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C3A828-5DB6-475D-DF1C-B9C8521A6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5D863-70CE-4A66-A236-3D51B9BCCF56}" type="datetime1">
              <a:rPr lang="en-US" smtClean="0"/>
              <a:t>12/7/2024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268DB5-F8C8-E9BC-F3F3-C75F40432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International Ports and Tariffs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2B0193-90AD-D4E9-9502-922C380E2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9C191-937C-4BC7-B8A2-DDFD509DB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320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70111" y="673100"/>
            <a:ext cx="10018713" cy="4241800"/>
          </a:xfrm>
        </p:spPr>
        <p:txBody>
          <a:bodyPr>
            <a:normAutofit/>
          </a:bodyPr>
          <a:lstStyle>
            <a:lvl1pPr algn="l">
              <a:defRPr sz="1600" b="1" u="none"/>
            </a:lvl1pPr>
          </a:lstStyle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Problem/Question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President-Elect Donald Trump has proposed imposing steep tariffs on imports. A potential 10-20 percent tariff on all imports at least a 60 percent tariff on Chinese imports, and a 25-100 percent tariff on Mexican imports. 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Purpose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 purpose of this presentation is to explore some of the of top international ports and respective countries based on volume that could potentially be impacted by proposed tariffs. 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Objective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 to familiar with what countries are the top imports and exporters and get an intuitive sense of where goods become more expensive.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A22C8-4094-4FAB-9F27-5396BC80E3EE}" type="datetime1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International Ports and Tariffs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DA9C191-937C-4BC7-B8A2-DDFD509DB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236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72279" y="759820"/>
            <a:ext cx="8930747" cy="586380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dirty="0" err="1"/>
              <a:t>DataSet</a:t>
            </a:r>
            <a:r>
              <a:rPr lang="en-US" dirty="0"/>
              <a:t> Overview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502429" y="1424473"/>
            <a:ext cx="8930748" cy="3163402"/>
          </a:xfrm>
        </p:spPr>
        <p:txBody>
          <a:bodyPr anchor="t">
            <a:normAutofit/>
          </a:bodyPr>
          <a:lstStyle>
            <a:lvl1pPr marL="342900" indent="-342900" algn="l"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1pPr>
            <a:lvl2pPr marL="742950" indent="-285750">
              <a:buFont typeface="Arial" panose="020B0604020202020204" pitchFamily="34" charset="0"/>
              <a:buChar char="•"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1257300" indent="-342900">
              <a:buFont typeface="+mj-lt"/>
              <a:buAutoNum type="arabicPeriod"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Daily-Port-Activity-Data-and-Trade-Estimates obtain from Kaggle</a:t>
            </a:r>
          </a:p>
          <a:p>
            <a:pPr lvl="0"/>
            <a:r>
              <a:rPr lang="en-US" dirty="0"/>
              <a:t>Variables and Significance</a:t>
            </a:r>
          </a:p>
          <a:p>
            <a:pPr lvl="1"/>
            <a:r>
              <a:rPr lang="en-US" dirty="0"/>
              <a:t>Key Variables</a:t>
            </a:r>
          </a:p>
          <a:p>
            <a:pPr lvl="2"/>
            <a:r>
              <a:rPr lang="en-US" dirty="0"/>
              <a:t>Year</a:t>
            </a:r>
          </a:p>
          <a:p>
            <a:pPr lvl="2"/>
            <a:r>
              <a:rPr lang="en-US" dirty="0"/>
              <a:t>Country</a:t>
            </a:r>
          </a:p>
          <a:p>
            <a:pPr lvl="2"/>
            <a:r>
              <a:rPr lang="en-US" dirty="0"/>
              <a:t>Export </a:t>
            </a:r>
          </a:p>
          <a:p>
            <a:pPr lvl="2"/>
            <a:r>
              <a:rPr lang="en-US" dirty="0"/>
              <a:t>Import</a:t>
            </a:r>
          </a:p>
          <a:p>
            <a:pPr lvl="1"/>
            <a:r>
              <a:rPr lang="en-US" dirty="0"/>
              <a:t>Variables captures aggregate data needed to per KPI’s for presentations purposes.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67F9E-B51B-4615-AB0C-D4AFAA8B3130}" type="datetime1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International Ports and Tariffs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9C191-937C-4BC7-B8A2-DDFD509DB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097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84311" y="685801"/>
            <a:ext cx="10018713" cy="43179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Size and Scope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CD639-B4CE-49A6-89A6-258257AE6AE4}" type="datetime1">
              <a:rPr lang="en-US" smtClean="0"/>
              <a:t>12/7/2024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International Ports and Tariffs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9C191-937C-4BC7-B8A2-DDFD509DBCE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125615-1FD1-F1FE-5025-6C0478D0799A}"/>
              </a:ext>
            </a:extLst>
          </p:cNvPr>
          <p:cNvSpPr txBox="1"/>
          <p:nvPr userDrawn="1"/>
        </p:nvSpPr>
        <p:spPr>
          <a:xfrm>
            <a:off x="3117850" y="2012950"/>
            <a:ext cx="681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Original </a:t>
            </a:r>
            <a:r>
              <a:rPr lang="en-US" dirty="0" err="1"/>
              <a:t>DataSet</a:t>
            </a:r>
            <a:r>
              <a:rPr lang="en-US" dirty="0"/>
              <a:t> provided 30 columns and 3,486,152 rows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9F7A7B5-205D-92DC-16F1-620535F21CF0}"/>
              </a:ext>
            </a:extLst>
          </p:cNvPr>
          <p:cNvSpPr txBox="1">
            <a:spLocks/>
          </p:cNvSpPr>
          <p:nvPr userDrawn="1"/>
        </p:nvSpPr>
        <p:spPr>
          <a:xfrm>
            <a:off x="1401761" y="2482851"/>
            <a:ext cx="10018713" cy="4317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Preprocessing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9EE915-0925-8629-71ED-0436FF231370}"/>
              </a:ext>
            </a:extLst>
          </p:cNvPr>
          <p:cNvSpPr txBox="1"/>
          <p:nvPr userDrawn="1"/>
        </p:nvSpPr>
        <p:spPr>
          <a:xfrm>
            <a:off x="3117850" y="3429000"/>
            <a:ext cx="68199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Dataset reduction by filtering for years 2023 to 2024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Drop of date column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Review of missing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Key Performance Indicator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516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70101-348F-4967-A2A5-425C93C5D967}" type="datetime1">
              <a:rPr lang="en-US" smtClean="0"/>
              <a:t>12/6/2024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International Ports and Tariffs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9C191-937C-4BC7-B8A2-DDFD509DBCE1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Placeholder 7">
            <a:extLst>
              <a:ext uri="{FF2B5EF4-FFF2-40B4-BE49-F238E27FC236}">
                <a16:creationId xmlns:a16="http://schemas.microsoft.com/office/drawing/2014/main" id="{DA11A727-507C-94FA-97F2-086E0054526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l="18290" r="18290"/>
          <a:stretch>
            <a:fillRect/>
          </a:stretch>
        </p:blipFill>
        <p:spPr>
          <a:xfrm>
            <a:off x="6256867" y="0"/>
            <a:ext cx="5325533" cy="588327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B612F6F-382A-1549-7D34-13F53D20C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067" y="515752"/>
            <a:ext cx="4876800" cy="1325563"/>
          </a:xfrm>
        </p:spPr>
        <p:txBody>
          <a:bodyPr/>
          <a:lstStyle/>
          <a:p>
            <a:r>
              <a:rPr lang="en-US" dirty="0"/>
              <a:t>TARIFF OVERVIEW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7C4B0F3-FEBE-C56B-D197-C4C36F5DDC0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501033" y="2357067"/>
            <a:ext cx="4634868" cy="369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      UNDERSTANDING TARIFFS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4031931F-D576-6D69-A5EA-B592D12A25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04762" y="2726667"/>
            <a:ext cx="4631139" cy="174373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dirty="0"/>
              <a:t>Tariffs are taxes imposed on imported goods. They serve to protect domestic industries and generate revenue for governments. Tariffs can alter trade balance and influence economic relations.</a:t>
            </a:r>
          </a:p>
        </p:txBody>
      </p:sp>
    </p:spTree>
    <p:extLst>
      <p:ext uri="{BB962C8B-B14F-4D97-AF65-F5344CB8AC3E}">
        <p14:creationId xmlns:p14="http://schemas.microsoft.com/office/powerpoint/2010/main" val="3191765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D9A2B-2773-4AB2-9BA5-84911378608A}" type="datetime1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International Ports and Tariffs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9C191-937C-4BC7-B8A2-DDFD509DBCE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Placeholder 10">
            <a:extLst>
              <a:ext uri="{FF2B5EF4-FFF2-40B4-BE49-F238E27FC236}">
                <a16:creationId xmlns:a16="http://schemas.microsoft.com/office/drawing/2014/main" id="{7F8C3AA2-BA2C-4621-EC7F-782860DC9EF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l="16806" r="16806"/>
          <a:stretch>
            <a:fillRect/>
          </a:stretch>
        </p:blipFill>
        <p:spPr>
          <a:xfrm>
            <a:off x="5957903" y="149547"/>
            <a:ext cx="3279453" cy="3279453"/>
          </a:xfrm>
          <a:prstGeom prst="rect">
            <a:avLst/>
          </a:prstGeom>
        </p:spPr>
      </p:pic>
      <p:pic>
        <p:nvPicPr>
          <p:cNvPr id="9" name="Picture Placeholder 11">
            <a:extLst>
              <a:ext uri="{FF2B5EF4-FFF2-40B4-BE49-F238E27FC236}">
                <a16:creationId xmlns:a16="http://schemas.microsoft.com/office/drawing/2014/main" id="{4872A184-3502-F41F-AC3B-CEC3D0AC9AA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 l="16667" r="16667"/>
          <a:stretch>
            <a:fillRect/>
          </a:stretch>
        </p:blipFill>
        <p:spPr>
          <a:xfrm>
            <a:off x="1484312" y="3318266"/>
            <a:ext cx="3858155" cy="2278187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AEF79D3-5C98-7343-04DF-5AC2E45A2C9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257301" y="1552094"/>
            <a:ext cx="3695478" cy="365125"/>
          </a:xfrm>
        </p:spPr>
        <p:txBody>
          <a:bodyPr>
            <a:normAutofit/>
          </a:bodyPr>
          <a:lstStyle>
            <a:lvl1pPr marL="0" indent="0">
              <a:buNone/>
              <a:defRPr sz="1600" b="1"/>
            </a:lvl1pPr>
          </a:lstStyle>
          <a:p>
            <a:r>
              <a:rPr lang="en-US" dirty="0"/>
              <a:t>LOGISTICAL CHALLENGES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54CD1DB-9A97-7068-4847-43637121138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57301" y="1917219"/>
            <a:ext cx="4504266" cy="1601936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dirty="0"/>
              <a:t>Tariffs disrupt supply chains, causing delays. Ports must adapt to changing trade regulations and compliance, which may require additional resources.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997A35C3-6CE5-3FA2-EC1B-F9651162649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761567" y="4390937"/>
            <a:ext cx="5190289" cy="1205516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r>
              <a:rPr lang="en-US" dirty="0"/>
              <a:t>Tariffs can increase shipping costs, impacting port profitability. Higher tariffs can lead to reduced cargo volumes and changes in shipping routes.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0AE0D584-0E3C-5CFC-DC8D-3D507EF77ED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61567" y="3904704"/>
            <a:ext cx="3253316" cy="272008"/>
          </a:xfrm>
        </p:spPr>
        <p:txBody>
          <a:bodyPr>
            <a:noAutofit/>
          </a:bodyPr>
          <a:lstStyle>
            <a:lvl1pPr marL="0" indent="0">
              <a:buNone/>
              <a:defRPr sz="1600" b="1"/>
            </a:lvl1pPr>
          </a:lstStyle>
          <a:p>
            <a:r>
              <a:rPr lang="en-US" dirty="0"/>
              <a:t>ECONOMIC EFFECTS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2BF192F6-11FE-F898-CA0E-820E84527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68" y="325312"/>
            <a:ext cx="6692532" cy="1083371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IMPACT ON PORTS</a:t>
            </a:r>
          </a:p>
        </p:txBody>
      </p:sp>
    </p:spTree>
    <p:extLst>
      <p:ext uri="{BB962C8B-B14F-4D97-AF65-F5344CB8AC3E}">
        <p14:creationId xmlns:p14="http://schemas.microsoft.com/office/powerpoint/2010/main" val="154117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20911" y="539751"/>
            <a:ext cx="10018713" cy="9017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Top 5 Exporters on an Export Value Basis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5D863-70CE-4A66-A236-3D51B9BCCF56}" type="datetime1">
              <a:rPr lang="en-US" smtClean="0"/>
              <a:t>12/6/2024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International Ports and Tariffs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9C191-937C-4BC7-B8A2-DDFD509DBCE1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97BB4E7-ABA8-AC96-EE7E-EE76AE1AD0A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77969" y="1498600"/>
            <a:ext cx="6054687" cy="407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521576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58BB1-4505-4580-AE7D-5E934E77AF16}" type="datetime1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International Ports and Tariffs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9C191-937C-4BC7-B8A2-DDFD509DBCE1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0">
            <a:extLst>
              <a:ext uri="{FF2B5EF4-FFF2-40B4-BE49-F238E27FC236}">
                <a16:creationId xmlns:a16="http://schemas.microsoft.com/office/drawing/2014/main" id="{6026330C-AA88-322E-C971-AF7FE694E7E7}"/>
              </a:ext>
            </a:extLst>
          </p:cNvPr>
          <p:cNvSpPr/>
          <p:nvPr userDrawn="1"/>
        </p:nvSpPr>
        <p:spPr>
          <a:xfrm>
            <a:off x="1482724" y="403224"/>
            <a:ext cx="10363200" cy="952500"/>
          </a:xfrm>
          <a:prstGeom prst="rect">
            <a:avLst/>
          </a:prstGeom>
          <a:noFill/>
          <a:ln/>
        </p:spPr>
        <p:txBody>
          <a:bodyPr wrap="square" rtlCol="0" anchor="t" anchorCtr="0"/>
          <a:lstStyle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dirty="0">
                <a:latin typeface="Montserrat ExtraBold"/>
              </a:rPr>
              <a:t>ECONOMIC CONSEQUENCES</a:t>
            </a:r>
          </a:p>
        </p:txBody>
      </p:sp>
      <p:sp>
        <p:nvSpPr>
          <p:cNvPr id="8" name="Text 2">
            <a:extLst>
              <a:ext uri="{FF2B5EF4-FFF2-40B4-BE49-F238E27FC236}">
                <a16:creationId xmlns:a16="http://schemas.microsoft.com/office/drawing/2014/main" id="{6B0B25C8-FF25-6A29-4F1E-5863CF04A768}"/>
              </a:ext>
            </a:extLst>
          </p:cNvPr>
          <p:cNvSpPr/>
          <p:nvPr userDrawn="1"/>
        </p:nvSpPr>
        <p:spPr>
          <a:xfrm>
            <a:off x="1896533" y="1892300"/>
            <a:ext cx="6032500" cy="787400"/>
          </a:xfrm>
          <a:prstGeom prst="rect">
            <a:avLst/>
          </a:prstGeom>
          <a:noFill/>
          <a:ln/>
        </p:spPr>
        <p:txBody>
          <a:bodyPr wrap="square" rtlCol="0" anchor="ctr"/>
          <a:lstStyle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Open Sans"/>
                <a:ea typeface="Open Sans"/>
                <a:cs typeface="Open Sans"/>
              </a:rPr>
              <a:t>The economic impacts of tariffs on major international ports are significant. Changes in trade volume can affect local economies, employment, and port infrastructure investments.</a:t>
            </a:r>
          </a:p>
        </p:txBody>
      </p:sp>
      <p:graphicFrame>
        <p:nvGraphicFramePr>
          <p:cNvPr id="9" name="Table 0">
            <a:extLst>
              <a:ext uri="{FF2B5EF4-FFF2-40B4-BE49-F238E27FC236}">
                <a16:creationId xmlns:a16="http://schemas.microsoft.com/office/drawing/2014/main" id="{C6582271-956A-30D9-3358-F608454EC764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581815117"/>
              </p:ext>
            </p:extLst>
          </p:nvPr>
        </p:nvGraphicFramePr>
        <p:xfrm>
          <a:off x="1574800" y="3291840"/>
          <a:ext cx="9434577" cy="1798320"/>
        </p:xfrm>
        <a:graphic>
          <a:graphicData uri="http://schemas.openxmlformats.org/drawingml/2006/table">
            <a:tbl>
              <a:tblPr/>
              <a:tblGrid>
                <a:gridCol w="3144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48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448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966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PORT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ECONOMIC IMPACT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TRADE VOLUME CHANGE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66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23222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Port of Los Angeles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23222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-$200M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23222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-15%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66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23222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Rotterdam Port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23222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-$150M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23222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-10%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66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23222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Singapore Port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23222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-$120M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23222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-5%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66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23222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Hamburg Port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23222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-$100M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23222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-12%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5451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0A6EC-7D86-3F16-CF30-A945BF7AD5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311" y="501651"/>
            <a:ext cx="10018713" cy="108585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Top Exporters  2023-2024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14AB15-676B-3175-BFBA-BB96B4CAE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5D863-70CE-4A66-A236-3D51B9BCCF56}" type="datetime1">
              <a:rPr lang="en-US" smtClean="0"/>
              <a:t>12/7/2024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59351A-D956-F9A9-DA3F-47BBC1099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International Ports and Tariffs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F23E21-F048-48CA-8BDD-04D43A83F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9C191-937C-4BC7-B8A2-DDFD509DBCE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06D36B-94A8-B2C6-A389-67D50283F27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127250" y="1641426"/>
            <a:ext cx="8359774" cy="301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348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775D863-70CE-4A66-A236-3D51B9BCCF56}" type="datetime1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International Ports and Tariffs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DA9C191-937C-4BC7-B8A2-DDFD509DB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702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8" r:id="rId5"/>
    <p:sldLayoutId id="2147483709" r:id="rId6"/>
    <p:sldLayoutId id="2147483706" r:id="rId7"/>
    <p:sldLayoutId id="2147483710" r:id="rId8"/>
    <p:sldLayoutId id="2147483719" r:id="rId9"/>
    <p:sldLayoutId id="2147483712" r:id="rId10"/>
    <p:sldLayoutId id="2147483722" r:id="rId11"/>
    <p:sldLayoutId id="2147483721" r:id="rId12"/>
    <p:sldLayoutId id="2147483720" r:id="rId13"/>
    <p:sldLayoutId id="2147483723" r:id="rId14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910F0-966C-6485-B1A0-DAF30E78E5D4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2928401" y="1380068"/>
            <a:ext cx="8574622" cy="2616199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1011C343-760E-69EE-4479-528E0FA036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8BA6145-BB1B-E433-DC7E-C516EFB57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International Ports and Tariffs</a:t>
            </a:r>
          </a:p>
        </p:txBody>
      </p:sp>
    </p:spTree>
    <p:extLst>
      <p:ext uri="{BB962C8B-B14F-4D97-AF65-F5344CB8AC3E}">
        <p14:creationId xmlns:p14="http://schemas.microsoft.com/office/powerpoint/2010/main" val="26589704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3BBF2913-CF28-4070-B8DC-D5D41FDA2DBA}">
  <we:reference id="wa200005107" version="1.1.0.0" store="en-US" storeType="OMEX"/>
  <we:alternateReferences>
    <we:reference id="WA200005107" version="1.1.0.0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1595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Aptos</vt:lpstr>
      <vt:lpstr>Arial</vt:lpstr>
      <vt:lpstr>Consolas</vt:lpstr>
      <vt:lpstr>Corbel</vt:lpstr>
      <vt:lpstr>Montserrat ExtraBold</vt:lpstr>
      <vt:lpstr>Open Sans</vt:lpstr>
      <vt:lpstr>Parallax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Issac Thomas</dc:creator>
  <cp:lastModifiedBy>Issac Thomas</cp:lastModifiedBy>
  <cp:revision>1</cp:revision>
  <dcterms:created xsi:type="dcterms:W3CDTF">2024-12-06T22:00:06Z</dcterms:created>
  <dcterms:modified xsi:type="dcterms:W3CDTF">2024-12-08T00:35:51Z</dcterms:modified>
</cp:coreProperties>
</file>