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0" r:id="rId7"/>
    <p:sldId id="261" r:id="rId8"/>
    <p:sldId id="270" r:id="rId9"/>
    <p:sldId id="262" r:id="rId10"/>
    <p:sldId id="265" r:id="rId11"/>
    <p:sldId id="263" r:id="rId12"/>
    <p:sldId id="271" r:id="rId13"/>
    <p:sldId id="273" r:id="rId14"/>
    <p:sldId id="274" r:id="rId15"/>
    <p:sldId id="264" r:id="rId16"/>
    <p:sldId id="272" r:id="rId17"/>
    <p:sldId id="267" r:id="rId18"/>
    <p:sldId id="26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7E2DE-B908-4059-B04B-4B378F6BF449}" v="50" dt="2024-12-13T01:02:37.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30" autoAdjust="0"/>
    <p:restoredTop sz="94660"/>
  </p:normalViewPr>
  <p:slideViewPr>
    <p:cSldViewPr snapToGrid="0">
      <p:cViewPr varScale="1">
        <p:scale>
          <a:sx n="93" d="100"/>
          <a:sy n="93" d="100"/>
        </p:scale>
        <p:origin x="9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sac Thomas" userId="52642c48ef0ba92c" providerId="LiveId" clId="{7D57E2DE-B908-4059-B04B-4B378F6BF449}"/>
    <pc:docChg chg="undo custSel addSld modSld sldOrd">
      <pc:chgData name="Issac Thomas" userId="52642c48ef0ba92c" providerId="LiveId" clId="{7D57E2DE-B908-4059-B04B-4B378F6BF449}" dt="2024-12-13T01:02:37.293" v="936" actId="20577"/>
      <pc:docMkLst>
        <pc:docMk/>
      </pc:docMkLst>
      <pc:sldChg chg="delSp modSp mod">
        <pc:chgData name="Issac Thomas" userId="52642c48ef0ba92c" providerId="LiveId" clId="{7D57E2DE-B908-4059-B04B-4B378F6BF449}" dt="2024-12-13T01:02:37.293" v="936" actId="20577"/>
        <pc:sldMkLst>
          <pc:docMk/>
          <pc:sldMk cId="3102858446" sldId="256"/>
        </pc:sldMkLst>
        <pc:spChg chg="del">
          <ac:chgData name="Issac Thomas" userId="52642c48ef0ba92c" providerId="LiveId" clId="{7D57E2DE-B908-4059-B04B-4B378F6BF449}" dt="2024-12-12T20:34:04.803" v="513" actId="478"/>
          <ac:spMkLst>
            <pc:docMk/>
            <pc:sldMk cId="3102858446" sldId="256"/>
            <ac:spMk id="3" creationId="{CC9F0593-92A1-3A75-B3F7-5B86949E5345}"/>
          </ac:spMkLst>
        </pc:spChg>
        <pc:spChg chg="mod">
          <ac:chgData name="Issac Thomas" userId="52642c48ef0ba92c" providerId="LiveId" clId="{7D57E2DE-B908-4059-B04B-4B378F6BF449}" dt="2024-12-13T01:02:37.293" v="936" actId="20577"/>
          <ac:spMkLst>
            <pc:docMk/>
            <pc:sldMk cId="3102858446" sldId="256"/>
            <ac:spMk id="4" creationId="{EAC39BE3-4D30-2F48-94C9-3CF26F6683D2}"/>
          </ac:spMkLst>
        </pc:spChg>
      </pc:sldChg>
      <pc:sldChg chg="modSp mod">
        <pc:chgData name="Issac Thomas" userId="52642c48ef0ba92c" providerId="LiveId" clId="{7D57E2DE-B908-4059-B04B-4B378F6BF449}" dt="2024-12-13T00:45:27.043" v="883" actId="20577"/>
        <pc:sldMkLst>
          <pc:docMk/>
          <pc:sldMk cId="3774740045" sldId="257"/>
        </pc:sldMkLst>
        <pc:spChg chg="mod">
          <ac:chgData name="Issac Thomas" userId="52642c48ef0ba92c" providerId="LiveId" clId="{7D57E2DE-B908-4059-B04B-4B378F6BF449}" dt="2024-12-12T20:34:41.213" v="518" actId="20577"/>
          <ac:spMkLst>
            <pc:docMk/>
            <pc:sldMk cId="3774740045" sldId="257"/>
            <ac:spMk id="4" creationId="{216B54C8-F5CA-FB64-9B99-8EAE79E86F1F}"/>
          </ac:spMkLst>
        </pc:spChg>
        <pc:spChg chg="mod">
          <ac:chgData name="Issac Thomas" userId="52642c48ef0ba92c" providerId="LiveId" clId="{7D57E2DE-B908-4059-B04B-4B378F6BF449}" dt="2024-12-12T20:38:08.643" v="632" actId="20577"/>
          <ac:spMkLst>
            <pc:docMk/>
            <pc:sldMk cId="3774740045" sldId="257"/>
            <ac:spMk id="5" creationId="{249EABB1-39DE-2008-390F-8C82D9BE5133}"/>
          </ac:spMkLst>
        </pc:spChg>
        <pc:spChg chg="mod">
          <ac:chgData name="Issac Thomas" userId="52642c48ef0ba92c" providerId="LiveId" clId="{7D57E2DE-B908-4059-B04B-4B378F6BF449}" dt="2024-12-12T20:41:12.323" v="741" actId="1076"/>
          <ac:spMkLst>
            <pc:docMk/>
            <pc:sldMk cId="3774740045" sldId="257"/>
            <ac:spMk id="7" creationId="{00060DB6-F577-EDFE-62FE-7493BDE0EF6A}"/>
          </ac:spMkLst>
        </pc:spChg>
        <pc:spChg chg="mod">
          <ac:chgData name="Issac Thomas" userId="52642c48ef0ba92c" providerId="LiveId" clId="{7D57E2DE-B908-4059-B04B-4B378F6BF449}" dt="2024-12-13T00:45:27.043" v="883" actId="20577"/>
          <ac:spMkLst>
            <pc:docMk/>
            <pc:sldMk cId="3774740045" sldId="257"/>
            <ac:spMk id="8" creationId="{79F65ECD-EBF2-24CC-4B99-8BA4E64CB43E}"/>
          </ac:spMkLst>
        </pc:spChg>
      </pc:sldChg>
      <pc:sldChg chg="modSp mod">
        <pc:chgData name="Issac Thomas" userId="52642c48ef0ba92c" providerId="LiveId" clId="{7D57E2DE-B908-4059-B04B-4B378F6BF449}" dt="2024-12-12T23:48:40.824" v="866" actId="20577"/>
        <pc:sldMkLst>
          <pc:docMk/>
          <pc:sldMk cId="1324782705" sldId="258"/>
        </pc:sldMkLst>
        <pc:spChg chg="mod">
          <ac:chgData name="Issac Thomas" userId="52642c48ef0ba92c" providerId="LiveId" clId="{7D57E2DE-B908-4059-B04B-4B378F6BF449}" dt="2024-12-12T23:48:40.824" v="866" actId="20577"/>
          <ac:spMkLst>
            <pc:docMk/>
            <pc:sldMk cId="1324782705" sldId="258"/>
            <ac:spMk id="11" creationId="{BC256B8E-8716-1BF4-7C5B-9A2C74EFD3D3}"/>
          </ac:spMkLst>
        </pc:spChg>
      </pc:sldChg>
      <pc:sldChg chg="addSp modSp mod">
        <pc:chgData name="Issac Thomas" userId="52642c48ef0ba92c" providerId="LiveId" clId="{7D57E2DE-B908-4059-B04B-4B378F6BF449}" dt="2024-12-12T12:23:56.350" v="256" actId="1582"/>
        <pc:sldMkLst>
          <pc:docMk/>
          <pc:sldMk cId="174145109" sldId="262"/>
        </pc:sldMkLst>
        <pc:spChg chg="add mod">
          <ac:chgData name="Issac Thomas" userId="52642c48ef0ba92c" providerId="LiveId" clId="{7D57E2DE-B908-4059-B04B-4B378F6BF449}" dt="2024-12-12T12:23:56.350" v="256" actId="1582"/>
          <ac:spMkLst>
            <pc:docMk/>
            <pc:sldMk cId="174145109" sldId="262"/>
            <ac:spMk id="2" creationId="{ADCA56AB-3D5C-0906-336B-0FB7FD49B32C}"/>
          </ac:spMkLst>
        </pc:spChg>
      </pc:sldChg>
      <pc:sldChg chg="addSp delSp modSp mod">
        <pc:chgData name="Issac Thomas" userId="52642c48ef0ba92c" providerId="LiveId" clId="{7D57E2DE-B908-4059-B04B-4B378F6BF449}" dt="2024-12-12T19:29:51.342" v="512" actId="26606"/>
        <pc:sldMkLst>
          <pc:docMk/>
          <pc:sldMk cId="1048770230" sldId="263"/>
        </pc:sldMkLst>
        <pc:spChg chg="mod">
          <ac:chgData name="Issac Thomas" userId="52642c48ef0ba92c" providerId="LiveId" clId="{7D57E2DE-B908-4059-B04B-4B378F6BF449}" dt="2024-12-12T19:29:51.342" v="512" actId="26606"/>
          <ac:spMkLst>
            <pc:docMk/>
            <pc:sldMk cId="1048770230" sldId="263"/>
            <ac:spMk id="3" creationId="{01933E43-CEB4-A73A-60B6-563986759C58}"/>
          </ac:spMkLst>
        </pc:spChg>
        <pc:spChg chg="mod">
          <ac:chgData name="Issac Thomas" userId="52642c48ef0ba92c" providerId="LiveId" clId="{7D57E2DE-B908-4059-B04B-4B378F6BF449}" dt="2024-12-12T19:29:51.342" v="512" actId="26606"/>
          <ac:spMkLst>
            <pc:docMk/>
            <pc:sldMk cId="1048770230" sldId="263"/>
            <ac:spMk id="4" creationId="{7AB4F5C4-4F97-CF81-A7FD-DB7060FD5D46}"/>
          </ac:spMkLst>
        </pc:spChg>
        <pc:spChg chg="add del">
          <ac:chgData name="Issac Thomas" userId="52642c48ef0ba92c" providerId="LiveId" clId="{7D57E2DE-B908-4059-B04B-4B378F6BF449}" dt="2024-12-12T19:29:51.342" v="512" actId="26606"/>
          <ac:spMkLst>
            <pc:docMk/>
            <pc:sldMk cId="1048770230" sldId="263"/>
            <ac:spMk id="10" creationId="{201CC55D-ED54-4C5C-95E6-10947BD1103B}"/>
          </ac:spMkLst>
        </pc:spChg>
        <pc:spChg chg="add del">
          <ac:chgData name="Issac Thomas" userId="52642c48ef0ba92c" providerId="LiveId" clId="{7D57E2DE-B908-4059-B04B-4B378F6BF449}" dt="2024-12-12T19:29:51.342" v="512" actId="26606"/>
          <ac:spMkLst>
            <pc:docMk/>
            <pc:sldMk cId="1048770230" sldId="263"/>
            <ac:spMk id="16" creationId="{3873B707-463F-40B0-8227-E8CC6C67EB25}"/>
          </ac:spMkLst>
        </pc:spChg>
        <pc:spChg chg="add del">
          <ac:chgData name="Issac Thomas" userId="52642c48ef0ba92c" providerId="LiveId" clId="{7D57E2DE-B908-4059-B04B-4B378F6BF449}" dt="2024-12-12T19:29:51.342" v="512" actId="26606"/>
          <ac:spMkLst>
            <pc:docMk/>
            <pc:sldMk cId="1048770230" sldId="263"/>
            <ac:spMk id="18" creationId="{C13237C8-E62C-4F0D-A318-BD6FB6C2D138}"/>
          </ac:spMkLst>
        </pc:spChg>
        <pc:spChg chg="add del">
          <ac:chgData name="Issac Thomas" userId="52642c48ef0ba92c" providerId="LiveId" clId="{7D57E2DE-B908-4059-B04B-4B378F6BF449}" dt="2024-12-12T19:29:51.342" v="512" actId="26606"/>
          <ac:spMkLst>
            <pc:docMk/>
            <pc:sldMk cId="1048770230" sldId="263"/>
            <ac:spMk id="20" creationId="{19C9EAEA-39D0-4B0E-A0EB-51E7B26740B1}"/>
          </ac:spMkLst>
        </pc:spChg>
        <pc:spChg chg="add del">
          <ac:chgData name="Issac Thomas" userId="52642c48ef0ba92c" providerId="LiveId" clId="{7D57E2DE-B908-4059-B04B-4B378F6BF449}" dt="2024-12-12T19:29:51.338" v="511" actId="26606"/>
          <ac:spMkLst>
            <pc:docMk/>
            <pc:sldMk cId="1048770230" sldId="263"/>
            <ac:spMk id="25" creationId="{32AEEBC8-9D30-42EF-95F2-386C2653FBF0}"/>
          </ac:spMkLst>
        </pc:spChg>
        <pc:spChg chg="add del">
          <ac:chgData name="Issac Thomas" userId="52642c48ef0ba92c" providerId="LiveId" clId="{7D57E2DE-B908-4059-B04B-4B378F6BF449}" dt="2024-12-12T19:29:51.338" v="511" actId="26606"/>
          <ac:spMkLst>
            <pc:docMk/>
            <pc:sldMk cId="1048770230" sldId="263"/>
            <ac:spMk id="27" creationId="{2E92FA66-67D7-4CB4-94D3-E643A9AD4757}"/>
          </ac:spMkLst>
        </pc:spChg>
        <pc:spChg chg="add">
          <ac:chgData name="Issac Thomas" userId="52642c48ef0ba92c" providerId="LiveId" clId="{7D57E2DE-B908-4059-B04B-4B378F6BF449}" dt="2024-12-12T19:29:51.342" v="512" actId="26606"/>
          <ac:spMkLst>
            <pc:docMk/>
            <pc:sldMk cId="1048770230" sldId="263"/>
            <ac:spMk id="29" creationId="{1A95671B-3CC6-4792-9114-B74FAEA224E6}"/>
          </ac:spMkLst>
        </pc:spChg>
        <pc:grpChg chg="add del">
          <ac:chgData name="Issac Thomas" userId="52642c48ef0ba92c" providerId="LiveId" clId="{7D57E2DE-B908-4059-B04B-4B378F6BF449}" dt="2024-12-12T19:29:51.342" v="512" actId="26606"/>
          <ac:grpSpMkLst>
            <pc:docMk/>
            <pc:sldMk cId="1048770230" sldId="263"/>
            <ac:grpSpMk id="12" creationId="{1DE889C7-FAD6-4397-98E2-05D503484459}"/>
          </ac:grpSpMkLst>
        </pc:grpChg>
        <pc:picChg chg="del">
          <ac:chgData name="Issac Thomas" userId="52642c48ef0ba92c" providerId="LiveId" clId="{7D57E2DE-B908-4059-B04B-4B378F6BF449}" dt="2024-12-12T19:28:24.973" v="494" actId="478"/>
          <ac:picMkLst>
            <pc:docMk/>
            <pc:sldMk cId="1048770230" sldId="263"/>
            <ac:picMk id="5" creationId="{61C0B917-D7BE-4CC5-D0DE-AE95C44FDE9B}"/>
          </ac:picMkLst>
        </pc:picChg>
        <pc:picChg chg="add mod">
          <ac:chgData name="Issac Thomas" userId="52642c48ef0ba92c" providerId="LiveId" clId="{7D57E2DE-B908-4059-B04B-4B378F6BF449}" dt="2024-12-12T19:29:51.342" v="512" actId="26606"/>
          <ac:picMkLst>
            <pc:docMk/>
            <pc:sldMk cId="1048770230" sldId="263"/>
            <ac:picMk id="6" creationId="{80166FD4-392E-0E1A-FF8F-81A688B2585B}"/>
          </ac:picMkLst>
        </pc:picChg>
      </pc:sldChg>
      <pc:sldChg chg="ord">
        <pc:chgData name="Issac Thomas" userId="52642c48ef0ba92c" providerId="LiveId" clId="{7D57E2DE-B908-4059-B04B-4B378F6BF449}" dt="2024-12-13T00:16:36.562" v="881"/>
        <pc:sldMkLst>
          <pc:docMk/>
          <pc:sldMk cId="3093032917" sldId="264"/>
        </pc:sldMkLst>
      </pc:sldChg>
      <pc:sldChg chg="addSp delSp modSp mod">
        <pc:chgData name="Issac Thomas" userId="52642c48ef0ba92c" providerId="LiveId" clId="{7D57E2DE-B908-4059-B04B-4B378F6BF449}" dt="2024-12-13T00:16:02.678" v="879" actId="1076"/>
        <pc:sldMkLst>
          <pc:docMk/>
          <pc:sldMk cId="4163114057" sldId="265"/>
        </pc:sldMkLst>
        <pc:spChg chg="mod">
          <ac:chgData name="Issac Thomas" userId="52642c48ef0ba92c" providerId="LiveId" clId="{7D57E2DE-B908-4059-B04B-4B378F6BF449}" dt="2024-12-13T00:15:50.164" v="876" actId="26606"/>
          <ac:spMkLst>
            <pc:docMk/>
            <pc:sldMk cId="4163114057" sldId="265"/>
            <ac:spMk id="3" creationId="{9065E9A4-68EF-ACC0-D79C-632EE80C1E5C}"/>
          </ac:spMkLst>
        </pc:spChg>
        <pc:spChg chg="mod">
          <ac:chgData name="Issac Thomas" userId="52642c48ef0ba92c" providerId="LiveId" clId="{7D57E2DE-B908-4059-B04B-4B378F6BF449}" dt="2024-12-13T00:15:50.164" v="876" actId="26606"/>
          <ac:spMkLst>
            <pc:docMk/>
            <pc:sldMk cId="4163114057" sldId="265"/>
            <ac:spMk id="4" creationId="{E2A905C3-854F-B453-F399-5ACCBC9E4591}"/>
          </ac:spMkLst>
        </pc:spChg>
        <pc:spChg chg="add del">
          <ac:chgData name="Issac Thomas" userId="52642c48ef0ba92c" providerId="LiveId" clId="{7D57E2DE-B908-4059-B04B-4B378F6BF449}" dt="2024-12-13T00:15:50.164" v="876" actId="26606"/>
          <ac:spMkLst>
            <pc:docMk/>
            <pc:sldMk cId="4163114057" sldId="265"/>
            <ac:spMk id="23" creationId="{19C9EAEA-39D0-4B0E-A0EB-51E7B26740B1}"/>
          </ac:spMkLst>
        </pc:spChg>
        <pc:spChg chg="add del">
          <ac:chgData name="Issac Thomas" userId="52642c48ef0ba92c" providerId="LiveId" clId="{7D57E2DE-B908-4059-B04B-4B378F6BF449}" dt="2024-12-13T00:15:50.164" v="876" actId="26606"/>
          <ac:spMkLst>
            <pc:docMk/>
            <pc:sldMk cId="4163114057" sldId="265"/>
            <ac:spMk id="24" creationId="{47942995-B07F-4636-9A06-C6A104B260A8}"/>
          </ac:spMkLst>
        </pc:spChg>
        <pc:spChg chg="add del">
          <ac:chgData name="Issac Thomas" userId="52642c48ef0ba92c" providerId="LiveId" clId="{7D57E2DE-B908-4059-B04B-4B378F6BF449}" dt="2024-12-13T00:15:50.164" v="876" actId="26606"/>
          <ac:spMkLst>
            <pc:docMk/>
            <pc:sldMk cId="4163114057" sldId="265"/>
            <ac:spMk id="28" creationId="{B81933D1-5615-42C7-9C0B-4EB7105CCE2D}"/>
          </ac:spMkLst>
        </pc:spChg>
        <pc:spChg chg="add del">
          <ac:chgData name="Issac Thomas" userId="52642c48ef0ba92c" providerId="LiveId" clId="{7D57E2DE-B908-4059-B04B-4B378F6BF449}" dt="2024-12-13T00:15:50.164" v="876" actId="26606"/>
          <ac:spMkLst>
            <pc:docMk/>
            <pc:sldMk cId="4163114057" sldId="265"/>
            <ac:spMk id="33" creationId="{C4879EFC-8E62-4E00-973C-C45EE9EC676D}"/>
          </ac:spMkLst>
        </pc:spChg>
        <pc:spChg chg="add del">
          <ac:chgData name="Issac Thomas" userId="52642c48ef0ba92c" providerId="LiveId" clId="{7D57E2DE-B908-4059-B04B-4B378F6BF449}" dt="2024-12-13T00:15:50.164" v="876" actId="26606"/>
          <ac:spMkLst>
            <pc:docMk/>
            <pc:sldMk cId="4163114057" sldId="265"/>
            <ac:spMk id="35" creationId="{D6A9C53F-5F90-40A5-8C85-5412D39C8C68}"/>
          </ac:spMkLst>
        </pc:spChg>
        <pc:grpChg chg="add del">
          <ac:chgData name="Issac Thomas" userId="52642c48ef0ba92c" providerId="LiveId" clId="{7D57E2DE-B908-4059-B04B-4B378F6BF449}" dt="2024-12-13T00:15:50.164" v="876" actId="26606"/>
          <ac:grpSpMkLst>
            <pc:docMk/>
            <pc:sldMk cId="4163114057" sldId="265"/>
            <ac:grpSpMk id="25" creationId="{032D8612-31EB-44CF-A1D0-14FD4C705424}"/>
          </ac:grpSpMkLst>
        </pc:grpChg>
        <pc:picChg chg="add mod">
          <ac:chgData name="Issac Thomas" userId="52642c48ef0ba92c" providerId="LiveId" clId="{7D57E2DE-B908-4059-B04B-4B378F6BF449}" dt="2024-12-13T00:16:02.678" v="879" actId="1076"/>
          <ac:picMkLst>
            <pc:docMk/>
            <pc:sldMk cId="4163114057" sldId="265"/>
            <ac:picMk id="5" creationId="{E14AA1AA-8A23-19C4-C9E2-E7D9F4B62A47}"/>
          </ac:picMkLst>
        </pc:picChg>
        <pc:picChg chg="del mod ord">
          <ac:chgData name="Issac Thomas" userId="52642c48ef0ba92c" providerId="LiveId" clId="{7D57E2DE-B908-4059-B04B-4B378F6BF449}" dt="2024-12-13T00:15:55.941" v="878" actId="478"/>
          <ac:picMkLst>
            <pc:docMk/>
            <pc:sldMk cId="4163114057" sldId="265"/>
            <ac:picMk id="9" creationId="{E6746FA5-3B54-5292-F656-FC1F04FF6697}"/>
          </ac:picMkLst>
        </pc:picChg>
      </pc:sldChg>
      <pc:sldChg chg="ord">
        <pc:chgData name="Issac Thomas" userId="52642c48ef0ba92c" providerId="LiveId" clId="{7D57E2DE-B908-4059-B04B-4B378F6BF449}" dt="2024-12-12T13:25:29.426" v="477"/>
        <pc:sldMkLst>
          <pc:docMk/>
          <pc:sldMk cId="290897500" sldId="266"/>
        </pc:sldMkLst>
      </pc:sldChg>
      <pc:sldChg chg="modSp mod">
        <pc:chgData name="Issac Thomas" userId="52642c48ef0ba92c" providerId="LiveId" clId="{7D57E2DE-B908-4059-B04B-4B378F6BF449}" dt="2024-12-13T00:53:37.558" v="887" actId="20577"/>
        <pc:sldMkLst>
          <pc:docMk/>
          <pc:sldMk cId="2979877354" sldId="270"/>
        </pc:sldMkLst>
        <pc:spChg chg="mod">
          <ac:chgData name="Issac Thomas" userId="52642c48ef0ba92c" providerId="LiveId" clId="{7D57E2DE-B908-4059-B04B-4B378F6BF449}" dt="2024-12-13T00:53:37.558" v="887" actId="20577"/>
          <ac:spMkLst>
            <pc:docMk/>
            <pc:sldMk cId="2979877354" sldId="270"/>
            <ac:spMk id="2" creationId="{3C23FAE8-9055-CA65-2827-F551838408EA}"/>
          </ac:spMkLst>
        </pc:spChg>
      </pc:sldChg>
      <pc:sldChg chg="modSp new mod">
        <pc:chgData name="Issac Thomas" userId="52642c48ef0ba92c" providerId="LiveId" clId="{7D57E2DE-B908-4059-B04B-4B378F6BF449}" dt="2024-12-12T20:44:26.465" v="860" actId="20577"/>
        <pc:sldMkLst>
          <pc:docMk/>
          <pc:sldMk cId="383370438" sldId="272"/>
        </pc:sldMkLst>
        <pc:spChg chg="mod">
          <ac:chgData name="Issac Thomas" userId="52642c48ef0ba92c" providerId="LiveId" clId="{7D57E2DE-B908-4059-B04B-4B378F6BF449}" dt="2024-12-12T12:25:59.711" v="268" actId="14100"/>
          <ac:spMkLst>
            <pc:docMk/>
            <pc:sldMk cId="383370438" sldId="272"/>
            <ac:spMk id="2" creationId="{8F4D7CFB-C7D2-0461-3D6A-1DB63B79C841}"/>
          </ac:spMkLst>
        </pc:spChg>
        <pc:spChg chg="mod">
          <ac:chgData name="Issac Thomas" userId="52642c48ef0ba92c" providerId="LiveId" clId="{7D57E2DE-B908-4059-B04B-4B378F6BF449}" dt="2024-12-12T20:44:26.465" v="860" actId="20577"/>
          <ac:spMkLst>
            <pc:docMk/>
            <pc:sldMk cId="383370438" sldId="272"/>
            <ac:spMk id="3" creationId="{D1B1ED35-51A2-0702-6794-9C7ECFC5AC93}"/>
          </ac:spMkLst>
        </pc:spChg>
      </pc:sldChg>
      <pc:sldChg chg="addSp delSp modSp new mod ord setBg">
        <pc:chgData name="Issac Thomas" userId="52642c48ef0ba92c" providerId="LiveId" clId="{7D57E2DE-B908-4059-B04B-4B378F6BF449}" dt="2024-12-12T19:09:17.531" v="479"/>
        <pc:sldMkLst>
          <pc:docMk/>
          <pc:sldMk cId="2959974914" sldId="273"/>
        </pc:sldMkLst>
        <pc:spChg chg="add del">
          <ac:chgData name="Issac Thomas" userId="52642c48ef0ba92c" providerId="LiveId" clId="{7D57E2DE-B908-4059-B04B-4B378F6BF449}" dt="2024-12-12T13:12:45.893" v="473" actId="26606"/>
          <ac:spMkLst>
            <pc:docMk/>
            <pc:sldMk cId="2959974914" sldId="273"/>
            <ac:spMk id="8" creationId="{F3060C83-F051-4F0E-ABAD-AA0DFC48B218}"/>
          </ac:spMkLst>
        </pc:spChg>
        <pc:spChg chg="add del">
          <ac:chgData name="Issac Thomas" userId="52642c48ef0ba92c" providerId="LiveId" clId="{7D57E2DE-B908-4059-B04B-4B378F6BF449}" dt="2024-12-12T13:12:45.893" v="473" actId="26606"/>
          <ac:spMkLst>
            <pc:docMk/>
            <pc:sldMk cId="2959974914" sldId="273"/>
            <ac:spMk id="10" creationId="{83C98ABE-055B-441F-B07E-44F97F083C39}"/>
          </ac:spMkLst>
        </pc:spChg>
        <pc:spChg chg="add del">
          <ac:chgData name="Issac Thomas" userId="52642c48ef0ba92c" providerId="LiveId" clId="{7D57E2DE-B908-4059-B04B-4B378F6BF449}" dt="2024-12-12T13:12:45.893" v="473" actId="26606"/>
          <ac:spMkLst>
            <pc:docMk/>
            <pc:sldMk cId="2959974914" sldId="273"/>
            <ac:spMk id="12" creationId="{29FDB030-9B49-4CED-8CCD-4D99382388AC}"/>
          </ac:spMkLst>
        </pc:spChg>
        <pc:spChg chg="add del">
          <ac:chgData name="Issac Thomas" userId="52642c48ef0ba92c" providerId="LiveId" clId="{7D57E2DE-B908-4059-B04B-4B378F6BF449}" dt="2024-12-12T13:12:45.893" v="473" actId="26606"/>
          <ac:spMkLst>
            <pc:docMk/>
            <pc:sldMk cId="2959974914" sldId="273"/>
            <ac:spMk id="14" creationId="{3783CA14-24A1-485C-8B30-D6A5D87987AD}"/>
          </ac:spMkLst>
        </pc:spChg>
        <pc:spChg chg="add del">
          <ac:chgData name="Issac Thomas" userId="52642c48ef0ba92c" providerId="LiveId" clId="{7D57E2DE-B908-4059-B04B-4B378F6BF449}" dt="2024-12-12T13:12:45.893" v="473" actId="26606"/>
          <ac:spMkLst>
            <pc:docMk/>
            <pc:sldMk cId="2959974914" sldId="273"/>
            <ac:spMk id="16" creationId="{9A97C86A-04D6-40F7-AE84-31AB43E6A846}"/>
          </ac:spMkLst>
        </pc:spChg>
        <pc:spChg chg="add del">
          <ac:chgData name="Issac Thomas" userId="52642c48ef0ba92c" providerId="LiveId" clId="{7D57E2DE-B908-4059-B04B-4B378F6BF449}" dt="2024-12-12T13:12:45.893" v="473" actId="26606"/>
          <ac:spMkLst>
            <pc:docMk/>
            <pc:sldMk cId="2959974914" sldId="273"/>
            <ac:spMk id="18" creationId="{FF9F2414-84E8-453E-B1F3-389FDE8192D9}"/>
          </ac:spMkLst>
        </pc:spChg>
        <pc:spChg chg="add del">
          <ac:chgData name="Issac Thomas" userId="52642c48ef0ba92c" providerId="LiveId" clId="{7D57E2DE-B908-4059-B04B-4B378F6BF449}" dt="2024-12-12T13:12:45.893" v="473" actId="26606"/>
          <ac:spMkLst>
            <pc:docMk/>
            <pc:sldMk cId="2959974914" sldId="273"/>
            <ac:spMk id="20" creationId="{3ECA69A1-7536-43AC-85EF-C7106179F5ED}"/>
          </ac:spMkLst>
        </pc:spChg>
        <pc:spChg chg="add">
          <ac:chgData name="Issac Thomas" userId="52642c48ef0ba92c" providerId="LiveId" clId="{7D57E2DE-B908-4059-B04B-4B378F6BF449}" dt="2024-12-12T13:12:45.893" v="473" actId="26606"/>
          <ac:spMkLst>
            <pc:docMk/>
            <pc:sldMk cId="2959974914" sldId="273"/>
            <ac:spMk id="25" creationId="{F3060C83-F051-4F0E-ABAD-AA0DFC48B218}"/>
          </ac:spMkLst>
        </pc:spChg>
        <pc:spChg chg="add">
          <ac:chgData name="Issac Thomas" userId="52642c48ef0ba92c" providerId="LiveId" clId="{7D57E2DE-B908-4059-B04B-4B378F6BF449}" dt="2024-12-12T13:12:45.893" v="473" actId="26606"/>
          <ac:spMkLst>
            <pc:docMk/>
            <pc:sldMk cId="2959974914" sldId="273"/>
            <ac:spMk id="27" creationId="{83C98ABE-055B-441F-B07E-44F97F083C39}"/>
          </ac:spMkLst>
        </pc:spChg>
        <pc:spChg chg="add">
          <ac:chgData name="Issac Thomas" userId="52642c48ef0ba92c" providerId="LiveId" clId="{7D57E2DE-B908-4059-B04B-4B378F6BF449}" dt="2024-12-12T13:12:45.893" v="473" actId="26606"/>
          <ac:spMkLst>
            <pc:docMk/>
            <pc:sldMk cId="2959974914" sldId="273"/>
            <ac:spMk id="29" creationId="{29FDB030-9B49-4CED-8CCD-4D99382388AC}"/>
          </ac:spMkLst>
        </pc:spChg>
        <pc:spChg chg="add">
          <ac:chgData name="Issac Thomas" userId="52642c48ef0ba92c" providerId="LiveId" clId="{7D57E2DE-B908-4059-B04B-4B378F6BF449}" dt="2024-12-12T13:12:45.893" v="473" actId="26606"/>
          <ac:spMkLst>
            <pc:docMk/>
            <pc:sldMk cId="2959974914" sldId="273"/>
            <ac:spMk id="31" creationId="{3783CA14-24A1-485C-8B30-D6A5D87987AD}"/>
          </ac:spMkLst>
        </pc:spChg>
        <pc:spChg chg="add">
          <ac:chgData name="Issac Thomas" userId="52642c48ef0ba92c" providerId="LiveId" clId="{7D57E2DE-B908-4059-B04B-4B378F6BF449}" dt="2024-12-12T13:12:45.893" v="473" actId="26606"/>
          <ac:spMkLst>
            <pc:docMk/>
            <pc:sldMk cId="2959974914" sldId="273"/>
            <ac:spMk id="33" creationId="{9A97C86A-04D6-40F7-AE84-31AB43E6A846}"/>
          </ac:spMkLst>
        </pc:spChg>
        <pc:spChg chg="add">
          <ac:chgData name="Issac Thomas" userId="52642c48ef0ba92c" providerId="LiveId" clId="{7D57E2DE-B908-4059-B04B-4B378F6BF449}" dt="2024-12-12T13:12:45.893" v="473" actId="26606"/>
          <ac:spMkLst>
            <pc:docMk/>
            <pc:sldMk cId="2959974914" sldId="273"/>
            <ac:spMk id="35" creationId="{FF9F2414-84E8-453E-B1F3-389FDE8192D9}"/>
          </ac:spMkLst>
        </pc:spChg>
        <pc:spChg chg="add">
          <ac:chgData name="Issac Thomas" userId="52642c48ef0ba92c" providerId="LiveId" clId="{7D57E2DE-B908-4059-B04B-4B378F6BF449}" dt="2024-12-12T13:12:45.893" v="473" actId="26606"/>
          <ac:spMkLst>
            <pc:docMk/>
            <pc:sldMk cId="2959974914" sldId="273"/>
            <ac:spMk id="37" creationId="{3ECA69A1-7536-43AC-85EF-C7106179F5ED}"/>
          </ac:spMkLst>
        </pc:spChg>
        <pc:picChg chg="add del mod">
          <ac:chgData name="Issac Thomas" userId="52642c48ef0ba92c" providerId="LiveId" clId="{7D57E2DE-B908-4059-B04B-4B378F6BF449}" dt="2024-12-12T13:12:38.309" v="471" actId="478"/>
          <ac:picMkLst>
            <pc:docMk/>
            <pc:sldMk cId="2959974914" sldId="273"/>
            <ac:picMk id="3" creationId="{62B26DD8-AE10-86BF-2C7B-FDC1A3A513FF}"/>
          </ac:picMkLst>
        </pc:picChg>
        <pc:picChg chg="add mod">
          <ac:chgData name="Issac Thomas" userId="52642c48ef0ba92c" providerId="LiveId" clId="{7D57E2DE-B908-4059-B04B-4B378F6BF449}" dt="2024-12-12T13:12:45.893" v="473" actId="26606"/>
          <ac:picMkLst>
            <pc:docMk/>
            <pc:sldMk cId="2959974914" sldId="273"/>
            <ac:picMk id="5" creationId="{95C7F601-0EE5-5848-C0D7-7BF013C25FBA}"/>
          </ac:picMkLst>
        </pc:picChg>
      </pc:sldChg>
      <pc:sldChg chg="addSp modSp new mod ord setBg">
        <pc:chgData name="Issac Thomas" userId="52642c48ef0ba92c" providerId="LiveId" clId="{7D57E2DE-B908-4059-B04B-4B378F6BF449}" dt="2024-12-12T19:09:22.358" v="481"/>
        <pc:sldMkLst>
          <pc:docMk/>
          <pc:sldMk cId="902662205" sldId="274"/>
        </pc:sldMkLst>
        <pc:spChg chg="add">
          <ac:chgData name="Issac Thomas" userId="52642c48ef0ba92c" providerId="LiveId" clId="{7D57E2DE-B908-4059-B04B-4B378F6BF449}" dt="2024-12-12T13:24:52.317" v="475" actId="26606"/>
          <ac:spMkLst>
            <pc:docMk/>
            <pc:sldMk cId="902662205" sldId="274"/>
            <ac:spMk id="8" creationId="{F3060C83-F051-4F0E-ABAD-AA0DFC48B218}"/>
          </ac:spMkLst>
        </pc:spChg>
        <pc:spChg chg="add">
          <ac:chgData name="Issac Thomas" userId="52642c48ef0ba92c" providerId="LiveId" clId="{7D57E2DE-B908-4059-B04B-4B378F6BF449}" dt="2024-12-12T13:24:52.317" v="475" actId="26606"/>
          <ac:spMkLst>
            <pc:docMk/>
            <pc:sldMk cId="902662205" sldId="274"/>
            <ac:spMk id="10" creationId="{83C98ABE-055B-441F-B07E-44F97F083C39}"/>
          </ac:spMkLst>
        </pc:spChg>
        <pc:spChg chg="add">
          <ac:chgData name="Issac Thomas" userId="52642c48ef0ba92c" providerId="LiveId" clId="{7D57E2DE-B908-4059-B04B-4B378F6BF449}" dt="2024-12-12T13:24:52.317" v="475" actId="26606"/>
          <ac:spMkLst>
            <pc:docMk/>
            <pc:sldMk cId="902662205" sldId="274"/>
            <ac:spMk id="12" creationId="{29FDB030-9B49-4CED-8CCD-4D99382388AC}"/>
          </ac:spMkLst>
        </pc:spChg>
        <pc:spChg chg="add">
          <ac:chgData name="Issac Thomas" userId="52642c48ef0ba92c" providerId="LiveId" clId="{7D57E2DE-B908-4059-B04B-4B378F6BF449}" dt="2024-12-12T13:24:52.317" v="475" actId="26606"/>
          <ac:spMkLst>
            <pc:docMk/>
            <pc:sldMk cId="902662205" sldId="274"/>
            <ac:spMk id="14" creationId="{3783CA14-24A1-485C-8B30-D6A5D87987AD}"/>
          </ac:spMkLst>
        </pc:spChg>
        <pc:spChg chg="add">
          <ac:chgData name="Issac Thomas" userId="52642c48ef0ba92c" providerId="LiveId" clId="{7D57E2DE-B908-4059-B04B-4B378F6BF449}" dt="2024-12-12T13:24:52.317" v="475" actId="26606"/>
          <ac:spMkLst>
            <pc:docMk/>
            <pc:sldMk cId="902662205" sldId="274"/>
            <ac:spMk id="16" creationId="{9A97C86A-04D6-40F7-AE84-31AB43E6A846}"/>
          </ac:spMkLst>
        </pc:spChg>
        <pc:spChg chg="add">
          <ac:chgData name="Issac Thomas" userId="52642c48ef0ba92c" providerId="LiveId" clId="{7D57E2DE-B908-4059-B04B-4B378F6BF449}" dt="2024-12-12T13:24:52.317" v="475" actId="26606"/>
          <ac:spMkLst>
            <pc:docMk/>
            <pc:sldMk cId="902662205" sldId="274"/>
            <ac:spMk id="18" creationId="{FF9F2414-84E8-453E-B1F3-389FDE8192D9}"/>
          </ac:spMkLst>
        </pc:spChg>
        <pc:spChg chg="add">
          <ac:chgData name="Issac Thomas" userId="52642c48ef0ba92c" providerId="LiveId" clId="{7D57E2DE-B908-4059-B04B-4B378F6BF449}" dt="2024-12-12T13:24:52.317" v="475" actId="26606"/>
          <ac:spMkLst>
            <pc:docMk/>
            <pc:sldMk cId="902662205" sldId="274"/>
            <ac:spMk id="20" creationId="{3ECA69A1-7536-43AC-85EF-C7106179F5ED}"/>
          </ac:spMkLst>
        </pc:spChg>
        <pc:picChg chg="add mod">
          <ac:chgData name="Issac Thomas" userId="52642c48ef0ba92c" providerId="LiveId" clId="{7D57E2DE-B908-4059-B04B-4B378F6BF449}" dt="2024-12-12T13:24:52.317" v="475" actId="26606"/>
          <ac:picMkLst>
            <pc:docMk/>
            <pc:sldMk cId="902662205" sldId="274"/>
            <ac:picMk id="3" creationId="{BFFB0FED-E486-F020-54FC-D2E486FFB83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5E9EC-E6B0-4587-89D0-A10F83201D1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C8FB679-62E4-4666-8020-7D2A7113CAEB}">
      <dgm:prSet/>
      <dgm:spPr/>
      <dgm:t>
        <a:bodyPr/>
        <a:lstStyle/>
        <a:p>
          <a:pPr>
            <a:lnSpc>
              <a:spcPct val="100000"/>
            </a:lnSpc>
            <a:defRPr cap="all"/>
          </a:pPr>
          <a:r>
            <a:rPr lang="en-US"/>
            <a:t>Dataset reduction by filtering for years 2023 to 2024</a:t>
          </a:r>
        </a:p>
      </dgm:t>
    </dgm:pt>
    <dgm:pt modelId="{F0DE3E16-02B5-4433-BF67-44A10F837AF6}" type="parTrans" cxnId="{23B75F75-5E56-4507-9CA2-F30AB3525A5B}">
      <dgm:prSet/>
      <dgm:spPr/>
      <dgm:t>
        <a:bodyPr/>
        <a:lstStyle/>
        <a:p>
          <a:endParaRPr lang="en-US"/>
        </a:p>
      </dgm:t>
    </dgm:pt>
    <dgm:pt modelId="{2CC41A40-E65C-44C1-A9E9-B0D9F361B086}" type="sibTrans" cxnId="{23B75F75-5E56-4507-9CA2-F30AB3525A5B}">
      <dgm:prSet/>
      <dgm:spPr/>
      <dgm:t>
        <a:bodyPr/>
        <a:lstStyle/>
        <a:p>
          <a:endParaRPr lang="en-US"/>
        </a:p>
      </dgm:t>
    </dgm:pt>
    <dgm:pt modelId="{0E58B67D-BDD1-4735-9271-EFEE599D33B5}">
      <dgm:prSet/>
      <dgm:spPr/>
      <dgm:t>
        <a:bodyPr/>
        <a:lstStyle/>
        <a:p>
          <a:pPr>
            <a:lnSpc>
              <a:spcPct val="100000"/>
            </a:lnSpc>
            <a:defRPr cap="all"/>
          </a:pPr>
          <a:r>
            <a:rPr lang="en-US"/>
            <a:t>Drop of date column</a:t>
          </a:r>
        </a:p>
      </dgm:t>
    </dgm:pt>
    <dgm:pt modelId="{AC7E3F56-DE28-4151-BA6C-CE64E9ADF0B6}" type="parTrans" cxnId="{6EC49E95-9E43-4630-8B4B-3B47DEA1E83D}">
      <dgm:prSet/>
      <dgm:spPr/>
      <dgm:t>
        <a:bodyPr/>
        <a:lstStyle/>
        <a:p>
          <a:endParaRPr lang="en-US"/>
        </a:p>
      </dgm:t>
    </dgm:pt>
    <dgm:pt modelId="{A0A61414-C039-4667-AAAA-6B518FA1E329}" type="sibTrans" cxnId="{6EC49E95-9E43-4630-8B4B-3B47DEA1E83D}">
      <dgm:prSet/>
      <dgm:spPr/>
      <dgm:t>
        <a:bodyPr/>
        <a:lstStyle/>
        <a:p>
          <a:endParaRPr lang="en-US"/>
        </a:p>
      </dgm:t>
    </dgm:pt>
    <dgm:pt modelId="{C702BAD8-56D4-4704-AD68-ED896DC3B4D6}">
      <dgm:prSet/>
      <dgm:spPr/>
      <dgm:t>
        <a:bodyPr/>
        <a:lstStyle/>
        <a:p>
          <a:pPr>
            <a:lnSpc>
              <a:spcPct val="100000"/>
            </a:lnSpc>
            <a:defRPr cap="all"/>
          </a:pPr>
          <a:r>
            <a:rPr lang="en-US"/>
            <a:t>Review of missing values</a:t>
          </a:r>
        </a:p>
      </dgm:t>
    </dgm:pt>
    <dgm:pt modelId="{840D5A7D-FEA7-4584-BAF6-C2143210E19A}" type="parTrans" cxnId="{BCC7DE35-CD72-4FD3-AEF2-E2449FFC444A}">
      <dgm:prSet/>
      <dgm:spPr/>
      <dgm:t>
        <a:bodyPr/>
        <a:lstStyle/>
        <a:p>
          <a:endParaRPr lang="en-US"/>
        </a:p>
      </dgm:t>
    </dgm:pt>
    <dgm:pt modelId="{5D37091F-CE39-441D-A6FE-433E835550B4}" type="sibTrans" cxnId="{BCC7DE35-CD72-4FD3-AEF2-E2449FFC444A}">
      <dgm:prSet/>
      <dgm:spPr/>
      <dgm:t>
        <a:bodyPr/>
        <a:lstStyle/>
        <a:p>
          <a:endParaRPr lang="en-US"/>
        </a:p>
      </dgm:t>
    </dgm:pt>
    <dgm:pt modelId="{47F1E1A6-F53C-40E6-B387-7966763E5E61}">
      <dgm:prSet/>
      <dgm:spPr/>
      <dgm:t>
        <a:bodyPr/>
        <a:lstStyle/>
        <a:p>
          <a:pPr>
            <a:lnSpc>
              <a:spcPct val="100000"/>
            </a:lnSpc>
            <a:defRPr cap="all"/>
          </a:pPr>
          <a:r>
            <a:rPr lang="en-US"/>
            <a:t>Key Performance Indicator Development</a:t>
          </a:r>
        </a:p>
      </dgm:t>
    </dgm:pt>
    <dgm:pt modelId="{84252922-9280-4BF8-AFE8-E9F0060B620A}" type="parTrans" cxnId="{698718AC-018D-4459-911E-487226A1F311}">
      <dgm:prSet/>
      <dgm:spPr/>
      <dgm:t>
        <a:bodyPr/>
        <a:lstStyle/>
        <a:p>
          <a:endParaRPr lang="en-US"/>
        </a:p>
      </dgm:t>
    </dgm:pt>
    <dgm:pt modelId="{09693E79-9D56-4FDF-89F1-6BD324311575}" type="sibTrans" cxnId="{698718AC-018D-4459-911E-487226A1F311}">
      <dgm:prSet/>
      <dgm:spPr/>
      <dgm:t>
        <a:bodyPr/>
        <a:lstStyle/>
        <a:p>
          <a:endParaRPr lang="en-US"/>
        </a:p>
      </dgm:t>
    </dgm:pt>
    <dgm:pt modelId="{5FFA8AFD-48F2-4D58-8BD7-87A2D86A2BC8}" type="pres">
      <dgm:prSet presAssocID="{DF35E9EC-E6B0-4587-89D0-A10F83201D1B}" presName="root" presStyleCnt="0">
        <dgm:presLayoutVars>
          <dgm:dir/>
          <dgm:resizeHandles val="exact"/>
        </dgm:presLayoutVars>
      </dgm:prSet>
      <dgm:spPr/>
    </dgm:pt>
    <dgm:pt modelId="{23CFE4FF-587A-4BEA-BC67-409A1B00EBC8}" type="pres">
      <dgm:prSet presAssocID="{BC8FB679-62E4-4666-8020-7D2A7113CAEB}" presName="compNode" presStyleCnt="0"/>
      <dgm:spPr/>
    </dgm:pt>
    <dgm:pt modelId="{7559E7BE-55DC-4A34-B9C0-640A19CDF5AF}" type="pres">
      <dgm:prSet presAssocID="{BC8FB679-62E4-4666-8020-7D2A7113CAEB}" presName="iconBgRect" presStyleLbl="bgShp" presStyleIdx="0" presStyleCnt="4"/>
      <dgm:spPr/>
    </dgm:pt>
    <dgm:pt modelId="{492BF2E8-FB33-4619-8E5A-DA7118F07C0E}" type="pres">
      <dgm:prSet presAssocID="{BC8FB679-62E4-4666-8020-7D2A7113CA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794C646-92D6-4806-9607-A51EEAEA34C3}" type="pres">
      <dgm:prSet presAssocID="{BC8FB679-62E4-4666-8020-7D2A7113CAEB}" presName="spaceRect" presStyleCnt="0"/>
      <dgm:spPr/>
    </dgm:pt>
    <dgm:pt modelId="{426A33D2-EB95-40BC-8640-969CE5119735}" type="pres">
      <dgm:prSet presAssocID="{BC8FB679-62E4-4666-8020-7D2A7113CAEB}" presName="textRect" presStyleLbl="revTx" presStyleIdx="0" presStyleCnt="4">
        <dgm:presLayoutVars>
          <dgm:chMax val="1"/>
          <dgm:chPref val="1"/>
        </dgm:presLayoutVars>
      </dgm:prSet>
      <dgm:spPr/>
    </dgm:pt>
    <dgm:pt modelId="{8B18B1F8-DA83-4F62-A9E3-58D009107800}" type="pres">
      <dgm:prSet presAssocID="{2CC41A40-E65C-44C1-A9E9-B0D9F361B086}" presName="sibTrans" presStyleCnt="0"/>
      <dgm:spPr/>
    </dgm:pt>
    <dgm:pt modelId="{38BADBDE-A335-4128-9082-2798E3F3652A}" type="pres">
      <dgm:prSet presAssocID="{0E58B67D-BDD1-4735-9271-EFEE599D33B5}" presName="compNode" presStyleCnt="0"/>
      <dgm:spPr/>
    </dgm:pt>
    <dgm:pt modelId="{AA95A4CF-6174-452D-80E4-69FC4918BAC7}" type="pres">
      <dgm:prSet presAssocID="{0E58B67D-BDD1-4735-9271-EFEE599D33B5}" presName="iconBgRect" presStyleLbl="bgShp" presStyleIdx="1" presStyleCnt="4"/>
      <dgm:spPr/>
    </dgm:pt>
    <dgm:pt modelId="{1B73ABD8-DC58-432E-A023-91770C0ABDCF}" type="pres">
      <dgm:prSet presAssocID="{0E58B67D-BDD1-4735-9271-EFEE599D33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ip Calendar"/>
        </a:ext>
      </dgm:extLst>
    </dgm:pt>
    <dgm:pt modelId="{A49BFFF1-AC99-44A3-8FF3-6A33A389A391}" type="pres">
      <dgm:prSet presAssocID="{0E58B67D-BDD1-4735-9271-EFEE599D33B5}" presName="spaceRect" presStyleCnt="0"/>
      <dgm:spPr/>
    </dgm:pt>
    <dgm:pt modelId="{EA4B0ED9-80A2-45B8-B31F-CC9BA3CFBC4E}" type="pres">
      <dgm:prSet presAssocID="{0E58B67D-BDD1-4735-9271-EFEE599D33B5}" presName="textRect" presStyleLbl="revTx" presStyleIdx="1" presStyleCnt="4">
        <dgm:presLayoutVars>
          <dgm:chMax val="1"/>
          <dgm:chPref val="1"/>
        </dgm:presLayoutVars>
      </dgm:prSet>
      <dgm:spPr/>
    </dgm:pt>
    <dgm:pt modelId="{9D1816ED-6BAE-4B2B-9BF7-853C4CD2FE4A}" type="pres">
      <dgm:prSet presAssocID="{A0A61414-C039-4667-AAAA-6B518FA1E329}" presName="sibTrans" presStyleCnt="0"/>
      <dgm:spPr/>
    </dgm:pt>
    <dgm:pt modelId="{75A49105-B0F3-4840-82E7-086F7E717C38}" type="pres">
      <dgm:prSet presAssocID="{C702BAD8-56D4-4704-AD68-ED896DC3B4D6}" presName="compNode" presStyleCnt="0"/>
      <dgm:spPr/>
    </dgm:pt>
    <dgm:pt modelId="{9ABE00D4-B36E-4FE0-B4B6-A2D52365914A}" type="pres">
      <dgm:prSet presAssocID="{C702BAD8-56D4-4704-AD68-ED896DC3B4D6}" presName="iconBgRect" presStyleLbl="bgShp" presStyleIdx="2" presStyleCnt="4"/>
      <dgm:spPr/>
    </dgm:pt>
    <dgm:pt modelId="{389139A7-1886-4930-A1A3-0030A4EECF4D}" type="pres">
      <dgm:prSet presAssocID="{C702BAD8-56D4-4704-AD68-ED896DC3B4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6576CF0-2034-4BED-A223-3B372DDB797A}" type="pres">
      <dgm:prSet presAssocID="{C702BAD8-56D4-4704-AD68-ED896DC3B4D6}" presName="spaceRect" presStyleCnt="0"/>
      <dgm:spPr/>
    </dgm:pt>
    <dgm:pt modelId="{C63C966A-6A03-423D-B6A1-231082E78E1A}" type="pres">
      <dgm:prSet presAssocID="{C702BAD8-56D4-4704-AD68-ED896DC3B4D6}" presName="textRect" presStyleLbl="revTx" presStyleIdx="2" presStyleCnt="4">
        <dgm:presLayoutVars>
          <dgm:chMax val="1"/>
          <dgm:chPref val="1"/>
        </dgm:presLayoutVars>
      </dgm:prSet>
      <dgm:spPr/>
    </dgm:pt>
    <dgm:pt modelId="{1A112317-9A8F-4FEC-9B8E-BFF24B30928C}" type="pres">
      <dgm:prSet presAssocID="{5D37091F-CE39-441D-A6FE-433E835550B4}" presName="sibTrans" presStyleCnt="0"/>
      <dgm:spPr/>
    </dgm:pt>
    <dgm:pt modelId="{40A5B927-0DD6-4279-B674-8AC25E1778C7}" type="pres">
      <dgm:prSet presAssocID="{47F1E1A6-F53C-40E6-B387-7966763E5E61}" presName="compNode" presStyleCnt="0"/>
      <dgm:spPr/>
    </dgm:pt>
    <dgm:pt modelId="{595F7ACB-7D97-4140-B123-ED2A46DE741B}" type="pres">
      <dgm:prSet presAssocID="{47F1E1A6-F53C-40E6-B387-7966763E5E61}" presName="iconBgRect" presStyleLbl="bgShp" presStyleIdx="3" presStyleCnt="4"/>
      <dgm:spPr/>
    </dgm:pt>
    <dgm:pt modelId="{CC07A411-B07A-42AF-A6DC-718939B5449B}" type="pres">
      <dgm:prSet presAssocID="{47F1E1A6-F53C-40E6-B387-7966763E5E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CCB26FF7-7DA6-4346-A668-248822E1BE31}" type="pres">
      <dgm:prSet presAssocID="{47F1E1A6-F53C-40E6-B387-7966763E5E61}" presName="spaceRect" presStyleCnt="0"/>
      <dgm:spPr/>
    </dgm:pt>
    <dgm:pt modelId="{0A114041-996F-4A38-8325-F3525FA01E9E}" type="pres">
      <dgm:prSet presAssocID="{47F1E1A6-F53C-40E6-B387-7966763E5E61}" presName="textRect" presStyleLbl="revTx" presStyleIdx="3" presStyleCnt="4">
        <dgm:presLayoutVars>
          <dgm:chMax val="1"/>
          <dgm:chPref val="1"/>
        </dgm:presLayoutVars>
      </dgm:prSet>
      <dgm:spPr/>
    </dgm:pt>
  </dgm:ptLst>
  <dgm:cxnLst>
    <dgm:cxn modelId="{BCC7DE35-CD72-4FD3-AEF2-E2449FFC444A}" srcId="{DF35E9EC-E6B0-4587-89D0-A10F83201D1B}" destId="{C702BAD8-56D4-4704-AD68-ED896DC3B4D6}" srcOrd="2" destOrd="0" parTransId="{840D5A7D-FEA7-4584-BAF6-C2143210E19A}" sibTransId="{5D37091F-CE39-441D-A6FE-433E835550B4}"/>
    <dgm:cxn modelId="{9A154845-60C3-4E08-81EE-041BBDD42B8F}" type="presOf" srcId="{47F1E1A6-F53C-40E6-B387-7966763E5E61}" destId="{0A114041-996F-4A38-8325-F3525FA01E9E}" srcOrd="0" destOrd="0" presId="urn:microsoft.com/office/officeart/2018/5/layout/IconCircleLabelList"/>
    <dgm:cxn modelId="{23B75F75-5E56-4507-9CA2-F30AB3525A5B}" srcId="{DF35E9EC-E6B0-4587-89D0-A10F83201D1B}" destId="{BC8FB679-62E4-4666-8020-7D2A7113CAEB}" srcOrd="0" destOrd="0" parTransId="{F0DE3E16-02B5-4433-BF67-44A10F837AF6}" sibTransId="{2CC41A40-E65C-44C1-A9E9-B0D9F361B086}"/>
    <dgm:cxn modelId="{4227A086-3AD4-4639-B1BB-289AC99C1017}" type="presOf" srcId="{0E58B67D-BDD1-4735-9271-EFEE599D33B5}" destId="{EA4B0ED9-80A2-45B8-B31F-CC9BA3CFBC4E}" srcOrd="0" destOrd="0" presId="urn:microsoft.com/office/officeart/2018/5/layout/IconCircleLabelList"/>
    <dgm:cxn modelId="{6EC49E95-9E43-4630-8B4B-3B47DEA1E83D}" srcId="{DF35E9EC-E6B0-4587-89D0-A10F83201D1B}" destId="{0E58B67D-BDD1-4735-9271-EFEE599D33B5}" srcOrd="1" destOrd="0" parTransId="{AC7E3F56-DE28-4151-BA6C-CE64E9ADF0B6}" sibTransId="{A0A61414-C039-4667-AAAA-6B518FA1E329}"/>
    <dgm:cxn modelId="{698718AC-018D-4459-911E-487226A1F311}" srcId="{DF35E9EC-E6B0-4587-89D0-A10F83201D1B}" destId="{47F1E1A6-F53C-40E6-B387-7966763E5E61}" srcOrd="3" destOrd="0" parTransId="{84252922-9280-4BF8-AFE8-E9F0060B620A}" sibTransId="{09693E79-9D56-4FDF-89F1-6BD324311575}"/>
    <dgm:cxn modelId="{90F0DFCC-C3E1-4F59-8D39-6E328B08014C}" type="presOf" srcId="{BC8FB679-62E4-4666-8020-7D2A7113CAEB}" destId="{426A33D2-EB95-40BC-8640-969CE5119735}" srcOrd="0" destOrd="0" presId="urn:microsoft.com/office/officeart/2018/5/layout/IconCircleLabelList"/>
    <dgm:cxn modelId="{3A4427EC-FA14-49A2-B222-9A857CCCEF4F}" type="presOf" srcId="{C702BAD8-56D4-4704-AD68-ED896DC3B4D6}" destId="{C63C966A-6A03-423D-B6A1-231082E78E1A}" srcOrd="0" destOrd="0" presId="urn:microsoft.com/office/officeart/2018/5/layout/IconCircleLabelList"/>
    <dgm:cxn modelId="{F55ABCFF-5535-4651-AB95-36B126F7096C}" type="presOf" srcId="{DF35E9EC-E6B0-4587-89D0-A10F83201D1B}" destId="{5FFA8AFD-48F2-4D58-8BD7-87A2D86A2BC8}" srcOrd="0" destOrd="0" presId="urn:microsoft.com/office/officeart/2018/5/layout/IconCircleLabelList"/>
    <dgm:cxn modelId="{A9E7D784-1C89-4104-9D73-18D698A55AFB}" type="presParOf" srcId="{5FFA8AFD-48F2-4D58-8BD7-87A2D86A2BC8}" destId="{23CFE4FF-587A-4BEA-BC67-409A1B00EBC8}" srcOrd="0" destOrd="0" presId="urn:microsoft.com/office/officeart/2018/5/layout/IconCircleLabelList"/>
    <dgm:cxn modelId="{1DFCDBE9-CD97-451C-A7C3-7FE9FAFBDD76}" type="presParOf" srcId="{23CFE4FF-587A-4BEA-BC67-409A1B00EBC8}" destId="{7559E7BE-55DC-4A34-B9C0-640A19CDF5AF}" srcOrd="0" destOrd="0" presId="urn:microsoft.com/office/officeart/2018/5/layout/IconCircleLabelList"/>
    <dgm:cxn modelId="{F211F3B3-2422-4649-A1F5-3D7C69A6ACF4}" type="presParOf" srcId="{23CFE4FF-587A-4BEA-BC67-409A1B00EBC8}" destId="{492BF2E8-FB33-4619-8E5A-DA7118F07C0E}" srcOrd="1" destOrd="0" presId="urn:microsoft.com/office/officeart/2018/5/layout/IconCircleLabelList"/>
    <dgm:cxn modelId="{490C3164-EF1E-408A-8BC7-652718B3B383}" type="presParOf" srcId="{23CFE4FF-587A-4BEA-BC67-409A1B00EBC8}" destId="{7794C646-92D6-4806-9607-A51EEAEA34C3}" srcOrd="2" destOrd="0" presId="urn:microsoft.com/office/officeart/2018/5/layout/IconCircleLabelList"/>
    <dgm:cxn modelId="{0469DC49-2C88-416F-B218-9C99B7116DA2}" type="presParOf" srcId="{23CFE4FF-587A-4BEA-BC67-409A1B00EBC8}" destId="{426A33D2-EB95-40BC-8640-969CE5119735}" srcOrd="3" destOrd="0" presId="urn:microsoft.com/office/officeart/2018/5/layout/IconCircleLabelList"/>
    <dgm:cxn modelId="{2A8CB51E-B929-4552-8FD8-E1005D2FA8A8}" type="presParOf" srcId="{5FFA8AFD-48F2-4D58-8BD7-87A2D86A2BC8}" destId="{8B18B1F8-DA83-4F62-A9E3-58D009107800}" srcOrd="1" destOrd="0" presId="urn:microsoft.com/office/officeart/2018/5/layout/IconCircleLabelList"/>
    <dgm:cxn modelId="{5F3E70EF-333C-4A41-BC01-F4B881A2E5F8}" type="presParOf" srcId="{5FFA8AFD-48F2-4D58-8BD7-87A2D86A2BC8}" destId="{38BADBDE-A335-4128-9082-2798E3F3652A}" srcOrd="2" destOrd="0" presId="urn:microsoft.com/office/officeart/2018/5/layout/IconCircleLabelList"/>
    <dgm:cxn modelId="{323FA8AC-5F61-4929-85CA-D95C4CE706A5}" type="presParOf" srcId="{38BADBDE-A335-4128-9082-2798E3F3652A}" destId="{AA95A4CF-6174-452D-80E4-69FC4918BAC7}" srcOrd="0" destOrd="0" presId="urn:microsoft.com/office/officeart/2018/5/layout/IconCircleLabelList"/>
    <dgm:cxn modelId="{1866B3D3-E968-4E40-A2C9-C4B9762003FF}" type="presParOf" srcId="{38BADBDE-A335-4128-9082-2798E3F3652A}" destId="{1B73ABD8-DC58-432E-A023-91770C0ABDCF}" srcOrd="1" destOrd="0" presId="urn:microsoft.com/office/officeart/2018/5/layout/IconCircleLabelList"/>
    <dgm:cxn modelId="{6217C60C-E20B-4294-877F-38DD7F6EB68E}" type="presParOf" srcId="{38BADBDE-A335-4128-9082-2798E3F3652A}" destId="{A49BFFF1-AC99-44A3-8FF3-6A33A389A391}" srcOrd="2" destOrd="0" presId="urn:microsoft.com/office/officeart/2018/5/layout/IconCircleLabelList"/>
    <dgm:cxn modelId="{044BFBA9-FD3B-4676-B537-9B9BB26B5B2B}" type="presParOf" srcId="{38BADBDE-A335-4128-9082-2798E3F3652A}" destId="{EA4B0ED9-80A2-45B8-B31F-CC9BA3CFBC4E}" srcOrd="3" destOrd="0" presId="urn:microsoft.com/office/officeart/2018/5/layout/IconCircleLabelList"/>
    <dgm:cxn modelId="{6FC9E4AF-BEA5-418B-85FC-99226D998DE5}" type="presParOf" srcId="{5FFA8AFD-48F2-4D58-8BD7-87A2D86A2BC8}" destId="{9D1816ED-6BAE-4B2B-9BF7-853C4CD2FE4A}" srcOrd="3" destOrd="0" presId="urn:microsoft.com/office/officeart/2018/5/layout/IconCircleLabelList"/>
    <dgm:cxn modelId="{FF4146E5-C1FD-473E-86A8-99C3025DAE88}" type="presParOf" srcId="{5FFA8AFD-48F2-4D58-8BD7-87A2D86A2BC8}" destId="{75A49105-B0F3-4840-82E7-086F7E717C38}" srcOrd="4" destOrd="0" presId="urn:microsoft.com/office/officeart/2018/5/layout/IconCircleLabelList"/>
    <dgm:cxn modelId="{97286E32-365A-49F4-A86F-2FFDA7571F56}" type="presParOf" srcId="{75A49105-B0F3-4840-82E7-086F7E717C38}" destId="{9ABE00D4-B36E-4FE0-B4B6-A2D52365914A}" srcOrd="0" destOrd="0" presId="urn:microsoft.com/office/officeart/2018/5/layout/IconCircleLabelList"/>
    <dgm:cxn modelId="{085E94DF-9117-4460-87F5-A61985659B23}" type="presParOf" srcId="{75A49105-B0F3-4840-82E7-086F7E717C38}" destId="{389139A7-1886-4930-A1A3-0030A4EECF4D}" srcOrd="1" destOrd="0" presId="urn:microsoft.com/office/officeart/2018/5/layout/IconCircleLabelList"/>
    <dgm:cxn modelId="{BCD2EA7F-C13C-4EDB-8B09-AD0C1DF2D34A}" type="presParOf" srcId="{75A49105-B0F3-4840-82E7-086F7E717C38}" destId="{16576CF0-2034-4BED-A223-3B372DDB797A}" srcOrd="2" destOrd="0" presId="urn:microsoft.com/office/officeart/2018/5/layout/IconCircleLabelList"/>
    <dgm:cxn modelId="{95392083-397E-474C-A388-88C3079A16B9}" type="presParOf" srcId="{75A49105-B0F3-4840-82E7-086F7E717C38}" destId="{C63C966A-6A03-423D-B6A1-231082E78E1A}" srcOrd="3" destOrd="0" presId="urn:microsoft.com/office/officeart/2018/5/layout/IconCircleLabelList"/>
    <dgm:cxn modelId="{D3749FFE-F023-4836-896E-66695A3ACFF3}" type="presParOf" srcId="{5FFA8AFD-48F2-4D58-8BD7-87A2D86A2BC8}" destId="{1A112317-9A8F-4FEC-9B8E-BFF24B30928C}" srcOrd="5" destOrd="0" presId="urn:microsoft.com/office/officeart/2018/5/layout/IconCircleLabelList"/>
    <dgm:cxn modelId="{88A43C26-162E-45F1-AA17-69A16430185C}" type="presParOf" srcId="{5FFA8AFD-48F2-4D58-8BD7-87A2D86A2BC8}" destId="{40A5B927-0DD6-4279-B674-8AC25E1778C7}" srcOrd="6" destOrd="0" presId="urn:microsoft.com/office/officeart/2018/5/layout/IconCircleLabelList"/>
    <dgm:cxn modelId="{C8B49848-008D-4EF6-92E2-5A28578FBA6F}" type="presParOf" srcId="{40A5B927-0DD6-4279-B674-8AC25E1778C7}" destId="{595F7ACB-7D97-4140-B123-ED2A46DE741B}" srcOrd="0" destOrd="0" presId="urn:microsoft.com/office/officeart/2018/5/layout/IconCircleLabelList"/>
    <dgm:cxn modelId="{B898EAFB-31BD-469A-BFE7-46059C8B3BA1}" type="presParOf" srcId="{40A5B927-0DD6-4279-B674-8AC25E1778C7}" destId="{CC07A411-B07A-42AF-A6DC-718939B5449B}" srcOrd="1" destOrd="0" presId="urn:microsoft.com/office/officeart/2018/5/layout/IconCircleLabelList"/>
    <dgm:cxn modelId="{AA1C0B6A-92D9-462F-AEC8-6942E9B8EEDC}" type="presParOf" srcId="{40A5B927-0DD6-4279-B674-8AC25E1778C7}" destId="{CCB26FF7-7DA6-4346-A668-248822E1BE31}" srcOrd="2" destOrd="0" presId="urn:microsoft.com/office/officeart/2018/5/layout/IconCircleLabelList"/>
    <dgm:cxn modelId="{2F25CBF9-288F-4812-A319-4CD00148AEF4}" type="presParOf" srcId="{40A5B927-0DD6-4279-B674-8AC25E1778C7}" destId="{0A114041-996F-4A38-8325-F3525FA01E9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E7BE-55DC-4A34-B9C0-640A19CDF5AF}">
      <dsp:nvSpPr>
        <dsp:cNvPr id="0" name=""/>
        <dsp:cNvSpPr/>
      </dsp:nvSpPr>
      <dsp:spPr>
        <a:xfrm>
          <a:off x="295374"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BF2E8-FB33-4619-8E5A-DA7118F07C0E}">
      <dsp:nvSpPr>
        <dsp:cNvPr id="0" name=""/>
        <dsp:cNvSpPr/>
      </dsp:nvSpPr>
      <dsp:spPr>
        <a:xfrm>
          <a:off x="491212" y="630798"/>
          <a:ext cx="527255" cy="527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A33D2-EB95-40BC-8640-969CE5119735}">
      <dsp:nvSpPr>
        <dsp:cNvPr id="0" name=""/>
        <dsp:cNvSpPr/>
      </dsp:nvSpPr>
      <dsp:spPr>
        <a:xfrm>
          <a:off x="1617"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Dataset reduction by filtering for years 2023 to 2024</a:t>
          </a:r>
        </a:p>
      </dsp:txBody>
      <dsp:txXfrm>
        <a:off x="1617" y="1640117"/>
        <a:ext cx="1506445" cy="602578"/>
      </dsp:txXfrm>
    </dsp:sp>
    <dsp:sp modelId="{AA95A4CF-6174-452D-80E4-69FC4918BAC7}">
      <dsp:nvSpPr>
        <dsp:cNvPr id="0" name=""/>
        <dsp:cNvSpPr/>
      </dsp:nvSpPr>
      <dsp:spPr>
        <a:xfrm>
          <a:off x="2065447"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3ABD8-DC58-432E-A023-91770C0ABDCF}">
      <dsp:nvSpPr>
        <dsp:cNvPr id="0" name=""/>
        <dsp:cNvSpPr/>
      </dsp:nvSpPr>
      <dsp:spPr>
        <a:xfrm>
          <a:off x="2261285" y="630798"/>
          <a:ext cx="527255" cy="527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0ED9-80A2-45B8-B31F-CC9BA3CFBC4E}">
      <dsp:nvSpPr>
        <dsp:cNvPr id="0" name=""/>
        <dsp:cNvSpPr/>
      </dsp:nvSpPr>
      <dsp:spPr>
        <a:xfrm>
          <a:off x="1771690"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Drop of date column</a:t>
          </a:r>
        </a:p>
      </dsp:txBody>
      <dsp:txXfrm>
        <a:off x="1771690" y="1640117"/>
        <a:ext cx="1506445" cy="602578"/>
      </dsp:txXfrm>
    </dsp:sp>
    <dsp:sp modelId="{9ABE00D4-B36E-4FE0-B4B6-A2D52365914A}">
      <dsp:nvSpPr>
        <dsp:cNvPr id="0" name=""/>
        <dsp:cNvSpPr/>
      </dsp:nvSpPr>
      <dsp:spPr>
        <a:xfrm>
          <a:off x="3835520"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139A7-1886-4930-A1A3-0030A4EECF4D}">
      <dsp:nvSpPr>
        <dsp:cNvPr id="0" name=""/>
        <dsp:cNvSpPr/>
      </dsp:nvSpPr>
      <dsp:spPr>
        <a:xfrm>
          <a:off x="4031358" y="630798"/>
          <a:ext cx="527255" cy="527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C966A-6A03-423D-B6A1-231082E78E1A}">
      <dsp:nvSpPr>
        <dsp:cNvPr id="0" name=""/>
        <dsp:cNvSpPr/>
      </dsp:nvSpPr>
      <dsp:spPr>
        <a:xfrm>
          <a:off x="3541763"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Review of missing values</a:t>
          </a:r>
        </a:p>
      </dsp:txBody>
      <dsp:txXfrm>
        <a:off x="3541763" y="1640117"/>
        <a:ext cx="1506445" cy="602578"/>
      </dsp:txXfrm>
    </dsp:sp>
    <dsp:sp modelId="{595F7ACB-7D97-4140-B123-ED2A46DE741B}">
      <dsp:nvSpPr>
        <dsp:cNvPr id="0" name=""/>
        <dsp:cNvSpPr/>
      </dsp:nvSpPr>
      <dsp:spPr>
        <a:xfrm>
          <a:off x="5605594"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7A411-B07A-42AF-A6DC-718939B5449B}">
      <dsp:nvSpPr>
        <dsp:cNvPr id="0" name=""/>
        <dsp:cNvSpPr/>
      </dsp:nvSpPr>
      <dsp:spPr>
        <a:xfrm>
          <a:off x="5801431" y="630798"/>
          <a:ext cx="527255" cy="527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14041-996F-4A38-8325-F3525FA01E9E}">
      <dsp:nvSpPr>
        <dsp:cNvPr id="0" name=""/>
        <dsp:cNvSpPr/>
      </dsp:nvSpPr>
      <dsp:spPr>
        <a:xfrm>
          <a:off x="5311837"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Key Performance Indicator Development</a:t>
          </a:r>
        </a:p>
      </dsp:txBody>
      <dsp:txXfrm>
        <a:off x="5311837" y="1640117"/>
        <a:ext cx="1506445" cy="6025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8822-8F6E-E8E2-7641-855177BB3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B1621-7D73-76A0-76EB-3374C502E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DDD3A-547C-3CD6-1286-3EFD96F9B469}"/>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E6B51830-32D1-2783-B3EB-3BF617ECA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F0559-56CE-71D3-AEB9-C1E865212904}"/>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104207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06D-456E-9110-2AE2-B6D9B4D51D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56A5A-3E50-1248-580F-A4002AE9E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B61FF-5D0C-3189-AD99-129EE144F3AC}"/>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ED8E39FA-ED73-9E19-06FE-8ED5DFF11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7303E-BAE2-8ADB-B194-102FBF7186FC}"/>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15837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BE695-A9BE-ECA3-12F6-75459B99CC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83F3A-DD14-79C2-30B0-B7A1869CF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9A9B3-831D-1AD7-CFA1-AFD7AEA86B4B}"/>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CF0144E5-ECF3-F3E3-EB34-EC0E74FA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1C1DF-DB8B-20FD-6330-01E46C219718}"/>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79946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0D7-EADA-CF9A-4950-D22EDAF51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BFE75-33D5-8220-2AFA-F13076E18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F333-D11D-DCF9-7A36-F6ED47100A01}"/>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C7989BB3-1A49-D797-4575-1C552537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82E3C-1879-176B-B824-82DADEDB4DC3}"/>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1853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733-7D47-E5CB-93C7-70612BAFF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2C9787-6432-B89F-B61E-E703FC312F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6C4DE6-0F83-5326-770F-D76F060816E4}"/>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986DD634-28E9-015B-F128-B872AB0F1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0B72B-FFE2-6A58-FD94-CA15BFBBCDBD}"/>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32879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C20D-116D-3C3E-7B0C-B9A6549267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A901D-959D-096D-4A71-308A26EC1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D3DFF5-028A-1A99-083D-3E5C4DB15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E1D8E-A080-74BD-5CEC-BC1DE1E29E84}"/>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6" name="Footer Placeholder 5">
            <a:extLst>
              <a:ext uri="{FF2B5EF4-FFF2-40B4-BE49-F238E27FC236}">
                <a16:creationId xmlns:a16="http://schemas.microsoft.com/office/drawing/2014/main" id="{6A7B9276-9ACD-B06A-0B8F-2633666FF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A3BF7-788B-9955-B161-BBB9D49CA90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1110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4B34-ADDB-C99D-EBDA-4C7605A6BD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60532-98E2-3642-E38C-5118FFDDF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2A499-2987-9E70-99FE-1BCF66E43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B19EE-29A3-8C9C-BB16-5CFEDB1A5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8645C-EF0B-6DA9-3147-034F46198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42B210-A913-9728-CC4E-236CABDAA52E}"/>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8" name="Footer Placeholder 7">
            <a:extLst>
              <a:ext uri="{FF2B5EF4-FFF2-40B4-BE49-F238E27FC236}">
                <a16:creationId xmlns:a16="http://schemas.microsoft.com/office/drawing/2014/main" id="{BA60FBDF-33E2-76DE-8903-E0B3598A5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68038B-63E4-AA4C-6A53-4D4F70C282FF}"/>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7793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3C9-0D45-4099-B4CA-00E4C1D33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54CFBE-861C-5744-6766-AD968D57B254}"/>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4" name="Footer Placeholder 3">
            <a:extLst>
              <a:ext uri="{FF2B5EF4-FFF2-40B4-BE49-F238E27FC236}">
                <a16:creationId xmlns:a16="http://schemas.microsoft.com/office/drawing/2014/main" id="{1E90C913-5017-CFB8-D422-4A02B35C6F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C76533-C55A-2898-F829-37D96EE2FFB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91951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5E35F-2EA9-CDFE-C5F7-FADDF5A253AA}"/>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3" name="Footer Placeholder 2">
            <a:extLst>
              <a:ext uri="{FF2B5EF4-FFF2-40B4-BE49-F238E27FC236}">
                <a16:creationId xmlns:a16="http://schemas.microsoft.com/office/drawing/2014/main" id="{94E7C973-E69C-ADFF-233A-DEB46FD86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0B147-19BE-91FE-12D5-E6710FCC427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53179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7C1C-233C-A434-FBC3-6ABDDADB3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70C07-0798-2CB2-9DA7-4A99BCA29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D5B1E-FA6E-B33F-7443-0407830F1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B1E26-A9D5-36CC-60D9-87BDDBC83C27}"/>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6" name="Footer Placeholder 5">
            <a:extLst>
              <a:ext uri="{FF2B5EF4-FFF2-40B4-BE49-F238E27FC236}">
                <a16:creationId xmlns:a16="http://schemas.microsoft.com/office/drawing/2014/main" id="{65CC7D11-CB67-F878-9F43-54A2EF144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11B3A-1121-0EE0-3EFA-D003842022BF}"/>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29742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7EB6-AC67-0780-4080-73A6C31E0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0E8697-E473-1466-0A54-72966BB80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54421A-7D52-C1CC-8B3A-E9DF775A5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C1943-D175-FABE-771C-851263C94EF7}"/>
              </a:ext>
            </a:extLst>
          </p:cNvPr>
          <p:cNvSpPr>
            <a:spLocks noGrp="1"/>
          </p:cNvSpPr>
          <p:nvPr>
            <p:ph type="dt" sz="half" idx="10"/>
          </p:nvPr>
        </p:nvSpPr>
        <p:spPr/>
        <p:txBody>
          <a:bodyPr/>
          <a:lstStyle/>
          <a:p>
            <a:fld id="{53C835DA-3F03-4E14-9C74-C03282E5A786}" type="datetimeFigureOut">
              <a:rPr lang="en-US" smtClean="0"/>
              <a:t>12/12/2024</a:t>
            </a:fld>
            <a:endParaRPr lang="en-US"/>
          </a:p>
        </p:txBody>
      </p:sp>
      <p:sp>
        <p:nvSpPr>
          <p:cNvPr id="6" name="Footer Placeholder 5">
            <a:extLst>
              <a:ext uri="{FF2B5EF4-FFF2-40B4-BE49-F238E27FC236}">
                <a16:creationId xmlns:a16="http://schemas.microsoft.com/office/drawing/2014/main" id="{26693338-A57C-2FD1-80A1-F4DAE85BD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EC1B4-8C05-944E-EE86-A32CA44E5B93}"/>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44175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0EBF8-F76A-1E74-308A-7DB8CA00A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35BE9-3FB5-C1D5-E1B8-DEEAF648B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E197A-D1B2-DE46-93A6-BC16E03AE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C835DA-3F03-4E14-9C74-C03282E5A786}" type="datetimeFigureOut">
              <a:rPr lang="en-US" smtClean="0"/>
              <a:t>12/12/2024</a:t>
            </a:fld>
            <a:endParaRPr lang="en-US"/>
          </a:p>
        </p:txBody>
      </p:sp>
      <p:sp>
        <p:nvSpPr>
          <p:cNvPr id="5" name="Footer Placeholder 4">
            <a:extLst>
              <a:ext uri="{FF2B5EF4-FFF2-40B4-BE49-F238E27FC236}">
                <a16:creationId xmlns:a16="http://schemas.microsoft.com/office/drawing/2014/main" id="{501E4563-BFB9-1014-1B76-CC9FFE0ED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8CB27D-7FD3-0C9F-CFC6-3C38CBB00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D7E60-5D05-457F-8767-A1FFB050A986}" type="slidenum">
              <a:rPr lang="en-US" smtClean="0"/>
              <a:t>‹#›</a:t>
            </a:fld>
            <a:endParaRPr lang="en-US"/>
          </a:p>
        </p:txBody>
      </p:sp>
    </p:spTree>
    <p:extLst>
      <p:ext uri="{BB962C8B-B14F-4D97-AF65-F5344CB8AC3E}">
        <p14:creationId xmlns:p14="http://schemas.microsoft.com/office/powerpoint/2010/main" val="283159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portwatch.imf.org/datasets/75619cb86e5f4beeb7dab9629d861acf_0/explore?showTable=true" TargetMode="External"/><Relationship Id="rId2" Type="http://schemas.openxmlformats.org/officeDocument/2006/relationships/hyperlink" Target="https://ustr.gov/countries-regions/southeast-asia-pacific/australia#:~:text=U.S.%20goods%20and%20services%20trade,was%20%2427.1%20billion%20in%202022" TargetMode="External"/><Relationship Id="rId1" Type="http://schemas.openxmlformats.org/officeDocument/2006/relationships/slideLayout" Target="../slideLayouts/slideLayout2.xml"/><Relationship Id="rId4" Type="http://schemas.openxmlformats.org/officeDocument/2006/relationships/hyperlink" Target="https://www.politifact.com/article/2024/dec/02/can-donald-trump-enact-tariffs-on-his-own-and-c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0FA852-BBAD-75FC-BBDB-2B538057CE33}"/>
              </a:ext>
            </a:extLst>
          </p:cNvPr>
          <p:cNvSpPr txBox="1">
            <a:spLocks noGrp="1"/>
          </p:cNvSpPr>
          <p:nvPr>
            <p:ph type="title"/>
          </p:nvPr>
        </p:nvSpPr>
        <p:spPr>
          <a:xfrm>
            <a:off x="831850" y="1709738"/>
            <a:ext cx="10515600" cy="2852737"/>
          </a:xfrm>
          <a:prstGeom prst="rect">
            <a:avLst/>
          </a:prstGeom>
          <a:effectLst/>
        </p:spPr>
        <p:txBody>
          <a:bodyPr vert="horz" lIns="91440" tIns="45720" rIns="91440" bIns="45720" rtlCol="0" anchor="t" anchorCtr="0">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t>TARIFFS AND THE COUNTRIES THAT COULD BE IMPACTED BY THEM BY EXAMINING PORT DATA</a:t>
            </a:r>
          </a:p>
        </p:txBody>
      </p:sp>
      <p:sp>
        <p:nvSpPr>
          <p:cNvPr id="5" name="Subtitle 2">
            <a:extLst>
              <a:ext uri="{FF2B5EF4-FFF2-40B4-BE49-F238E27FC236}">
                <a16:creationId xmlns:a16="http://schemas.microsoft.com/office/drawing/2014/main" id="{92FE8ADA-149A-084A-8978-4BA8DB71FFE7}"/>
              </a:ext>
            </a:extLst>
          </p:cNvPr>
          <p:cNvSpPr>
            <a:spLocks noGrp="1"/>
          </p:cNvSpPr>
          <p:nvPr>
            <p:ph type="body" idx="1"/>
          </p:nvPr>
        </p:nvSpPr>
        <p:spPr>
          <a:xfrm>
            <a:off x="831850" y="4589463"/>
            <a:ext cx="10515600" cy="1500187"/>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Issac Thomas</a:t>
            </a:r>
          </a:p>
          <a:p>
            <a:r>
              <a:rPr lang="en-US" dirty="0"/>
              <a:t>MSDS 570 Visualization and Unstructured Data Analysis</a:t>
            </a:r>
          </a:p>
          <a:p>
            <a:r>
              <a:rPr lang="en-US" dirty="0"/>
              <a:t>12/7/2024</a:t>
            </a:r>
          </a:p>
        </p:txBody>
      </p:sp>
    </p:spTree>
    <p:extLst>
      <p:ext uri="{BB962C8B-B14F-4D97-AF65-F5344CB8AC3E}">
        <p14:creationId xmlns:p14="http://schemas.microsoft.com/office/powerpoint/2010/main" val="109321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2A905C3-854F-B453-F399-5ACCBC9E4591}"/>
              </a:ext>
            </a:extLst>
          </p:cNvPr>
          <p:cNvSpPr>
            <a:spLocks noGrp="1"/>
          </p:cNvSpPr>
          <p:nvPr>
            <p:ph type="title"/>
          </p:nvPr>
        </p:nvSpPr>
        <p:spPr>
          <a:xfrm>
            <a:off x="1113810" y="2960716"/>
            <a:ext cx="4036334" cy="2387600"/>
          </a:xfrm>
        </p:spPr>
        <p:txBody>
          <a:bodyPr vert="horz" lIns="91440" tIns="45720" rIns="91440" bIns="45720" rtlCol="0" anchor="t">
            <a:normAutofit/>
          </a:bodyPr>
          <a:lstStyle>
            <a:lvl1pPr>
              <a:defRPr sz="4000"/>
            </a:lvl1pPr>
          </a:lstStyle>
          <a:p>
            <a:r>
              <a:rPr lang="en-US" sz="5400" kern="1200">
                <a:solidFill>
                  <a:schemeClr val="tx1"/>
                </a:solidFill>
                <a:latin typeface="+mj-lt"/>
                <a:ea typeface="+mj-ea"/>
                <a:cs typeface="+mj-cs"/>
              </a:rPr>
              <a:t>Insights</a:t>
            </a:r>
            <a:endParaRPr lang="en-US" sz="5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065E9A4-68EF-ACC0-D79C-632EE80C1E5C}"/>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1700" kern="1200">
                <a:solidFill>
                  <a:schemeClr val="tx1"/>
                </a:solidFill>
                <a:latin typeface="+mn-lt"/>
                <a:ea typeface="+mn-ea"/>
                <a:cs typeface="+mn-cs"/>
              </a:rPr>
              <a:t>Australia is larger exporter than expected.</a:t>
            </a:r>
          </a:p>
          <a:p>
            <a:pPr marL="0" lvl="1">
              <a:spcBef>
                <a:spcPts val="1000"/>
              </a:spcBef>
            </a:pPr>
            <a:r>
              <a:rPr lang="en-US" sz="1700" kern="1200">
                <a:solidFill>
                  <a:schemeClr val="tx1"/>
                </a:solidFill>
                <a:latin typeface="+mn-lt"/>
                <a:ea typeface="+mn-ea"/>
                <a:cs typeface="+mn-cs"/>
              </a:rPr>
              <a:t>The US is more on par with Brazil  as it pertains to Export values.</a:t>
            </a:r>
          </a:p>
          <a:p>
            <a:pPr lvl="0"/>
            <a:r>
              <a:rPr lang="en-US" sz="1700" kern="1200">
                <a:solidFill>
                  <a:schemeClr val="tx1"/>
                </a:solidFill>
                <a:latin typeface="+mn-lt"/>
                <a:ea typeface="+mn-ea"/>
                <a:cs typeface="+mn-cs"/>
              </a:rPr>
              <a:t>The impact the tariffs on China	 goods would be significant.</a:t>
            </a:r>
          </a:p>
          <a:p>
            <a:pPr lvl="0"/>
            <a:endParaRPr lang="en-US" sz="1700" kern="1200" dirty="0">
              <a:solidFill>
                <a:schemeClr val="tx1"/>
              </a:solidFill>
              <a:latin typeface="+mn-lt"/>
              <a:ea typeface="+mn-ea"/>
              <a:cs typeface="+mn-cs"/>
            </a:endParaRP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4AA1AA-8A23-19C4-C9E2-E7D9F4B62A47}"/>
              </a:ext>
            </a:extLst>
          </p:cNvPr>
          <p:cNvPicPr>
            <a:picLocks noChangeAspect="1"/>
          </p:cNvPicPr>
          <p:nvPr/>
        </p:nvPicPr>
        <p:blipFill>
          <a:blip r:embed="rId2"/>
          <a:stretch>
            <a:fillRect/>
          </a:stretch>
        </p:blipFill>
        <p:spPr>
          <a:xfrm>
            <a:off x="5420819" y="589189"/>
            <a:ext cx="5276850" cy="5876925"/>
          </a:xfrm>
          <a:prstGeom prst="rect">
            <a:avLst/>
          </a:prstGeom>
        </p:spPr>
      </p:pic>
    </p:spTree>
    <p:extLst>
      <p:ext uri="{BB962C8B-B14F-4D97-AF65-F5344CB8AC3E}">
        <p14:creationId xmlns:p14="http://schemas.microsoft.com/office/powerpoint/2010/main" val="416311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AB4F5C4-4F97-CF81-A7FD-DB7060FD5D46}"/>
              </a:ext>
            </a:extLst>
          </p:cNvPr>
          <p:cNvSpPr>
            <a:spLocks noGrp="1"/>
          </p:cNvSpPr>
          <p:nvPr>
            <p:ph type="title"/>
          </p:nvPr>
        </p:nvSpPr>
        <p:spPr>
          <a:xfrm>
            <a:off x="1008184" y="174032"/>
            <a:ext cx="10175631" cy="1111843"/>
          </a:xfrm>
        </p:spPr>
        <p:txBody>
          <a:bodyPr anchor="ctr">
            <a:normAutofit/>
          </a:bodyPr>
          <a:lstStyle>
            <a:lvl1pPr>
              <a:defRPr/>
            </a:lvl1pPr>
          </a:lstStyle>
          <a:p>
            <a:pPr algn="ctr"/>
            <a:r>
              <a:rPr lang="en-US" sz="4000"/>
              <a:t>Top Exporters 2024</a:t>
            </a:r>
          </a:p>
        </p:txBody>
      </p:sp>
      <p:sp>
        <p:nvSpPr>
          <p:cNvPr id="3" name="Content Placeholder 2">
            <a:extLst>
              <a:ext uri="{FF2B5EF4-FFF2-40B4-BE49-F238E27FC236}">
                <a16:creationId xmlns:a16="http://schemas.microsoft.com/office/drawing/2014/main" id="{01933E43-CEB4-A73A-60B6-563986759C58}"/>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t>As depicted in the line chart, Australia and China has remain amongst the top exports in the world. In comparison US is middle of the pack within the top 5.</a:t>
            </a:r>
          </a:p>
        </p:txBody>
      </p:sp>
      <p:pic>
        <p:nvPicPr>
          <p:cNvPr id="6" name="Picture 5">
            <a:extLst>
              <a:ext uri="{FF2B5EF4-FFF2-40B4-BE49-F238E27FC236}">
                <a16:creationId xmlns:a16="http://schemas.microsoft.com/office/drawing/2014/main" id="{80166FD4-392E-0E1A-FF8F-81A688B2585B}"/>
              </a:ext>
            </a:extLst>
          </p:cNvPr>
          <p:cNvPicPr>
            <a:picLocks noChangeAspect="1"/>
          </p:cNvPicPr>
          <p:nvPr/>
        </p:nvPicPr>
        <p:blipFill>
          <a:blip r:embed="rId2"/>
          <a:stretch>
            <a:fillRect/>
          </a:stretch>
        </p:blipFill>
        <p:spPr>
          <a:xfrm>
            <a:off x="835154" y="2475183"/>
            <a:ext cx="10515595" cy="3759325"/>
          </a:xfrm>
          <a:prstGeom prst="rect">
            <a:avLst/>
          </a:prstGeom>
        </p:spPr>
      </p:pic>
    </p:spTree>
    <p:extLst>
      <p:ext uri="{BB962C8B-B14F-4D97-AF65-F5344CB8AC3E}">
        <p14:creationId xmlns:p14="http://schemas.microsoft.com/office/powerpoint/2010/main" val="104877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9BFB5-656A-A7F5-146C-8803058BBC84}"/>
              </a:ext>
            </a:extLst>
          </p:cNvPr>
          <p:cNvPicPr>
            <a:picLocks noChangeAspect="1"/>
          </p:cNvPicPr>
          <p:nvPr/>
        </p:nvPicPr>
        <p:blipFill>
          <a:blip r:embed="rId2"/>
          <a:stretch>
            <a:fillRect/>
          </a:stretch>
        </p:blipFill>
        <p:spPr>
          <a:xfrm>
            <a:off x="504391" y="775854"/>
            <a:ext cx="9077325" cy="5146098"/>
          </a:xfrm>
          <a:prstGeom prst="rect">
            <a:avLst/>
          </a:prstGeom>
        </p:spPr>
      </p:pic>
    </p:spTree>
    <p:extLst>
      <p:ext uri="{BB962C8B-B14F-4D97-AF65-F5344CB8AC3E}">
        <p14:creationId xmlns:p14="http://schemas.microsoft.com/office/powerpoint/2010/main" val="143835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C7F601-0EE5-5848-C0D7-7BF013C25FBA}"/>
              </a:ext>
            </a:extLst>
          </p:cNvPr>
          <p:cNvPicPr>
            <a:picLocks noChangeAspect="1"/>
          </p:cNvPicPr>
          <p:nvPr/>
        </p:nvPicPr>
        <p:blipFill>
          <a:blip r:embed="rId2"/>
          <a:stretch>
            <a:fillRect/>
          </a:stretch>
        </p:blipFill>
        <p:spPr>
          <a:xfrm>
            <a:off x="1453445" y="643467"/>
            <a:ext cx="9285109"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97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FB0FED-E486-F020-54FC-D2E486FFB833}"/>
              </a:ext>
            </a:extLst>
          </p:cNvPr>
          <p:cNvPicPr>
            <a:picLocks noChangeAspect="1"/>
          </p:cNvPicPr>
          <p:nvPr/>
        </p:nvPicPr>
        <p:blipFill>
          <a:blip r:embed="rId2"/>
          <a:stretch>
            <a:fillRect/>
          </a:stretch>
        </p:blipFill>
        <p:spPr>
          <a:xfrm>
            <a:off x="1272567" y="643467"/>
            <a:ext cx="964686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66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a:extLst>
              <a:ext uri="{FF2B5EF4-FFF2-40B4-BE49-F238E27FC236}">
                <a16:creationId xmlns:a16="http://schemas.microsoft.com/office/drawing/2014/main" id="{44B57BE5-CC33-F5BB-8AD4-045D3F741E01}"/>
              </a:ext>
            </a:extLst>
          </p:cNvPr>
          <p:cNvPicPr>
            <a:picLocks noChangeAspect="1"/>
          </p:cNvPicPr>
          <p:nvPr/>
        </p:nvPicPr>
        <p:blipFill>
          <a:blip r:embed="rId2"/>
          <a:srcRect l="7" r="7"/>
          <a:stretch>
            <a:fillRect/>
          </a:stretch>
        </p:blipFill>
        <p:spPr>
          <a:xfrm>
            <a:off x="0" y="0"/>
            <a:ext cx="5783792" cy="3855843"/>
          </a:xfrm>
          <a:prstGeom prst="rect">
            <a:avLst/>
          </a:prstGeom>
        </p:spPr>
      </p:pic>
      <p:sp>
        <p:nvSpPr>
          <p:cNvPr id="4" name="Title 1">
            <a:extLst>
              <a:ext uri="{FF2B5EF4-FFF2-40B4-BE49-F238E27FC236}">
                <a16:creationId xmlns:a16="http://schemas.microsoft.com/office/drawing/2014/main" id="{FD697D6D-BDC1-F4C2-89B3-CBB84B7EE633}"/>
              </a:ext>
            </a:extLst>
          </p:cNvPr>
          <p:cNvSpPr txBox="1">
            <a:spLocks/>
          </p:cNvSpPr>
          <p:nvPr/>
        </p:nvSpPr>
        <p:spPr>
          <a:xfrm>
            <a:off x="6519860" y="619622"/>
            <a:ext cx="4448707" cy="1968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MITIGATION STRATEGIES</a:t>
            </a:r>
            <a:endParaRPr lang="en-US" dirty="0"/>
          </a:p>
        </p:txBody>
      </p:sp>
      <p:sp>
        <p:nvSpPr>
          <p:cNvPr id="5" name="Text Placeholder 7">
            <a:extLst>
              <a:ext uri="{FF2B5EF4-FFF2-40B4-BE49-F238E27FC236}">
                <a16:creationId xmlns:a16="http://schemas.microsoft.com/office/drawing/2014/main" id="{E549E6CD-E5E6-CB90-48A9-1AF2C62E7BFF}"/>
              </a:ext>
            </a:extLst>
          </p:cNvPr>
          <p:cNvSpPr txBox="1">
            <a:spLocks/>
          </p:cNvSpPr>
          <p:nvPr/>
        </p:nvSpPr>
        <p:spPr>
          <a:xfrm>
            <a:off x="973666" y="3981850"/>
            <a:ext cx="5208059" cy="403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OPERATIONAL EFFICIENCY</a:t>
            </a:r>
          </a:p>
        </p:txBody>
      </p:sp>
      <p:sp>
        <p:nvSpPr>
          <p:cNvPr id="6" name="Text Placeholder 5">
            <a:extLst>
              <a:ext uri="{FF2B5EF4-FFF2-40B4-BE49-F238E27FC236}">
                <a16:creationId xmlns:a16="http://schemas.microsoft.com/office/drawing/2014/main" id="{89C757A5-5F22-E61E-110A-658B86C1D06E}"/>
              </a:ext>
            </a:extLst>
          </p:cNvPr>
          <p:cNvSpPr txBox="1">
            <a:spLocks/>
          </p:cNvSpPr>
          <p:nvPr/>
        </p:nvSpPr>
        <p:spPr>
          <a:xfrm>
            <a:off x="973667" y="4511057"/>
            <a:ext cx="5208058" cy="19870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Ports can streamline operations to reduce costs and maintain profitability despite tariffs. Investments in technology and better logistics are crucial.</a:t>
            </a:r>
            <a:endParaRPr lang="en-US" dirty="0"/>
          </a:p>
        </p:txBody>
      </p:sp>
      <p:sp>
        <p:nvSpPr>
          <p:cNvPr id="7" name="Text Placeholder 6">
            <a:extLst>
              <a:ext uri="{FF2B5EF4-FFF2-40B4-BE49-F238E27FC236}">
                <a16:creationId xmlns:a16="http://schemas.microsoft.com/office/drawing/2014/main" id="{771ED329-15C0-CB39-680A-A61ACC7A7F90}"/>
              </a:ext>
            </a:extLst>
          </p:cNvPr>
          <p:cNvSpPr txBox="1">
            <a:spLocks/>
          </p:cNvSpPr>
          <p:nvPr/>
        </p:nvSpPr>
        <p:spPr>
          <a:xfrm>
            <a:off x="6519862" y="3429000"/>
            <a:ext cx="4448705" cy="2852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Offering additional services can help ports offset losses from tariffs. This may include logistics support, warehousing, and value-added services to remain competitive.</a:t>
            </a:r>
            <a:endParaRPr lang="en-US" dirty="0"/>
          </a:p>
        </p:txBody>
      </p:sp>
    </p:spTree>
    <p:extLst>
      <p:ext uri="{BB962C8B-B14F-4D97-AF65-F5344CB8AC3E}">
        <p14:creationId xmlns:p14="http://schemas.microsoft.com/office/powerpoint/2010/main" val="309303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7CFB-C7D2-0461-3D6A-1DB63B79C841}"/>
              </a:ext>
            </a:extLst>
          </p:cNvPr>
          <p:cNvSpPr>
            <a:spLocks noGrp="1"/>
          </p:cNvSpPr>
          <p:nvPr>
            <p:ph type="ctrTitle"/>
          </p:nvPr>
        </p:nvSpPr>
        <p:spPr>
          <a:xfrm>
            <a:off x="1524000" y="1122363"/>
            <a:ext cx="9144000" cy="1346517"/>
          </a:xfrm>
        </p:spPr>
        <p:txBody>
          <a:bodyPr/>
          <a:lstStyle/>
          <a:p>
            <a:r>
              <a:rPr lang="en-US" dirty="0"/>
              <a:t>Conclusion</a:t>
            </a:r>
          </a:p>
        </p:txBody>
      </p:sp>
      <p:sp>
        <p:nvSpPr>
          <p:cNvPr id="3" name="Subtitle 2">
            <a:extLst>
              <a:ext uri="{FF2B5EF4-FFF2-40B4-BE49-F238E27FC236}">
                <a16:creationId xmlns:a16="http://schemas.microsoft.com/office/drawing/2014/main" id="{D1B1ED35-51A2-0702-6794-9C7ECFC5AC93}"/>
              </a:ext>
            </a:extLst>
          </p:cNvPr>
          <p:cNvSpPr>
            <a:spLocks noGrp="1"/>
          </p:cNvSpPr>
          <p:nvPr>
            <p:ph type="subTitle" idx="1"/>
          </p:nvPr>
        </p:nvSpPr>
        <p:spPr>
          <a:xfrm>
            <a:off x="1524000" y="2710543"/>
            <a:ext cx="9144000" cy="2547257"/>
          </a:xfrm>
        </p:spPr>
        <p:txBody>
          <a:bodyPr>
            <a:normAutofit fontScale="92500" lnSpcReduction="20000"/>
          </a:bodyPr>
          <a:lstStyle/>
          <a:p>
            <a:r>
              <a:rPr lang="en-US" dirty="0"/>
              <a:t>The magnitude of the tariffs cannot totally be recognized at this time. However, the impact is sure to be noticeable amongst some of the world’s top exporters and import. The long-term implications of tariff policies on international trade and port activity could mean higher costs of goods and lost jobs.</a:t>
            </a:r>
          </a:p>
          <a:p>
            <a:r>
              <a:rPr lang="en-US" dirty="0"/>
              <a:t>From the vantage point of the United States, onshoring of products is a necessity as it is lagging in its exports in comparison to countries such as Australia and China. Future trade relationship will be tested if said tariffs take affect.</a:t>
            </a:r>
          </a:p>
        </p:txBody>
      </p:sp>
    </p:spTree>
    <p:extLst>
      <p:ext uri="{BB962C8B-B14F-4D97-AF65-F5344CB8AC3E}">
        <p14:creationId xmlns:p14="http://schemas.microsoft.com/office/powerpoint/2010/main" val="38337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2D64F8A-A507-BA79-0238-3ADE1A5D1203}"/>
              </a:ext>
            </a:extLst>
          </p:cNvPr>
          <p:cNvSpPr>
            <a:spLocks noGrp="1"/>
          </p:cNvSpPr>
          <p:nvPr>
            <p:ph type="title"/>
          </p:nvPr>
        </p:nvSpPr>
        <p:spPr>
          <a:xfrm>
            <a:off x="1043631" y="809898"/>
            <a:ext cx="9942716" cy="1554480"/>
          </a:xfrm>
        </p:spPr>
        <p:txBody>
          <a:bodyPr anchor="ctr">
            <a:normAutofit/>
          </a:bodyPr>
          <a:lstStyle>
            <a:lvl1pPr>
              <a:defRPr sz="4000"/>
            </a:lvl1pPr>
          </a:lstStyle>
          <a:p>
            <a:r>
              <a:rPr lang="en-US" sz="4800"/>
              <a:t>References</a:t>
            </a:r>
          </a:p>
        </p:txBody>
      </p:sp>
      <p:sp>
        <p:nvSpPr>
          <p:cNvPr id="5" name="Content Placeholder 4">
            <a:extLst>
              <a:ext uri="{FF2B5EF4-FFF2-40B4-BE49-F238E27FC236}">
                <a16:creationId xmlns:a16="http://schemas.microsoft.com/office/drawing/2014/main" id="{FDEA1728-A092-C16E-AE20-AE008D0A8381}"/>
              </a:ext>
            </a:extLst>
          </p:cNvPr>
          <p:cNvSpPr txBox="1">
            <a:spLocks noGrp="1"/>
          </p:cNvSpPr>
          <p:nvPr>
            <p:ph idx="1"/>
          </p:nvPr>
        </p:nvSpPr>
        <p:spPr>
          <a:xfrm>
            <a:off x="1045028" y="3017522"/>
            <a:ext cx="9941319" cy="3124658"/>
          </a:xfrm>
          <a:prstGeom prst="rect">
            <a:avLst/>
          </a:prstGeom>
        </p:spPr>
        <p:txBody>
          <a:bodyPr rtlCol="0" anchor="ctr">
            <a:normAutofit fontScale="92500" lnSpcReduction="20000"/>
          </a:bodyPr>
          <a:lstStyle/>
          <a:p>
            <a:pPr marL="0" indent="0">
              <a:buFont typeface="Arial" panose="020B0604020202020204" pitchFamily="34" charset="0"/>
              <a:buNone/>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Office of the US Trade Representative</a:t>
            </a:r>
          </a:p>
          <a:p>
            <a:pPr marL="742950" lvl="1" indent="-285750">
              <a:buFont typeface="Arial" panose="020B0604020202020204" pitchFamily="34" charset="0"/>
              <a:buChar char="•"/>
            </a:pPr>
            <a:r>
              <a:rPr lang="en-US" sz="1500" dirty="0">
                <a:hlinkClick r:id="rId2"/>
              </a:rPr>
              <a:t>https://ustr.gov/countries-regions/southeast-asia-pacific/australia#:~:text=U.S.%20goods%20and%20services%20trade,was%20%2427.1%20billion%20in%202022</a:t>
            </a:r>
            <a:r>
              <a:rPr lang="en-US" sz="1500" dirty="0"/>
              <a:t>.</a:t>
            </a:r>
          </a:p>
          <a:p>
            <a:pPr marL="285750" lvl="0" indent="-285750">
              <a:buFont typeface="Arial" panose="020B0604020202020204" pitchFamily="34" charset="0"/>
              <a:buChar char="•"/>
            </a:pPr>
            <a:r>
              <a:rPr lang="en-US" sz="1500" dirty="0"/>
              <a:t>Port Watch</a:t>
            </a:r>
          </a:p>
          <a:p>
            <a:pPr marL="742950" lvl="1" indent="-285750">
              <a:buFont typeface="Arial" panose="020B0604020202020204" pitchFamily="34" charset="0"/>
              <a:buChar char="•"/>
            </a:pPr>
            <a:r>
              <a:rPr lang="en-US" sz="1500" dirty="0">
                <a:hlinkClick r:id="rId3"/>
              </a:rPr>
              <a:t>https://portwatch.imf.org/datasets/75619cb86e5f4beeb7dab9629d861acf_0/explore?showTable=true</a:t>
            </a:r>
            <a:endParaRPr lang="en-US" sz="1500" dirty="0"/>
          </a:p>
          <a:p>
            <a:pPr marL="285750" lvl="0" indent="-285750">
              <a:buFont typeface="Arial" panose="020B0604020202020204" pitchFamily="34" charset="0"/>
              <a:buChar char="•"/>
            </a:pPr>
            <a:r>
              <a:rPr lang="en-US" sz="1500" dirty="0" err="1"/>
              <a:t>Polifact</a:t>
            </a:r>
            <a:endParaRPr lang="en-US" sz="1500" dirty="0"/>
          </a:p>
          <a:p>
            <a:pPr marL="742950" lvl="1" indent="-285750">
              <a:buFont typeface="Arial" panose="020B0604020202020204" pitchFamily="34" charset="0"/>
              <a:buChar char="•"/>
            </a:pPr>
            <a:r>
              <a:rPr lang="en-US" sz="1500" dirty="0">
                <a:hlinkClick r:id="rId4"/>
              </a:rPr>
              <a:t>https://www.politifact.com/article/2024/dec/02/can-donald-trump-enact-tariffs-on-his-own-and-can/</a:t>
            </a:r>
            <a:endParaRPr lang="en-US" sz="1500" dirty="0"/>
          </a:p>
          <a:p>
            <a:pPr marL="285750" indent="-285750"/>
            <a:r>
              <a:rPr lang="en-US" sz="1900" dirty="0"/>
              <a:t>Bureau of Industry and Security</a:t>
            </a:r>
          </a:p>
          <a:p>
            <a:pPr marL="742950" lvl="1" indent="-285750"/>
            <a:r>
              <a:rPr lang="en-US" sz="1500" dirty="0"/>
              <a:t>https://www.bis.doc.gov/index.php/documents/technology-evaluation/ote-data-portal/country-analysis/2998-2021-statistical-analysis-of-u-s-trade-with-australia/file#:~:text=In%202021%2C%20of%20$12.5%20billion,and%20Leather%20goods%20(12.9%25).</a:t>
            </a:r>
          </a:p>
          <a:p>
            <a:pPr marL="285750" lvl="0" indent="-285750">
              <a:buFont typeface="Arial" panose="020B0604020202020204" pitchFamily="34" charset="0"/>
              <a:buChar char="•"/>
            </a:pPr>
            <a:endParaRPr lang="en-US" sz="1500" dirty="0"/>
          </a:p>
          <a:p>
            <a:pPr marL="285750" lvl="0" indent="-285750">
              <a:buFont typeface="Arial" panose="020B0604020202020204" pitchFamily="34" charset="0"/>
              <a:buChar char="•"/>
            </a:pPr>
            <a:endParaRPr lang="en-US" sz="1500" dirty="0"/>
          </a:p>
          <a:p>
            <a:pPr marL="285750" lvl="0" indent="-285750">
              <a:buFont typeface="Arial" panose="020B0604020202020204" pitchFamily="34" charset="0"/>
              <a:buChar char="•"/>
            </a:pPr>
            <a:endParaRPr lang="en-US" sz="15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10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FDA16-5799-A4FF-800D-41D5F2039067}"/>
              </a:ext>
            </a:extLst>
          </p:cNvPr>
          <p:cNvSpPr txBox="1">
            <a:spLocks/>
          </p:cNvSpPr>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Challenges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9326B5-A508-FFFA-40CE-47A1B5342F5A}"/>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Had to pivot on the project topic several times due to data availability issues.</a:t>
            </a:r>
          </a:p>
          <a:p>
            <a:pPr marL="285750" indent="-228600">
              <a:lnSpc>
                <a:spcPct val="90000"/>
              </a:lnSpc>
              <a:spcAft>
                <a:spcPts val="600"/>
              </a:spcAft>
              <a:buFont typeface="Arial" panose="020B0604020202020204" pitchFamily="34" charset="0"/>
              <a:buChar char="•"/>
            </a:pPr>
            <a:r>
              <a:rPr lang="en-US" sz="2400" dirty="0"/>
              <a:t>Dataset was too large for my device which prevented certain visualizations.</a:t>
            </a:r>
          </a:p>
          <a:p>
            <a:pPr marL="285750" indent="-228600">
              <a:lnSpc>
                <a:spcPct val="90000"/>
              </a:lnSpc>
              <a:spcAft>
                <a:spcPts val="600"/>
              </a:spcAft>
              <a:buFont typeface="Arial" panose="020B0604020202020204" pitchFamily="34" charset="0"/>
              <a:buChar char="•"/>
            </a:pPr>
            <a:r>
              <a:rPr lang="en-US" sz="2400" dirty="0"/>
              <a:t> Had to select less sophisticated visualizations due to needed data attributes were unavailable for certain visuals</a:t>
            </a:r>
          </a:p>
          <a:p>
            <a:pPr marL="285750" indent="-228600">
              <a:lnSpc>
                <a:spcPct val="90000"/>
              </a:lnSpc>
              <a:spcAft>
                <a:spcPts val="600"/>
              </a:spcAft>
              <a:buFont typeface="Arial" panose="020B0604020202020204" pitchFamily="34" charset="0"/>
              <a:buChar char="•"/>
            </a:pPr>
            <a:r>
              <a:rPr lang="en-US" sz="2400" dirty="0"/>
              <a:t>Consolidating this topic into feasible presentation length</a:t>
            </a:r>
          </a:p>
        </p:txBody>
      </p:sp>
    </p:spTree>
    <p:extLst>
      <p:ext uri="{BB962C8B-B14F-4D97-AF65-F5344CB8AC3E}">
        <p14:creationId xmlns:p14="http://schemas.microsoft.com/office/powerpoint/2010/main" val="29089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AFB93-B4F7-406C-CA12-03C8E4BECA2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Q&amp;A</a:t>
            </a:r>
          </a:p>
        </p:txBody>
      </p:sp>
      <p:cxnSp>
        <p:nvCxnSpPr>
          <p:cNvPr id="16"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9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AC39BE3-4D30-2F48-94C9-3CF26F6683D2}"/>
              </a:ext>
            </a:extLst>
          </p:cNvPr>
          <p:cNvSpPr>
            <a:spLocks noGrp="1"/>
          </p:cNvSpPr>
          <p:nvPr>
            <p:ph type="ctrTitle"/>
          </p:nvPr>
        </p:nvSpPr>
        <p:spPr>
          <a:xfrm>
            <a:off x="1426028" y="934109"/>
            <a:ext cx="9144000" cy="3478476"/>
          </a:xfrm>
        </p:spPr>
        <p:txBody>
          <a:bodyPr anchor="ctr">
            <a:noAutofit/>
          </a:bodyPr>
          <a:lstStyle>
            <a:lvl1pPr algn="l">
              <a:defRPr sz="1600" b="1" u="none"/>
            </a:lvl1pPr>
          </a:lstStyle>
          <a:p>
            <a:r>
              <a:rPr lang="en-US" sz="2000" dirty="0">
                <a:latin typeface="+mn-lt"/>
                <a:ea typeface="+mn-ea"/>
                <a:cs typeface="+mn-cs"/>
              </a:rPr>
              <a:t>Problem/Question</a:t>
            </a: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President-Elect Donald Trump has proposed imposing steep tariffs on imports. A potential 10-20 percent tariff on all imports at least a 60 percent tariff on Chinese imports, and a 25-100 percent tariff on Mexican imports. </a:t>
            </a:r>
            <a:br>
              <a:rPr lang="en-US" sz="2000" dirty="0">
                <a:latin typeface="+mn-lt"/>
                <a:ea typeface="+mn-ea"/>
                <a:cs typeface="+mn-cs"/>
              </a:rPr>
            </a:b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Purpose</a:t>
            </a:r>
            <a:br>
              <a:rPr lang="en-US" sz="2000" dirty="0">
                <a:latin typeface="+mn-lt"/>
                <a:ea typeface="+mn-ea"/>
                <a:cs typeface="+mn-cs"/>
              </a:rPr>
            </a:br>
            <a:r>
              <a:rPr lang="en-US" sz="2000" dirty="0">
                <a:latin typeface="+mn-lt"/>
                <a:ea typeface="+mn-ea"/>
                <a:cs typeface="+mn-cs"/>
              </a:rPr>
              <a:t>The purpose of this presentation is to explore some of the of top international ports and respective countries based on volume that could potentially be impacted by proposed tariffs. </a:t>
            </a:r>
            <a:br>
              <a:rPr lang="en-US" sz="2000" dirty="0">
                <a:latin typeface="+mn-lt"/>
                <a:ea typeface="+mn-ea"/>
                <a:cs typeface="+mn-cs"/>
              </a:rPr>
            </a:b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Objective</a:t>
            </a:r>
            <a:br>
              <a:rPr lang="en-US" sz="2000" dirty="0">
                <a:latin typeface="+mn-lt"/>
                <a:ea typeface="+mn-ea"/>
                <a:cs typeface="+mn-cs"/>
              </a:rPr>
            </a:br>
            <a:r>
              <a:rPr lang="en-US" sz="2000" dirty="0">
                <a:latin typeface="+mn-lt"/>
                <a:ea typeface="+mn-ea"/>
                <a:cs typeface="+mn-cs"/>
              </a:rPr>
              <a:t>Is to become familiar with what countries are the top imports and exporters and get an intuitive sense of where goods could be more expensive.</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8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6B54C8-F5CA-FB64-9B99-8EAE79E86F1F}"/>
              </a:ext>
            </a:extLst>
          </p:cNvPr>
          <p:cNvSpPr>
            <a:spLocks noGrp="1"/>
          </p:cNvSpPr>
          <p:nvPr>
            <p:ph type="ctrTitle"/>
          </p:nvPr>
        </p:nvSpPr>
        <p:spPr>
          <a:xfrm>
            <a:off x="413656" y="46334"/>
            <a:ext cx="8730344" cy="978901"/>
          </a:xfrm>
        </p:spPr>
        <p:txBody>
          <a:bodyPr anchor="b"/>
          <a:lstStyle>
            <a:lvl1pPr algn="ctr">
              <a:defRPr sz="4000" b="0" cap="none"/>
            </a:lvl1pPr>
          </a:lstStyle>
          <a:p>
            <a:r>
              <a:rPr lang="en-US" dirty="0"/>
              <a:t>EDA Data Set Overview</a:t>
            </a:r>
          </a:p>
        </p:txBody>
      </p:sp>
      <p:sp>
        <p:nvSpPr>
          <p:cNvPr id="5" name="Text Placeholder 2">
            <a:extLst>
              <a:ext uri="{FF2B5EF4-FFF2-40B4-BE49-F238E27FC236}">
                <a16:creationId xmlns:a16="http://schemas.microsoft.com/office/drawing/2014/main" id="{249EABB1-39DE-2008-390F-8C82D9BE5133}"/>
              </a:ext>
            </a:extLst>
          </p:cNvPr>
          <p:cNvSpPr>
            <a:spLocks noGrp="1"/>
          </p:cNvSpPr>
          <p:nvPr>
            <p:ph type="subTitle" idx="1"/>
          </p:nvPr>
        </p:nvSpPr>
        <p:spPr>
          <a:xfrm>
            <a:off x="413656" y="1631722"/>
            <a:ext cx="9700161" cy="4192135"/>
          </a:xfrm>
        </p:spPr>
        <p:txBody>
          <a:bodyPr anchor="t">
            <a:noAutofit/>
          </a:bodyPr>
          <a:lstStyle>
            <a:lvl1pPr marL="342900" indent="-342900" algn="l">
              <a:buFont typeface="Arial" panose="020B0604020202020204" pitchFamily="34" charset="0"/>
              <a:buChar char="•"/>
              <a:defRPr sz="2000">
                <a:solidFill>
                  <a:schemeClr val="tx1"/>
                </a:solidFill>
              </a:defRPr>
            </a:lvl1pPr>
            <a:lvl2pPr marL="742950" indent="-285750">
              <a:buFont typeface="Arial" panose="020B0604020202020204" pitchFamily="34" charset="0"/>
              <a:buChar char="•"/>
              <a:defRPr sz="1800">
                <a:solidFill>
                  <a:schemeClr val="tx1">
                    <a:tint val="75000"/>
                  </a:schemeClr>
                </a:solidFill>
              </a:defRPr>
            </a:lvl2pPr>
            <a:lvl3pPr marL="1257300" indent="-342900">
              <a:buFont typeface="+mj-lt"/>
              <a:buAutoNum type="arabicPeriod"/>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Daily-Port-Activity-Data-and-Trade-Estimates obtain from Kaggle with a focus on activity between 2023 to 2024  to narrow the scope.</a:t>
            </a:r>
          </a:p>
          <a:p>
            <a:pPr lvl="0"/>
            <a:r>
              <a:rPr lang="en-US" dirty="0"/>
              <a:t>Variables used for KPI’s </a:t>
            </a:r>
          </a:p>
          <a:p>
            <a:r>
              <a:rPr lang="en-US" sz="2000" dirty="0"/>
              <a:t>        Exports</a:t>
            </a:r>
          </a:p>
          <a:p>
            <a:r>
              <a:rPr lang="en-US" dirty="0"/>
              <a:t>        Imports</a:t>
            </a:r>
          </a:p>
          <a:p>
            <a:r>
              <a:rPr lang="en-US" dirty="0"/>
              <a:t>        Countries</a:t>
            </a:r>
          </a:p>
          <a:p>
            <a:endParaRPr lang="en-US" dirty="0"/>
          </a:p>
          <a:p>
            <a:endParaRPr lang="en-US" sz="2000" dirty="0"/>
          </a:p>
          <a:p>
            <a:pPr lvl="2"/>
            <a:endParaRPr lang="en-US" sz="2000" dirty="0"/>
          </a:p>
        </p:txBody>
      </p:sp>
      <p:sp>
        <p:nvSpPr>
          <p:cNvPr id="7" name="Title 1">
            <a:extLst>
              <a:ext uri="{FF2B5EF4-FFF2-40B4-BE49-F238E27FC236}">
                <a16:creationId xmlns:a16="http://schemas.microsoft.com/office/drawing/2014/main" id="{00060DB6-F577-EDFE-62FE-7493BDE0EF6A}"/>
              </a:ext>
            </a:extLst>
          </p:cNvPr>
          <p:cNvSpPr txBox="1">
            <a:spLocks/>
          </p:cNvSpPr>
          <p:nvPr/>
        </p:nvSpPr>
        <p:spPr>
          <a:xfrm>
            <a:off x="-305236" y="3396758"/>
            <a:ext cx="10515600" cy="895639"/>
          </a:xfrm>
          <a:prstGeom prst="rect">
            <a:avLst/>
          </a:prstGeom>
        </p:spPr>
        <p:txBody>
          <a:bodyPr vert="horz" lIns="91440" tIns="45720" rIns="91440" bIns="45720" rtlCol="0" anchor="b">
            <a:normAutofit/>
          </a:bodyPr>
          <a:lstStyle>
            <a:lvl1pPr algn="ctr">
              <a:lnSpc>
                <a:spcPct val="90000"/>
              </a:lnSpc>
              <a:spcBef>
                <a:spcPct val="0"/>
              </a:spcBef>
              <a:buNone/>
              <a:defRPr sz="4000" b="0" cap="none">
                <a:latin typeface="+mj-lt"/>
                <a:ea typeface="+mj-ea"/>
                <a:cs typeface="+mj-cs"/>
              </a:defRPr>
            </a:lvl1pPr>
          </a:lstStyle>
          <a:p>
            <a:r>
              <a:rPr lang="en-US" dirty="0"/>
              <a:t>Size and Scope</a:t>
            </a:r>
          </a:p>
        </p:txBody>
      </p:sp>
      <p:sp>
        <p:nvSpPr>
          <p:cNvPr id="8" name="TextBox 7">
            <a:extLst>
              <a:ext uri="{FF2B5EF4-FFF2-40B4-BE49-F238E27FC236}">
                <a16:creationId xmlns:a16="http://schemas.microsoft.com/office/drawing/2014/main" id="{79F65ECD-EBF2-24CC-4B99-8BA4E64CB43E}"/>
              </a:ext>
            </a:extLst>
          </p:cNvPr>
          <p:cNvSpPr txBox="1"/>
          <p:nvPr/>
        </p:nvSpPr>
        <p:spPr>
          <a:xfrm>
            <a:off x="1718582" y="4564558"/>
            <a:ext cx="6931641" cy="1323439"/>
          </a:xfrm>
          <a:prstGeom prst="rect">
            <a:avLst/>
          </a:prstGeom>
          <a:noFill/>
        </p:spPr>
        <p:txBody>
          <a:bodyPr wrap="square" rtlCol="0">
            <a:spAutoFit/>
          </a:bodyPr>
          <a:lstStyle/>
          <a:p>
            <a:r>
              <a:rPr lang="en-US" sz="2000" dirty="0"/>
              <a:t>The dataset provided 29 columns of varying port activity measurements. There was a generous number of observations with 3,486,152 rows total.  Additionally, the data captured daily activities for 180 countries and 1,620 ports. </a:t>
            </a:r>
          </a:p>
        </p:txBody>
      </p:sp>
    </p:spTree>
    <p:extLst>
      <p:ext uri="{BB962C8B-B14F-4D97-AF65-F5344CB8AC3E}">
        <p14:creationId xmlns:p14="http://schemas.microsoft.com/office/powerpoint/2010/main" val="37747400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BDF9CC-4272-EBC2-688D-78745C622B39}"/>
              </a:ext>
            </a:extLst>
          </p:cNvPr>
          <p:cNvSpPr>
            <a:spLocks noGrp="1"/>
          </p:cNvSpPr>
          <p:nvPr>
            <p:ph type="body" idx="1"/>
          </p:nvPr>
        </p:nvSpPr>
        <p:spPr>
          <a:xfrm>
            <a:off x="614075" y="4049524"/>
            <a:ext cx="10515600" cy="1500187"/>
          </a:xfrm>
        </p:spPr>
        <p:txBody>
          <a:bodyPr/>
          <a:lstStyle/>
          <a:p>
            <a:r>
              <a:rPr lang="en-US" b="1" dirty="0"/>
              <a:t>Fortunate enough to have clean data!</a:t>
            </a:r>
          </a:p>
          <a:p>
            <a:endParaRPr lang="en-US" dirty="0"/>
          </a:p>
        </p:txBody>
      </p:sp>
      <p:sp>
        <p:nvSpPr>
          <p:cNvPr id="7" name="Title 1">
            <a:extLst>
              <a:ext uri="{FF2B5EF4-FFF2-40B4-BE49-F238E27FC236}">
                <a16:creationId xmlns:a16="http://schemas.microsoft.com/office/drawing/2014/main" id="{7A81F5EE-5AD3-A1F3-E525-97998708FA74}"/>
              </a:ext>
            </a:extLst>
          </p:cNvPr>
          <p:cNvSpPr txBox="1">
            <a:spLocks/>
          </p:cNvSpPr>
          <p:nvPr/>
        </p:nvSpPr>
        <p:spPr>
          <a:xfrm>
            <a:off x="1401761" y="2482851"/>
            <a:ext cx="10018713" cy="431799"/>
          </a:xfrm>
          <a:prstGeom prst="rect">
            <a:avLst/>
          </a:prstGeom>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Title 9">
            <a:extLst>
              <a:ext uri="{FF2B5EF4-FFF2-40B4-BE49-F238E27FC236}">
                <a16:creationId xmlns:a16="http://schemas.microsoft.com/office/drawing/2014/main" id="{8895BC5D-5659-6353-1D3B-8DE0A27C7B37}"/>
              </a:ext>
            </a:extLst>
          </p:cNvPr>
          <p:cNvSpPr>
            <a:spLocks noGrp="1"/>
          </p:cNvSpPr>
          <p:nvPr>
            <p:ph type="title"/>
          </p:nvPr>
        </p:nvSpPr>
        <p:spPr>
          <a:xfrm>
            <a:off x="838200" y="576264"/>
            <a:ext cx="10515600" cy="984682"/>
          </a:xfrm>
        </p:spPr>
        <p:txBody>
          <a:bodyPr/>
          <a:lstStyle/>
          <a:p>
            <a:r>
              <a:rPr lang="en-US" dirty="0"/>
              <a:t>Preprocessing</a:t>
            </a:r>
          </a:p>
        </p:txBody>
      </p:sp>
      <p:graphicFrame>
        <p:nvGraphicFramePr>
          <p:cNvPr id="14" name="TextBox 7">
            <a:extLst>
              <a:ext uri="{FF2B5EF4-FFF2-40B4-BE49-F238E27FC236}">
                <a16:creationId xmlns:a16="http://schemas.microsoft.com/office/drawing/2014/main" id="{DE515920-7678-179B-36D2-B5830D38C358}"/>
              </a:ext>
            </a:extLst>
          </p:cNvPr>
          <p:cNvGraphicFramePr/>
          <p:nvPr/>
        </p:nvGraphicFramePr>
        <p:xfrm>
          <a:off x="771526" y="1493639"/>
          <a:ext cx="6819900"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BC256B8E-8716-1BF4-7C5B-9A2C74EFD3D3}"/>
              </a:ext>
            </a:extLst>
          </p:cNvPr>
          <p:cNvSpPr txBox="1"/>
          <p:nvPr/>
        </p:nvSpPr>
        <p:spPr>
          <a:xfrm>
            <a:off x="838200" y="4454872"/>
            <a:ext cx="6096000" cy="2308324"/>
          </a:xfrm>
          <a:prstGeom prst="rect">
            <a:avLst/>
          </a:prstGeom>
          <a:noFill/>
        </p:spPr>
        <p:txBody>
          <a:bodyPr wrap="square">
            <a:spAutoFit/>
          </a:bodyPr>
          <a:lstStyle/>
          <a:p>
            <a:r>
              <a:rPr lang="en-US" b="1" u="sng" dirty="0"/>
              <a:t>Project Tools</a:t>
            </a:r>
          </a:p>
          <a:p>
            <a:pPr marL="742950" lvl="1" indent="-285750">
              <a:buFont typeface="Arial" panose="020B0604020202020204" pitchFamily="34" charset="0"/>
              <a:buChar char="•"/>
            </a:pPr>
            <a:r>
              <a:rPr lang="en-US" dirty="0"/>
              <a:t>Visual Code Studio</a:t>
            </a:r>
          </a:p>
          <a:p>
            <a:pPr marL="742950" lvl="1" indent="-285750">
              <a:buFont typeface="Arial" panose="020B0604020202020204" pitchFamily="34" charset="0"/>
              <a:buChar char="•"/>
            </a:pPr>
            <a:r>
              <a:rPr lang="en-US" dirty="0"/>
              <a:t>Python Libraries</a:t>
            </a:r>
          </a:p>
          <a:p>
            <a:pPr marL="1200150" lvl="2" indent="-285750">
              <a:buFont typeface="Arial" panose="020B0604020202020204" pitchFamily="34" charset="0"/>
              <a:buChar char="•"/>
            </a:pPr>
            <a:r>
              <a:rPr lang="en-US" dirty="0"/>
              <a:t>Pandas</a:t>
            </a:r>
          </a:p>
          <a:p>
            <a:pPr marL="1200150" lvl="2" indent="-285750">
              <a:buFont typeface="Arial" panose="020B0604020202020204" pitchFamily="34" charset="0"/>
              <a:buChar char="•"/>
            </a:pPr>
            <a:r>
              <a:rPr lang="en-US" dirty="0"/>
              <a:t>Seaborn</a:t>
            </a:r>
          </a:p>
          <a:p>
            <a:pPr marL="1200150" lvl="2" indent="-285750">
              <a:buFont typeface="Arial" panose="020B0604020202020204" pitchFamily="34" charset="0"/>
              <a:buChar char="•"/>
            </a:pPr>
            <a:r>
              <a:rPr lang="en-US" dirty="0"/>
              <a:t>Matplotlib</a:t>
            </a:r>
          </a:p>
          <a:p>
            <a:pPr marL="1200150" lvl="2" indent="-285750">
              <a:buFont typeface="Arial" panose="020B0604020202020204" pitchFamily="34" charset="0"/>
              <a:buChar char="•"/>
            </a:pPr>
            <a:r>
              <a:rPr lang="en-US" dirty="0" err="1"/>
              <a:t>Numpy</a:t>
            </a:r>
            <a:endParaRPr lang="en-US" dirty="0"/>
          </a:p>
          <a:p>
            <a:pPr marL="1200150" lvl="2" indent="-285750">
              <a:buFont typeface="Arial" panose="020B0604020202020204" pitchFamily="34" charset="0"/>
              <a:buChar char="•"/>
            </a:pPr>
            <a:r>
              <a:rPr lang="en-US" dirty="0" err="1"/>
              <a:t>Scipy</a:t>
            </a:r>
            <a:endParaRPr lang="en-US" dirty="0"/>
          </a:p>
        </p:txBody>
      </p:sp>
    </p:spTree>
    <p:extLst>
      <p:ext uri="{BB962C8B-B14F-4D97-AF65-F5344CB8AC3E}">
        <p14:creationId xmlns:p14="http://schemas.microsoft.com/office/powerpoint/2010/main" val="132478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281EA0-8943-6AD7-9BA9-2B86DCC47990}"/>
              </a:ext>
            </a:extLst>
          </p:cNvPr>
          <p:cNvSpPr>
            <a:spLocks noGrp="1"/>
          </p:cNvSpPr>
          <p:nvPr>
            <p:ph type="title"/>
          </p:nvPr>
        </p:nvSpPr>
        <p:spPr>
          <a:xfrm>
            <a:off x="839788" y="457200"/>
            <a:ext cx="3932237" cy="1600200"/>
          </a:xfrm>
        </p:spPr>
        <p:txBody>
          <a:bodyPr/>
          <a:lstStyle/>
          <a:p>
            <a:r>
              <a:rPr lang="en-US" dirty="0"/>
              <a:t>TARIFF OVERVIEW</a:t>
            </a:r>
          </a:p>
        </p:txBody>
      </p:sp>
      <p:sp>
        <p:nvSpPr>
          <p:cNvPr id="7" name="Text Placeholder 6">
            <a:extLst>
              <a:ext uri="{FF2B5EF4-FFF2-40B4-BE49-F238E27FC236}">
                <a16:creationId xmlns:a16="http://schemas.microsoft.com/office/drawing/2014/main" id="{49F3642E-C4EE-0839-D138-5F49D3E1EBB8}"/>
              </a:ext>
            </a:extLst>
          </p:cNvPr>
          <p:cNvSpPr>
            <a:spLocks noGrp="1"/>
          </p:cNvSpPr>
          <p:nvPr>
            <p:ph type="body" sz="half" idx="2"/>
          </p:nvPr>
        </p:nvSpPr>
        <p:spPr>
          <a:xfrm>
            <a:off x="839788" y="2057400"/>
            <a:ext cx="3932237" cy="3811588"/>
          </a:xfrm>
        </p:spPr>
        <p:txBody>
          <a:bodyPr/>
          <a:lstStyle>
            <a:lvl1pPr marL="0" indent="0">
              <a:buNone/>
              <a:defRPr/>
            </a:lvl1pPr>
          </a:lstStyle>
          <a:p>
            <a:r>
              <a:rPr lang="en-US" dirty="0"/>
              <a:t>      UNDERSTANDING TARIFFS</a:t>
            </a:r>
          </a:p>
        </p:txBody>
      </p:sp>
      <p:sp>
        <p:nvSpPr>
          <p:cNvPr id="8" name="Text Placeholder 5">
            <a:extLst>
              <a:ext uri="{FF2B5EF4-FFF2-40B4-BE49-F238E27FC236}">
                <a16:creationId xmlns:a16="http://schemas.microsoft.com/office/drawing/2014/main" id="{36B0E4BC-46FB-43C3-3558-7D1CD39D8A5C}"/>
              </a:ext>
            </a:extLst>
          </p:cNvPr>
          <p:cNvSpPr txBox="1">
            <a:spLocks/>
          </p:cNvSpPr>
          <p:nvPr/>
        </p:nvSpPr>
        <p:spPr>
          <a:xfrm>
            <a:off x="753648" y="2421867"/>
            <a:ext cx="4631139" cy="1743733"/>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Tariffs are taxes imposed on imported goods. They serve to protect domestic industries and generate revenue for governments. Tariffs can alter trade balance and influence economic relations.</a:t>
            </a:r>
          </a:p>
        </p:txBody>
      </p:sp>
      <p:pic>
        <p:nvPicPr>
          <p:cNvPr id="10" name="Picture Placeholder 7">
            <a:extLst>
              <a:ext uri="{FF2B5EF4-FFF2-40B4-BE49-F238E27FC236}">
                <a16:creationId xmlns:a16="http://schemas.microsoft.com/office/drawing/2014/main" id="{4E67B7A7-23E3-7C70-DF60-B00C487B833A}"/>
              </a:ext>
            </a:extLst>
          </p:cNvPr>
          <p:cNvPicPr>
            <a:picLocks noChangeAspect="1"/>
          </p:cNvPicPr>
          <p:nvPr/>
        </p:nvPicPr>
        <p:blipFill>
          <a:blip r:embed="rId2"/>
          <a:srcRect l="18290" r="18290"/>
          <a:stretch>
            <a:fillRect/>
          </a:stretch>
        </p:blipFill>
        <p:spPr>
          <a:xfrm>
            <a:off x="5821438" y="457200"/>
            <a:ext cx="5325533" cy="5883275"/>
          </a:xfrm>
          <a:prstGeom prst="rect">
            <a:avLst/>
          </a:prstGeom>
        </p:spPr>
      </p:pic>
    </p:spTree>
    <p:extLst>
      <p:ext uri="{BB962C8B-B14F-4D97-AF65-F5344CB8AC3E}">
        <p14:creationId xmlns:p14="http://schemas.microsoft.com/office/powerpoint/2010/main" val="346461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19F7EB-B280-22EB-D478-884693348A16}"/>
              </a:ext>
            </a:extLst>
          </p:cNvPr>
          <p:cNvSpPr txBox="1">
            <a:spLocks/>
          </p:cNvSpPr>
          <p:nvPr/>
        </p:nvSpPr>
        <p:spPr>
          <a:xfrm>
            <a:off x="163168" y="325312"/>
            <a:ext cx="6692532" cy="10833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dirty="0"/>
              <a:t>IMPACT ON PORTS</a:t>
            </a:r>
          </a:p>
        </p:txBody>
      </p:sp>
      <p:sp>
        <p:nvSpPr>
          <p:cNvPr id="7" name="Text Placeholder 9">
            <a:extLst>
              <a:ext uri="{FF2B5EF4-FFF2-40B4-BE49-F238E27FC236}">
                <a16:creationId xmlns:a16="http://schemas.microsoft.com/office/drawing/2014/main" id="{50A41103-6F25-11C5-47D2-757FC332C84C}"/>
              </a:ext>
            </a:extLst>
          </p:cNvPr>
          <p:cNvSpPr txBox="1">
            <a:spLocks/>
          </p:cNvSpPr>
          <p:nvPr/>
        </p:nvSpPr>
        <p:spPr>
          <a:xfrm>
            <a:off x="1257301" y="1552094"/>
            <a:ext cx="3695478" cy="365125"/>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LOGISTICAL CHALLENGES</a:t>
            </a:r>
            <a:endParaRPr lang="en-US" dirty="0"/>
          </a:p>
        </p:txBody>
      </p:sp>
      <p:sp>
        <p:nvSpPr>
          <p:cNvPr id="8" name="Text Placeholder 7">
            <a:extLst>
              <a:ext uri="{FF2B5EF4-FFF2-40B4-BE49-F238E27FC236}">
                <a16:creationId xmlns:a16="http://schemas.microsoft.com/office/drawing/2014/main" id="{534879DF-70D4-C6AE-3BFB-3F7682367E36}"/>
              </a:ext>
            </a:extLst>
          </p:cNvPr>
          <p:cNvSpPr txBox="1">
            <a:spLocks/>
          </p:cNvSpPr>
          <p:nvPr/>
        </p:nvSpPr>
        <p:spPr>
          <a:xfrm>
            <a:off x="1257301" y="1917219"/>
            <a:ext cx="4504266" cy="160193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Tariffs disrupt supply chains, causing delays. Ports must adapt to changing trade regulations and compliance, which may require additional resources.</a:t>
            </a:r>
          </a:p>
        </p:txBody>
      </p:sp>
      <p:pic>
        <p:nvPicPr>
          <p:cNvPr id="9" name="Picture Placeholder 11">
            <a:extLst>
              <a:ext uri="{FF2B5EF4-FFF2-40B4-BE49-F238E27FC236}">
                <a16:creationId xmlns:a16="http://schemas.microsoft.com/office/drawing/2014/main" id="{17A5F93E-DD90-3218-AC5B-439DA59BE829}"/>
              </a:ext>
            </a:extLst>
          </p:cNvPr>
          <p:cNvPicPr>
            <a:picLocks noChangeAspect="1"/>
          </p:cNvPicPr>
          <p:nvPr/>
        </p:nvPicPr>
        <p:blipFill>
          <a:blip r:embed="rId2"/>
          <a:srcRect l="16667" r="16667"/>
          <a:stretch>
            <a:fillRect/>
          </a:stretch>
        </p:blipFill>
        <p:spPr>
          <a:xfrm>
            <a:off x="481167" y="3318266"/>
            <a:ext cx="5190289" cy="2843048"/>
          </a:xfrm>
          <a:prstGeom prst="rect">
            <a:avLst/>
          </a:prstGeom>
        </p:spPr>
      </p:pic>
      <p:sp>
        <p:nvSpPr>
          <p:cNvPr id="10" name="Text Placeholder 8">
            <a:extLst>
              <a:ext uri="{FF2B5EF4-FFF2-40B4-BE49-F238E27FC236}">
                <a16:creationId xmlns:a16="http://schemas.microsoft.com/office/drawing/2014/main" id="{0A10856E-3A49-6095-0965-76232F0E951A}"/>
              </a:ext>
            </a:extLst>
          </p:cNvPr>
          <p:cNvSpPr txBox="1">
            <a:spLocks/>
          </p:cNvSpPr>
          <p:nvPr/>
        </p:nvSpPr>
        <p:spPr>
          <a:xfrm>
            <a:off x="5761567" y="3904704"/>
            <a:ext cx="3253316" cy="27200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ECONOMIC EFFECTS</a:t>
            </a:r>
            <a:endParaRPr lang="en-US" dirty="0"/>
          </a:p>
        </p:txBody>
      </p:sp>
      <p:pic>
        <p:nvPicPr>
          <p:cNvPr id="11" name="Picture Placeholder 10">
            <a:extLst>
              <a:ext uri="{FF2B5EF4-FFF2-40B4-BE49-F238E27FC236}">
                <a16:creationId xmlns:a16="http://schemas.microsoft.com/office/drawing/2014/main" id="{79E63F7D-A663-C55B-87AF-C1EB067EE448}"/>
              </a:ext>
            </a:extLst>
          </p:cNvPr>
          <p:cNvPicPr>
            <a:picLocks noChangeAspect="1"/>
          </p:cNvPicPr>
          <p:nvPr/>
        </p:nvPicPr>
        <p:blipFill>
          <a:blip r:embed="rId3"/>
          <a:srcRect l="16806" r="16806"/>
          <a:stretch>
            <a:fillRect/>
          </a:stretch>
        </p:blipFill>
        <p:spPr>
          <a:xfrm>
            <a:off x="6995755" y="149547"/>
            <a:ext cx="4504266" cy="3279453"/>
          </a:xfrm>
          <a:prstGeom prst="rect">
            <a:avLst/>
          </a:prstGeom>
        </p:spPr>
      </p:pic>
      <p:sp>
        <p:nvSpPr>
          <p:cNvPr id="12" name="Text Placeholder 6">
            <a:extLst>
              <a:ext uri="{FF2B5EF4-FFF2-40B4-BE49-F238E27FC236}">
                <a16:creationId xmlns:a16="http://schemas.microsoft.com/office/drawing/2014/main" id="{E47EF220-8114-131F-908B-0CE15E3BA4E1}"/>
              </a:ext>
            </a:extLst>
          </p:cNvPr>
          <p:cNvSpPr txBox="1">
            <a:spLocks/>
          </p:cNvSpPr>
          <p:nvPr/>
        </p:nvSpPr>
        <p:spPr>
          <a:xfrm>
            <a:off x="5761567" y="4390937"/>
            <a:ext cx="5190289" cy="12055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Tariffs can increase shipping costs, impacting port profitability. Higher tariffs can lead to reduced cargo volumes and changes in shipping routes.</a:t>
            </a:r>
            <a:endParaRPr lang="en-US" dirty="0"/>
          </a:p>
        </p:txBody>
      </p:sp>
    </p:spTree>
    <p:extLst>
      <p:ext uri="{BB962C8B-B14F-4D97-AF65-F5344CB8AC3E}">
        <p14:creationId xmlns:p14="http://schemas.microsoft.com/office/powerpoint/2010/main" val="19866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E9DEFA5-B0AC-23B3-6AD8-3E70DA4CE7DD}"/>
              </a:ext>
            </a:extLst>
          </p:cNvPr>
          <p:cNvSpPr>
            <a:spLocks noGrp="1"/>
          </p:cNvSpPr>
          <p:nvPr>
            <p:ph type="title"/>
          </p:nvPr>
        </p:nvSpPr>
        <p:spPr>
          <a:xfrm>
            <a:off x="599609" y="679731"/>
            <a:ext cx="4171994" cy="3736540"/>
          </a:xfrm>
        </p:spPr>
        <p:txBody>
          <a:bodyPr vert="horz" lIns="91440" tIns="45720" rIns="91440" bIns="45720" rtlCol="0" anchor="b">
            <a:normAutofit/>
          </a:bodyPr>
          <a:lstStyle>
            <a:lvl1pPr>
              <a:defRPr/>
            </a:lvl1pPr>
          </a:lstStyle>
          <a:p>
            <a:r>
              <a:rPr lang="en-US" sz="6000" kern="1200">
                <a:solidFill>
                  <a:schemeClr val="tx1"/>
                </a:solidFill>
                <a:latin typeface="+mj-lt"/>
                <a:ea typeface="+mj-ea"/>
                <a:cs typeface="+mj-cs"/>
              </a:rPr>
              <a:t>Top 5 Exporters on an Export Value Basis</a:t>
            </a:r>
          </a:p>
        </p:txBody>
      </p:sp>
      <p:grpSp>
        <p:nvGrpSpPr>
          <p:cNvPr id="16" name="Group 1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7" name="Straight Connector 1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31736D-03E8-9B79-1B28-D9736BF95DA1}"/>
              </a:ext>
            </a:extLst>
          </p:cNvPr>
          <p:cNvPicPr>
            <a:picLocks noChangeAspect="1"/>
          </p:cNvPicPr>
          <p:nvPr/>
        </p:nvPicPr>
        <p:blipFill>
          <a:blip r:embed="rId2"/>
          <a:stretch>
            <a:fillRect/>
          </a:stretch>
        </p:blipFill>
        <p:spPr>
          <a:xfrm>
            <a:off x="5640572" y="779628"/>
            <a:ext cx="5608830" cy="5188167"/>
          </a:xfrm>
          <a:prstGeom prst="rect">
            <a:avLst/>
          </a:prstGeom>
        </p:spPr>
      </p:pic>
      <p:sp>
        <p:nvSpPr>
          <p:cNvPr id="5" name="TextBox 4">
            <a:extLst>
              <a:ext uri="{FF2B5EF4-FFF2-40B4-BE49-F238E27FC236}">
                <a16:creationId xmlns:a16="http://schemas.microsoft.com/office/drawing/2014/main" id="{34E00A7D-1ADD-FD4C-194D-E171B84267D5}"/>
              </a:ext>
            </a:extLst>
          </p:cNvPr>
          <p:cNvSpPr txBox="1"/>
          <p:nvPr/>
        </p:nvSpPr>
        <p:spPr>
          <a:xfrm>
            <a:off x="192024" y="4526280"/>
            <a:ext cx="4579579" cy="923330"/>
          </a:xfrm>
          <a:prstGeom prst="rect">
            <a:avLst/>
          </a:prstGeom>
          <a:noFill/>
        </p:spPr>
        <p:txBody>
          <a:bodyPr wrap="square" rtlCol="0">
            <a:spAutoFit/>
          </a:bodyPr>
          <a:lstStyle/>
          <a:p>
            <a:r>
              <a:rPr lang="en-US" dirty="0"/>
              <a:t>As depicted in the Pie Chart, Australia and China are the largest exporters in the world from a port standpoint.</a:t>
            </a:r>
          </a:p>
        </p:txBody>
      </p:sp>
    </p:spTree>
    <p:extLst>
      <p:ext uri="{BB962C8B-B14F-4D97-AF65-F5344CB8AC3E}">
        <p14:creationId xmlns:p14="http://schemas.microsoft.com/office/powerpoint/2010/main" val="162628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FAE8-9055-CA65-2827-F551838408EA}"/>
              </a:ext>
            </a:extLst>
          </p:cNvPr>
          <p:cNvSpPr>
            <a:spLocks noGrp="1"/>
          </p:cNvSpPr>
          <p:nvPr>
            <p:ph type="title"/>
          </p:nvPr>
        </p:nvSpPr>
        <p:spPr>
          <a:xfrm>
            <a:off x="838200" y="365126"/>
            <a:ext cx="10515600" cy="1029566"/>
          </a:xfrm>
        </p:spPr>
        <p:txBody>
          <a:bodyPr>
            <a:normAutofit fontScale="90000"/>
          </a:bodyPr>
          <a:lstStyle/>
          <a:p>
            <a:r>
              <a:rPr lang="en-US" dirty="0"/>
              <a:t>What Does the US Purchase from the Top Two Exporters</a:t>
            </a:r>
          </a:p>
        </p:txBody>
      </p:sp>
      <p:sp>
        <p:nvSpPr>
          <p:cNvPr id="3" name="Content Placeholder 2">
            <a:extLst>
              <a:ext uri="{FF2B5EF4-FFF2-40B4-BE49-F238E27FC236}">
                <a16:creationId xmlns:a16="http://schemas.microsoft.com/office/drawing/2014/main" id="{34F0931C-0FCA-1AE1-E1C9-C5D70D766C08}"/>
              </a:ext>
            </a:extLst>
          </p:cNvPr>
          <p:cNvSpPr>
            <a:spLocks noGrp="1"/>
          </p:cNvSpPr>
          <p:nvPr>
            <p:ph sz="half" idx="1"/>
          </p:nvPr>
        </p:nvSpPr>
        <p:spPr/>
        <p:txBody>
          <a:bodyPr>
            <a:normAutofit fontScale="92500" lnSpcReduction="10000"/>
          </a:bodyPr>
          <a:lstStyle/>
          <a:p>
            <a:r>
              <a:rPr lang="en-US" dirty="0"/>
              <a:t>Australia </a:t>
            </a:r>
          </a:p>
          <a:p>
            <a:pPr lvl="1"/>
            <a:r>
              <a:rPr lang="en-US" dirty="0"/>
              <a:t>Agricultural products</a:t>
            </a:r>
          </a:p>
          <a:p>
            <a:pPr lvl="2"/>
            <a:r>
              <a:rPr lang="en-US" dirty="0"/>
              <a:t>In 2021, agricultural products were the top commodity sector imported  from Australia, making up 28.5% of the total imports</a:t>
            </a:r>
          </a:p>
          <a:p>
            <a:pPr lvl="1"/>
            <a:r>
              <a:rPr lang="en-US" dirty="0"/>
              <a:t>Stone, glass, metals, and pearls</a:t>
            </a:r>
          </a:p>
          <a:p>
            <a:pPr lvl="2"/>
            <a:r>
              <a:rPr lang="en-US" dirty="0"/>
              <a:t>In 2021, stone, glass, metals and pearls made up 18.4% of the total imports from Australia</a:t>
            </a:r>
          </a:p>
          <a:p>
            <a:pPr lvl="1"/>
            <a:r>
              <a:rPr lang="en-US" dirty="0"/>
              <a:t>Chemicals, plastics, rubber, and leather goods</a:t>
            </a:r>
          </a:p>
          <a:p>
            <a:pPr lvl="2"/>
            <a:r>
              <a:rPr lang="en-US" dirty="0"/>
              <a:t>In 2021, chemicals, plastics, rubber, and leather goods made up 12.9% of the total imports from Australia</a:t>
            </a:r>
          </a:p>
        </p:txBody>
      </p:sp>
      <p:sp>
        <p:nvSpPr>
          <p:cNvPr id="4" name="Content Placeholder 3">
            <a:extLst>
              <a:ext uri="{FF2B5EF4-FFF2-40B4-BE49-F238E27FC236}">
                <a16:creationId xmlns:a16="http://schemas.microsoft.com/office/drawing/2014/main" id="{A9EDCEC6-C57E-30D8-107E-407E3BB9D702}"/>
              </a:ext>
            </a:extLst>
          </p:cNvPr>
          <p:cNvSpPr>
            <a:spLocks noGrp="1"/>
          </p:cNvSpPr>
          <p:nvPr>
            <p:ph sz="half" idx="2"/>
          </p:nvPr>
        </p:nvSpPr>
        <p:spPr/>
        <p:txBody>
          <a:bodyPr>
            <a:normAutofit fontScale="92500" lnSpcReduction="10000"/>
          </a:bodyPr>
          <a:lstStyle/>
          <a:p>
            <a:r>
              <a:rPr lang="en-US" dirty="0"/>
              <a:t>China</a:t>
            </a:r>
          </a:p>
          <a:p>
            <a:pPr lvl="1"/>
            <a:r>
              <a:rPr lang="en-US" dirty="0"/>
              <a:t>Machinery and mechanical appliances</a:t>
            </a:r>
          </a:p>
          <a:p>
            <a:pPr lvl="2"/>
            <a:r>
              <a:rPr lang="en-US" dirty="0"/>
              <a:t>In 2022, this sector accounted for 46.4% of all U.S. imports from China.</a:t>
            </a:r>
          </a:p>
          <a:p>
            <a:pPr lvl="1"/>
            <a:r>
              <a:rPr lang="en-US" dirty="0"/>
              <a:t>Furniture, bedding, lamps, toys, games, sports equipment, paint, and other miscellaneous manufactured items</a:t>
            </a:r>
          </a:p>
          <a:p>
            <a:pPr lvl="2"/>
            <a:r>
              <a:rPr lang="en-US" dirty="0"/>
              <a:t>In 2021, this sector was the main source of U.S. imports from China. </a:t>
            </a:r>
          </a:p>
          <a:p>
            <a:pPr lvl="1"/>
            <a:r>
              <a:rPr lang="en-US" dirty="0"/>
              <a:t>Chemicals, plastics, rubber, and leather goods</a:t>
            </a:r>
          </a:p>
          <a:p>
            <a:pPr lvl="2"/>
            <a:r>
              <a:rPr lang="en-US" dirty="0"/>
              <a:t>In 2022, this sector accounted for 12.0% of all U.S. imports from China. </a:t>
            </a:r>
          </a:p>
        </p:txBody>
      </p:sp>
      <p:pic>
        <p:nvPicPr>
          <p:cNvPr id="1026" name="Picture 2">
            <a:extLst>
              <a:ext uri="{FF2B5EF4-FFF2-40B4-BE49-F238E27FC236}">
                <a16:creationId xmlns:a16="http://schemas.microsoft.com/office/drawing/2014/main" id="{B6771841-256F-CD78-032B-7A49FC958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1110"/>
            <a:ext cx="1644073" cy="1516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rt of Shanghai - Wikipedia">
            <a:extLst>
              <a:ext uri="{FF2B5EF4-FFF2-40B4-BE49-F238E27FC236}">
                <a16:creationId xmlns:a16="http://schemas.microsoft.com/office/drawing/2014/main" id="{91D62FB0-1863-4CA5-B7ED-0057B7E7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345" y="819151"/>
            <a:ext cx="2115128" cy="140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E2C48B94-9C78-BEB7-2364-DA8E465FC276}"/>
              </a:ext>
            </a:extLst>
          </p:cNvPr>
          <p:cNvSpPr>
            <a:spLocks noGrp="1"/>
          </p:cNvSpPr>
          <p:nvPr>
            <p:ph type="title"/>
          </p:nvPr>
        </p:nvSpPr>
        <p:spPr>
          <a:xfrm>
            <a:off x="793662" y="386930"/>
            <a:ext cx="10066122" cy="1298448"/>
          </a:xfrm>
          <a:prstGeom prst="rect">
            <a:avLst/>
          </a:prstGeom>
        </p:spPr>
        <p:txBody>
          <a:bodyPr vert="horz" lIns="91440" tIns="45720" rIns="91440" bIns="45720" rtlCol="0" anchor="b" anchorCtr="0">
            <a:normAutofit/>
          </a:bodyP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defTabSz="914400"/>
            <a:r>
              <a:rPr lang="en-US" sz="4800" kern="1200">
                <a:solidFill>
                  <a:schemeClr val="tx1"/>
                </a:solidFill>
                <a:latin typeface="+mj-lt"/>
                <a:ea typeface="+mj-ea"/>
                <a:cs typeface="+mj-cs"/>
              </a:rPr>
              <a:t>ECONOMIC CONSEQUENCES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2">
            <a:extLst>
              <a:ext uri="{FF2B5EF4-FFF2-40B4-BE49-F238E27FC236}">
                <a16:creationId xmlns:a16="http://schemas.microsoft.com/office/drawing/2014/main" id="{FDDB4DE7-34A6-0A0D-D2F8-F1CDCA4FF2C7}"/>
              </a:ext>
            </a:extLst>
          </p:cNvPr>
          <p:cNvSpPr/>
          <p:nvPr/>
        </p:nvSpPr>
        <p:spPr>
          <a:xfrm>
            <a:off x="793661" y="2599509"/>
            <a:ext cx="4530898" cy="3639450"/>
          </a:xfrm>
          <a:prstGeom prst="rect">
            <a:avLst/>
          </a:prstGeom>
        </p:spPr>
        <p:txBody>
          <a:bodyPr vert="horz" lIns="91440" tIns="45720" rIns="91440" bIns="45720" rtlCol="0" anchor="ctr">
            <a:normAutofit/>
          </a:bodyP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228600" defTabSz="914400">
              <a:lnSpc>
                <a:spcPct val="90000"/>
              </a:lnSpc>
              <a:spcAft>
                <a:spcPts val="600"/>
              </a:spcAft>
              <a:buFont typeface="Arial" panose="020B0604020202020204" pitchFamily="34" charset="0"/>
              <a:buChar char="•"/>
            </a:pPr>
            <a:r>
              <a:rPr lang="en-US" sz="2000" dirty="0"/>
              <a:t>The economic impacts of tariffs on major international ports are significant. Changes in trade volume can affect local economies, employment, and port infrastructure investments.</a:t>
            </a:r>
          </a:p>
        </p:txBody>
      </p:sp>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0">
            <a:extLst>
              <a:ext uri="{FF2B5EF4-FFF2-40B4-BE49-F238E27FC236}">
                <a16:creationId xmlns:a16="http://schemas.microsoft.com/office/drawing/2014/main" id="{401E0328-28D7-D61A-8C59-25B591AB121B}"/>
              </a:ext>
            </a:extLst>
          </p:cNvPr>
          <p:cNvGraphicFramePr>
            <a:graphicFrameLocks noGrp="1"/>
          </p:cNvGraphicFramePr>
          <p:nvPr>
            <p:extLst>
              <p:ext uri="{D42A27DB-BD31-4B8C-83A1-F6EECF244321}">
                <p14:modId xmlns:p14="http://schemas.microsoft.com/office/powerpoint/2010/main" val="3044567883"/>
              </p:ext>
            </p:extLst>
          </p:nvPr>
        </p:nvGraphicFramePr>
        <p:xfrm>
          <a:off x="5911532" y="2941930"/>
          <a:ext cx="5150278" cy="2798896"/>
        </p:xfrm>
        <a:graphic>
          <a:graphicData uri="http://schemas.openxmlformats.org/drawingml/2006/table">
            <a:tbl>
              <a:tblPr/>
              <a:tblGrid>
                <a:gridCol w="1799796">
                  <a:extLst>
                    <a:ext uri="{9D8B030D-6E8A-4147-A177-3AD203B41FA5}">
                      <a16:colId xmlns:a16="http://schemas.microsoft.com/office/drawing/2014/main" val="20000"/>
                    </a:ext>
                  </a:extLst>
                </a:gridCol>
                <a:gridCol w="1441815">
                  <a:extLst>
                    <a:ext uri="{9D8B030D-6E8A-4147-A177-3AD203B41FA5}">
                      <a16:colId xmlns:a16="http://schemas.microsoft.com/office/drawing/2014/main" val="20001"/>
                    </a:ext>
                  </a:extLst>
                </a:gridCol>
                <a:gridCol w="1908667">
                  <a:extLst>
                    <a:ext uri="{9D8B030D-6E8A-4147-A177-3AD203B41FA5}">
                      <a16:colId xmlns:a16="http://schemas.microsoft.com/office/drawing/2014/main" val="20002"/>
                    </a:ext>
                  </a:extLst>
                </a:gridCol>
              </a:tblGrid>
              <a:tr h="708581">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ECONOMIC IMPACT</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TRADE VOLUME CHANGE</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708581">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Port of Los Angeles</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-$200M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-15%</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Rotterdam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-$150M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-10%</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Singapore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-$120M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-5%</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Hamburg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-$100M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-12%</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ADCA56AB-3D5C-0906-336B-0FB7FD49B32C}"/>
              </a:ext>
            </a:extLst>
          </p:cNvPr>
          <p:cNvSpPr txBox="1"/>
          <p:nvPr/>
        </p:nvSpPr>
        <p:spPr>
          <a:xfrm>
            <a:off x="640080" y="2304288"/>
            <a:ext cx="4684479" cy="923330"/>
          </a:xfrm>
          <a:prstGeom prst="rect">
            <a:avLst/>
          </a:prstGeom>
          <a:noFill/>
          <a:ln w="3175">
            <a:solidFill>
              <a:schemeClr val="tx1"/>
            </a:solidFill>
          </a:ln>
        </p:spPr>
        <p:txBody>
          <a:bodyPr wrap="square" rtlCol="0">
            <a:spAutoFit/>
          </a:bodyPr>
          <a:lstStyle/>
          <a:p>
            <a:r>
              <a:rPr lang="en-US" dirty="0"/>
              <a:t>This data was not apart of the project dataset. However, it is included to give peripheral context of the tariff influence.</a:t>
            </a:r>
          </a:p>
        </p:txBody>
      </p:sp>
    </p:spTree>
    <p:extLst>
      <p:ext uri="{BB962C8B-B14F-4D97-AF65-F5344CB8AC3E}">
        <p14:creationId xmlns:p14="http://schemas.microsoft.com/office/powerpoint/2010/main" val="174145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1075</TotalTime>
  <Words>1048</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Open Sans</vt:lpstr>
      <vt:lpstr>Office Theme</vt:lpstr>
      <vt:lpstr>TARIFFS AND THE COUNTRIES THAT COULD BE IMPACTED BY THEM BY EXAMINING PORT DATA</vt:lpstr>
      <vt:lpstr>Problem/Question  President-Elect Donald Trump has proposed imposing steep tariffs on imports. A potential 10-20 percent tariff on all imports at least a 60 percent tariff on Chinese imports, and a 25-100 percent tariff on Mexican imports.    Purpose The purpose of this presentation is to explore some of the of top international ports and respective countries based on volume that could potentially be impacted by proposed tariffs.    Objective Is to become familiar with what countries are the top imports and exporters and get an intuitive sense of where goods could be more expensive.</vt:lpstr>
      <vt:lpstr>EDA Data Set Overview</vt:lpstr>
      <vt:lpstr>Preprocessing</vt:lpstr>
      <vt:lpstr>TARIFF OVERVIEW</vt:lpstr>
      <vt:lpstr>PowerPoint Presentation</vt:lpstr>
      <vt:lpstr>Top 5 Exporters on an Export Value Basis</vt:lpstr>
      <vt:lpstr>What Does the US Purchase from the Top Two Exporters</vt:lpstr>
      <vt:lpstr>ECONOMIC CONSEQUENCES</vt:lpstr>
      <vt:lpstr>Insights</vt:lpstr>
      <vt:lpstr>Top Exporters 2024</vt:lpstr>
      <vt:lpstr>PowerPoint Presentation</vt:lpstr>
      <vt:lpstr>PowerPoint Presentation</vt:lpstr>
      <vt:lpstr>PowerPoint Presentation</vt:lpstr>
      <vt:lpstr>PowerPoint Presentation</vt:lpstr>
      <vt:lpstr>Conclusion</vt:lpstr>
      <vt:lpstr>References</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Issac Thomas</dc:creator>
  <cp:lastModifiedBy>Issac Thomas</cp:lastModifiedBy>
  <cp:revision>1</cp:revision>
  <dcterms:created xsi:type="dcterms:W3CDTF">2024-12-10T23:25:26Z</dcterms:created>
  <dcterms:modified xsi:type="dcterms:W3CDTF">2024-12-13T01:02:44Z</dcterms:modified>
</cp:coreProperties>
</file>