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000" b="1" kern="1200">
        <a:solidFill>
          <a:srgbClr val="682069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000" b="1" kern="1200">
        <a:solidFill>
          <a:srgbClr val="682069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000" b="1" kern="1200">
        <a:solidFill>
          <a:srgbClr val="682069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000" b="1" kern="1200">
        <a:solidFill>
          <a:srgbClr val="682069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000" b="1" kern="1200">
        <a:solidFill>
          <a:srgbClr val="682069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3000" b="1" kern="1200">
        <a:solidFill>
          <a:srgbClr val="682069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3000" b="1" kern="1200">
        <a:solidFill>
          <a:srgbClr val="682069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3000" b="1" kern="1200">
        <a:solidFill>
          <a:srgbClr val="682069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3000" b="1" kern="1200">
        <a:solidFill>
          <a:srgbClr val="682069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068C"/>
    <a:srgbClr val="485D00"/>
    <a:srgbClr val="CFD58B"/>
    <a:srgbClr val="682069"/>
    <a:srgbClr val="A4A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6327" autoAdjust="0"/>
  </p:normalViewPr>
  <p:slideViewPr>
    <p:cSldViewPr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72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72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2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72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11E52E7D-8092-0449-BB72-14B22A691A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66800" y="1730375"/>
            <a:ext cx="7315200" cy="1470025"/>
          </a:xfrm>
        </p:spPr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124200"/>
            <a:ext cx="64008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57068C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53525" cy="712788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10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538"/>
            <a:ext cx="1981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1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2" descr="ArchPP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>
            <a:fillRect/>
          </a:stretch>
        </p:blipFill>
        <p:spPr bwMode="auto">
          <a:xfrm>
            <a:off x="-1687830" y="665594"/>
            <a:ext cx="1098423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1730375"/>
            <a:ext cx="5486400" cy="1546225"/>
          </a:xfrm>
        </p:spPr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124200"/>
            <a:ext cx="4800600" cy="1843448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57068C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823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447800"/>
            <a:ext cx="7620000" cy="838200"/>
          </a:xfrm>
        </p:spPr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560638"/>
            <a:ext cx="3733800" cy="3992562"/>
          </a:xfrm>
        </p:spPr>
        <p:txBody>
          <a:bodyPr/>
          <a:lstStyle>
            <a:lvl1pPr>
              <a:defRPr sz="2800">
                <a:solidFill>
                  <a:schemeClr val="accent5">
                    <a:lumMod val="10000"/>
                  </a:schemeClr>
                </a:solidFill>
              </a:defRPr>
            </a:lvl1pPr>
            <a:lvl2pPr>
              <a:defRPr sz="2400">
                <a:solidFill>
                  <a:schemeClr val="accent5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accent5">
                    <a:lumMod val="10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10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1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2560638"/>
            <a:ext cx="3733800" cy="3992562"/>
          </a:xfrm>
        </p:spPr>
        <p:txBody>
          <a:bodyPr/>
          <a:lstStyle>
            <a:lvl1pPr>
              <a:defRPr sz="2800">
                <a:solidFill>
                  <a:schemeClr val="accent5">
                    <a:lumMod val="10000"/>
                  </a:schemeClr>
                </a:solidFill>
              </a:defRPr>
            </a:lvl1pPr>
            <a:lvl2pPr>
              <a:defRPr sz="2400">
                <a:solidFill>
                  <a:schemeClr val="accent5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accent5">
                    <a:lumMod val="10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10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1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8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4627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86037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4627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86037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544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181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09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72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287"/>
            <a:ext cx="5111750" cy="53959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19337"/>
            <a:ext cx="3008313" cy="4233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835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2578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99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245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214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371600"/>
            <a:ext cx="7620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484438"/>
            <a:ext cx="7620000" cy="399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53525" cy="712788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538"/>
            <a:ext cx="1981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57068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682069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682069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682069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682069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682069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682069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682069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682069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accent5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5">
              <a:lumMod val="10000"/>
            </a:schemeClr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accent5">
              <a:lumMod val="10000"/>
            </a:schemeClr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accent5">
              <a:lumMod val="10000"/>
            </a:schemeClr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accent5">
              <a:lumMod val="10000"/>
            </a:schemeClr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682069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682069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682069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682069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730375"/>
            <a:ext cx="7315200" cy="1089025"/>
          </a:xfrm>
        </p:spPr>
        <p:txBody>
          <a:bodyPr/>
          <a:lstStyle/>
          <a:p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124200"/>
            <a:ext cx="7315200" cy="1752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762000" y="5486400"/>
            <a:ext cx="2743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838200" y="4876800"/>
            <a:ext cx="10668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78183" name="Oval 7"/>
          <p:cNvSpPr>
            <a:spLocks noChangeArrowheads="1"/>
          </p:cNvSpPr>
          <p:nvPr/>
        </p:nvSpPr>
        <p:spPr bwMode="auto">
          <a:xfrm>
            <a:off x="838200" y="4114800"/>
            <a:ext cx="4876800" cy="2057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74838"/>
            <a:ext cx="7620000" cy="37401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yusteinhardt_powerpoint_template02NEW">
  <a:themeElements>
    <a:clrScheme name="NYU Steinhardt 1">
      <a:dk1>
        <a:sysClr val="windowText" lastClr="000000"/>
      </a:dk1>
      <a:lt1>
        <a:sysClr val="window" lastClr="FFFFFF"/>
      </a:lt1>
      <a:dk2>
        <a:srgbClr val="57068C"/>
      </a:dk2>
      <a:lt2>
        <a:srgbClr val="E0E0E2"/>
      </a:lt2>
      <a:accent1>
        <a:srgbClr val="57068C"/>
      </a:accent1>
      <a:accent2>
        <a:srgbClr val="485D00"/>
      </a:accent2>
      <a:accent3>
        <a:srgbClr val="A4A597"/>
      </a:accent3>
      <a:accent4>
        <a:srgbClr val="CFD58B"/>
      </a:accent4>
      <a:accent5>
        <a:srgbClr val="DC291E"/>
      </a:accent5>
      <a:accent6>
        <a:srgbClr val="FFFFFF"/>
      </a:accent6>
      <a:hlink>
        <a:srgbClr val="DC291E"/>
      </a:hlink>
      <a:folHlink>
        <a:srgbClr val="57068C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1" i="0" u="none" strike="noStrike" cap="none" normalizeH="0" baseline="0">
            <a:ln>
              <a:noFill/>
            </a:ln>
            <a:solidFill>
              <a:srgbClr val="682069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1" i="0" u="none" strike="noStrike" cap="none" normalizeH="0" baseline="0">
            <a:ln>
              <a:noFill/>
            </a:ln>
            <a:solidFill>
              <a:srgbClr val="682069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682069"/>
        </a:dk1>
        <a:lt1>
          <a:srgbClr val="FFFFFF"/>
        </a:lt1>
        <a:dk2>
          <a:srgbClr val="682069"/>
        </a:dk2>
        <a:lt2>
          <a:srgbClr val="A4A597"/>
        </a:lt2>
        <a:accent1>
          <a:srgbClr val="A4A597"/>
        </a:accent1>
        <a:accent2>
          <a:srgbClr val="485D00"/>
        </a:accent2>
        <a:accent3>
          <a:srgbClr val="FFFFFF"/>
        </a:accent3>
        <a:accent4>
          <a:srgbClr val="581A59"/>
        </a:accent4>
        <a:accent5>
          <a:srgbClr val="CFCFC9"/>
        </a:accent5>
        <a:accent6>
          <a:srgbClr val="405300"/>
        </a:accent6>
        <a:hlink>
          <a:srgbClr val="919E66"/>
        </a:hlink>
        <a:folHlink>
          <a:srgbClr val="A4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682069"/>
        </a:dk1>
        <a:lt1>
          <a:srgbClr val="FFFFFF"/>
        </a:lt1>
        <a:dk2>
          <a:srgbClr val="682069"/>
        </a:dk2>
        <a:lt2>
          <a:srgbClr val="A4A597"/>
        </a:lt2>
        <a:accent1>
          <a:srgbClr val="A4A597"/>
        </a:accent1>
        <a:accent2>
          <a:srgbClr val="485D00"/>
        </a:accent2>
        <a:accent3>
          <a:srgbClr val="FFFFFF"/>
        </a:accent3>
        <a:accent4>
          <a:srgbClr val="581A59"/>
        </a:accent4>
        <a:accent5>
          <a:srgbClr val="CFCFC9"/>
        </a:accent5>
        <a:accent6>
          <a:srgbClr val="405300"/>
        </a:accent6>
        <a:hlink>
          <a:srgbClr val="919E66"/>
        </a:hlink>
        <a:folHlink>
          <a:srgbClr val="CFD5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nyusteinhardt_powerpoint_template02NEW</Template>
  <TotalTime>0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nyusteinhardt_powerpoint_template02NEW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邦彦 陈</dc:creator>
  <cp:lastModifiedBy>邦彦 陈</cp:lastModifiedBy>
  <cp:revision>1</cp:revision>
  <dcterms:created xsi:type="dcterms:W3CDTF">2023-09-08T03:22:24Z</dcterms:created>
  <dcterms:modified xsi:type="dcterms:W3CDTF">2023-09-08T03:23:18Z</dcterms:modified>
</cp:coreProperties>
</file>