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B5A4-3ACB-4043-8868-AA93E5FE135C}" type="datetimeFigureOut">
              <a:rPr lang="fr-FR" smtClean="0"/>
              <a:t>26/01/2011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366-62CB-4EC6-9156-5C3BBDCEE9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B5A4-3ACB-4043-8868-AA93E5FE135C}" type="datetimeFigureOut">
              <a:rPr lang="fr-FR" smtClean="0"/>
              <a:t>26/01/2011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366-62CB-4EC6-9156-5C3BBDCEE9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B5A4-3ACB-4043-8868-AA93E5FE135C}" type="datetimeFigureOut">
              <a:rPr lang="fr-FR" smtClean="0"/>
              <a:t>26/01/2011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366-62CB-4EC6-9156-5C3BBDCEE9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B5A4-3ACB-4043-8868-AA93E5FE135C}" type="datetimeFigureOut">
              <a:rPr lang="fr-FR" smtClean="0"/>
              <a:t>26/01/2011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366-62CB-4EC6-9156-5C3BBDCEE9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B5A4-3ACB-4043-8868-AA93E5FE135C}" type="datetimeFigureOut">
              <a:rPr lang="fr-FR" smtClean="0"/>
              <a:t>26/01/2011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366-62CB-4EC6-9156-5C3BBDCEE9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B5A4-3ACB-4043-8868-AA93E5FE135C}" type="datetimeFigureOut">
              <a:rPr lang="fr-FR" smtClean="0"/>
              <a:t>26/01/2011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366-62CB-4EC6-9156-5C3BBDCEE9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B5A4-3ACB-4043-8868-AA93E5FE135C}" type="datetimeFigureOut">
              <a:rPr lang="fr-FR" smtClean="0"/>
              <a:t>26/01/2011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366-62CB-4EC6-9156-5C3BBDCEE9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B5A4-3ACB-4043-8868-AA93E5FE135C}" type="datetimeFigureOut">
              <a:rPr lang="fr-FR" smtClean="0"/>
              <a:t>26/01/2011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366-62CB-4EC6-9156-5C3BBDCEE9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B5A4-3ACB-4043-8868-AA93E5FE135C}" type="datetimeFigureOut">
              <a:rPr lang="fr-FR" smtClean="0"/>
              <a:t>26/01/2011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366-62CB-4EC6-9156-5C3BBDCEE9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B5A4-3ACB-4043-8868-AA93E5FE135C}" type="datetimeFigureOut">
              <a:rPr lang="fr-FR" smtClean="0"/>
              <a:t>26/01/2011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366-62CB-4EC6-9156-5C3BBDCEE9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B5A4-3ACB-4043-8868-AA93E5FE135C}" type="datetimeFigureOut">
              <a:rPr lang="fr-FR" smtClean="0"/>
              <a:t>26/01/2011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366-62CB-4EC6-9156-5C3BBDCEE9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8B5A4-3ACB-4043-8868-AA93E5FE135C}" type="datetimeFigureOut">
              <a:rPr lang="fr-FR" smtClean="0"/>
              <a:t>26/01/2011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D5366-62CB-4EC6-9156-5C3BBDCEE9C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miyakojima-paradise.com/blog/wp-content/uploads/2009/07/P70101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846640" cy="161404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6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Canon Noir</a:t>
            </a:r>
            <a:endParaRPr lang="fr-FR" sz="60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5373216"/>
            <a:ext cx="1656184" cy="12241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fr-FR" sz="1800" dirty="0" smtClean="0">
                <a:solidFill>
                  <a:schemeClr val="accent1"/>
                </a:solidFill>
              </a:rPr>
              <a:t>4INFO G2.2</a:t>
            </a:r>
          </a:p>
          <a:p>
            <a:pPr algn="l"/>
            <a:r>
              <a:rPr lang="fr-FR" sz="1800" dirty="0" smtClean="0">
                <a:solidFill>
                  <a:schemeClr val="accent1"/>
                </a:solidFill>
              </a:rPr>
              <a:t>Havez Maxime</a:t>
            </a:r>
          </a:p>
          <a:p>
            <a:pPr algn="l"/>
            <a:r>
              <a:rPr lang="fr-FR" sz="1800" dirty="0" err="1" smtClean="0">
                <a:solidFill>
                  <a:schemeClr val="accent1"/>
                </a:solidFill>
              </a:rPr>
              <a:t>Thiveux</a:t>
            </a:r>
            <a:r>
              <a:rPr lang="fr-FR" sz="1800" dirty="0" smtClean="0">
                <a:solidFill>
                  <a:schemeClr val="accent1"/>
                </a:solidFill>
              </a:rPr>
              <a:t> Gareth</a:t>
            </a:r>
            <a:endParaRPr lang="fr-FR" sz="18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C:\Users\Maxime\Desktop\TP4INFO\TPs CPOO\Gareth &amp; Maxime\Projet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968" y="2276872"/>
            <a:ext cx="7211432" cy="3439005"/>
          </a:xfrm>
          <a:prstGeom prst="rect">
            <a:avLst/>
          </a:prstGeom>
          <a:noFill/>
        </p:spPr>
      </p:pic>
      <p:pic>
        <p:nvPicPr>
          <p:cNvPr id="1030" name="Picture 6" descr="http://www.insa-rennes.fr/wpFichiers/ressources/Image/INSA%20Rennes/insa-renne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5949280"/>
            <a:ext cx="1195820" cy="650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Notre démarche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800" y="2132856"/>
            <a:ext cx="7535688" cy="4281339"/>
          </a:xfrm>
        </p:spPr>
        <p:txBody>
          <a:bodyPr>
            <a:normAutofit fontScale="77500" lnSpcReduction="20000"/>
          </a:bodyPr>
          <a:lstStyle/>
          <a:p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Réalisation du moteur (Plateau, Cases, Bateaux, Joueurs, Etats, </a:t>
            </a:r>
            <a:r>
              <a:rPr lang="fr-FR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MoteurJeu</a:t>
            </a:r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…) </a:t>
            </a:r>
          </a:p>
          <a:p>
            <a:pPr>
              <a:buNone/>
            </a:pPr>
            <a:endParaRPr lang="fr-FR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Prise en main de WPF </a:t>
            </a:r>
          </a:p>
          <a:p>
            <a:pPr lvl="1"/>
            <a:r>
              <a:rPr lang="fr-F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Réalisation d’interfaces de test</a:t>
            </a:r>
          </a:p>
          <a:p>
            <a:pPr lvl="1">
              <a:buNone/>
            </a:pPr>
            <a:endParaRPr lang="fr-F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Réalisation de la dll</a:t>
            </a:r>
          </a:p>
          <a:p>
            <a:pPr>
              <a:buNone/>
            </a:pPr>
            <a:endParaRPr lang="fr-FR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Intégration des fonctionnalités de la façade au </a:t>
            </a:r>
            <a:r>
              <a:rPr lang="fr-FR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wrapper</a:t>
            </a:r>
            <a:endParaRPr lang="fr-FR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None/>
            </a:pPr>
            <a:endParaRPr lang="fr-F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Intégration du </a:t>
            </a:r>
            <a:r>
              <a:rPr lang="fr-FR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wrapper</a:t>
            </a:r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à l’affichage</a:t>
            </a:r>
          </a:p>
          <a:p>
            <a:pPr>
              <a:buNone/>
            </a:pPr>
            <a:endParaRPr lang="fr-FR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fr-F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Tests et Débogage du Projet </a:t>
            </a:r>
          </a:p>
          <a:p>
            <a:endParaRPr lang="fr-F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Implémentation de l’initialisation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3648" y="2132857"/>
            <a:ext cx="4536504" cy="2736303"/>
          </a:xfrm>
        </p:spPr>
        <p:txBody>
          <a:bodyPr>
            <a:normAutofit fontScale="85000" lnSpcReduction="20000"/>
          </a:bodyPr>
          <a:lstStyle/>
          <a:p>
            <a:r>
              <a:rPr lang="fr-F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Une fenêtre à part entière</a:t>
            </a:r>
          </a:p>
          <a:p>
            <a:r>
              <a:rPr lang="fr-F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Initialiser une fois pour toute la partie</a:t>
            </a:r>
          </a:p>
          <a:p>
            <a:r>
              <a:rPr lang="fr-F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utilisateurs doivent connaître leur N° de Joueur</a:t>
            </a:r>
          </a:p>
          <a:p>
            <a:pPr>
              <a:buNone/>
            </a:pPr>
            <a:endParaRPr lang="fr-FR" sz="2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fr-F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 Une phase de lancer de dés dans la fenêtre principale</a:t>
            </a:r>
          </a:p>
          <a:p>
            <a:pPr>
              <a:buNone/>
            </a:pPr>
            <a:endParaRPr lang="fr-FR" sz="2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988840"/>
            <a:ext cx="2474962" cy="274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Implémentation de la Partie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9632" y="1988840"/>
            <a:ext cx="4392488" cy="16561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 plateau</a:t>
            </a:r>
          </a:p>
          <a:p>
            <a:r>
              <a:rPr lang="fr-F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Une zone de renseignement</a:t>
            </a:r>
          </a:p>
          <a:p>
            <a:r>
              <a:rPr lang="fr-F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Une zone d’indication</a:t>
            </a:r>
            <a:endParaRPr lang="fr-FR" sz="2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645024"/>
            <a:ext cx="5351140" cy="305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necteur droit avec flèche 5"/>
          <p:cNvCxnSpPr/>
          <p:nvPr/>
        </p:nvCxnSpPr>
        <p:spPr>
          <a:xfrm>
            <a:off x="1403648" y="2204864"/>
            <a:ext cx="4680520" cy="2016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403648" y="2708920"/>
            <a:ext cx="2376264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1403648" y="3212976"/>
            <a:ext cx="4608512" cy="31683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Résumé de l’expérience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63688" y="2348880"/>
            <a:ext cx="7139136" cy="413732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fr-F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L’importance de la CONCEPTION </a:t>
            </a:r>
          </a:p>
          <a:p>
            <a:pPr lvl="1">
              <a:lnSpc>
                <a:spcPct val="80000"/>
              </a:lnSpc>
            </a:pPr>
            <a:r>
              <a:rPr lang="fr-FR" sz="2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Nous avons au cours de notre développement fait évolué la conception </a:t>
            </a:r>
          </a:p>
          <a:p>
            <a:pPr lvl="1">
              <a:lnSpc>
                <a:spcPct val="80000"/>
              </a:lnSpc>
            </a:pPr>
            <a:r>
              <a:rPr lang="fr-FR" sz="2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Utiliser la STL</a:t>
            </a:r>
          </a:p>
          <a:p>
            <a:pPr lvl="1">
              <a:lnSpc>
                <a:spcPct val="80000"/>
              </a:lnSpc>
            </a:pPr>
            <a:endParaRPr lang="fr-FR" sz="2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fr-F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 complexité d’utilisation d’une interface</a:t>
            </a:r>
          </a:p>
          <a:p>
            <a:pPr lvl="1">
              <a:lnSpc>
                <a:spcPct val="80000"/>
              </a:lnSpc>
            </a:pPr>
            <a:r>
              <a:rPr lang="fr-FR" sz="2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Multitude de possibilité </a:t>
            </a:r>
          </a:p>
          <a:p>
            <a:pPr lvl="1">
              <a:lnSpc>
                <a:spcPct val="80000"/>
              </a:lnSpc>
            </a:pPr>
            <a:r>
              <a:rPr lang="fr-FR" sz="2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Gestion du </a:t>
            </a:r>
            <a:r>
              <a:rPr lang="fr-FR" sz="2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séquencement</a:t>
            </a:r>
            <a:endParaRPr lang="fr-FR" sz="2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1">
              <a:lnSpc>
                <a:spcPct val="80000"/>
              </a:lnSpc>
            </a:pPr>
            <a:endParaRPr lang="fr-FR" sz="2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fr-F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Phase de tir inachevée</a:t>
            </a:r>
          </a:p>
          <a:p>
            <a:pPr>
              <a:lnSpc>
                <a:spcPct val="80000"/>
              </a:lnSpc>
            </a:pPr>
            <a:endParaRPr lang="fr-FR" sz="2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fr-F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Gestion de la mémoire délicate</a:t>
            </a:r>
            <a:endParaRPr lang="fr-FR" sz="2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1">
              <a:lnSpc>
                <a:spcPct val="80000"/>
              </a:lnSpc>
              <a:buNone/>
            </a:pPr>
            <a:endParaRPr lang="fr-FR" sz="2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146</Words>
  <Application>Microsoft Office PowerPoint</Application>
  <PresentationFormat>Affichage à l'écran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Canon Noir</vt:lpstr>
      <vt:lpstr>Notre démarche</vt:lpstr>
      <vt:lpstr>Implémentation de l’initialisation</vt:lpstr>
      <vt:lpstr>Implémentation de la Partie</vt:lpstr>
      <vt:lpstr>Résumé de l’expérience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Canon Noir</dc:title>
  <dc:creator>Maxime</dc:creator>
  <cp:lastModifiedBy>Maxime</cp:lastModifiedBy>
  <cp:revision>8</cp:revision>
  <dcterms:created xsi:type="dcterms:W3CDTF">2011-01-26T19:17:09Z</dcterms:created>
  <dcterms:modified xsi:type="dcterms:W3CDTF">2011-01-26T19:58:37Z</dcterms:modified>
</cp:coreProperties>
</file>