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0" r:id="rId6"/>
    <p:sldId id="269" r:id="rId7"/>
    <p:sldId id="261" r:id="rId8"/>
    <p:sldId id="263" r:id="rId9"/>
    <p:sldId id="262" r:id="rId10"/>
    <p:sldId id="264" r:id="rId11"/>
    <p:sldId id="265" r:id="rId12"/>
    <p:sldId id="267" r:id="rId13"/>
    <p:sldId id="268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56E0-739E-4301-A735-3AC14C4D9710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5419-FBE4-499D-9345-BE9EB49BB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02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56E0-739E-4301-A735-3AC14C4D9710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5419-FBE4-499D-9345-BE9EB49BB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0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56E0-739E-4301-A735-3AC14C4D9710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5419-FBE4-499D-9345-BE9EB49BB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25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56E0-739E-4301-A735-3AC14C4D9710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5419-FBE4-499D-9345-BE9EB49BB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79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56E0-739E-4301-A735-3AC14C4D9710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5419-FBE4-499D-9345-BE9EB49BB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67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56E0-739E-4301-A735-3AC14C4D9710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5419-FBE4-499D-9345-BE9EB49BB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10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56E0-739E-4301-A735-3AC14C4D9710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5419-FBE4-499D-9345-BE9EB49BB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69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56E0-739E-4301-A735-3AC14C4D9710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5419-FBE4-499D-9345-BE9EB49BB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70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56E0-739E-4301-A735-3AC14C4D9710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5419-FBE4-499D-9345-BE9EB49BB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11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56E0-739E-4301-A735-3AC14C4D9710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5419-FBE4-499D-9345-BE9EB49BB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26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56E0-739E-4301-A735-3AC14C4D9710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5419-FBE4-499D-9345-BE9EB49BB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52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A56E0-739E-4301-A735-3AC14C4D9710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35419-FBE4-499D-9345-BE9EB49BB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91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PIC Microcontroller-based cryptosystem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By</a:t>
            </a:r>
          </a:p>
          <a:p>
            <a:r>
              <a:rPr lang="en-GB" dirty="0" smtClean="0"/>
              <a:t> Nadir Bengana</a:t>
            </a:r>
          </a:p>
          <a:p>
            <a:r>
              <a:rPr lang="en-GB" dirty="0" smtClean="0"/>
              <a:t>Assam </a:t>
            </a:r>
            <a:r>
              <a:rPr lang="en-GB" dirty="0" err="1" smtClean="0"/>
              <a:t>Boudjelthia</a:t>
            </a:r>
            <a:endParaRPr lang="en-GB" dirty="0" smtClean="0"/>
          </a:p>
          <a:p>
            <a:r>
              <a:rPr lang="en-GB" dirty="0" err="1" smtClean="0"/>
              <a:t>Walid</a:t>
            </a:r>
            <a:r>
              <a:rPr lang="en-GB" dirty="0" smtClean="0"/>
              <a:t> </a:t>
            </a:r>
            <a:r>
              <a:rPr lang="en-GB" dirty="0" err="1" smtClean="0"/>
              <a:t>Nouicer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383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The language used was C.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 IDE used was MikroC pro.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All the codes were merged into one.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XTEA code was customised to fit the PIC18F4550.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157" y="2179920"/>
            <a:ext cx="40100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8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3" y="643944"/>
            <a:ext cx="11719774" cy="566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Encrypting data using </a:t>
            </a:r>
            <a:r>
              <a:rPr lang="en-GB" dirty="0" smtClean="0"/>
              <a:t>PICF18F4550 </a:t>
            </a:r>
            <a:r>
              <a:rPr lang="en-GB" dirty="0" smtClean="0"/>
              <a:t>was a success.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 speed of the cryptography cycle was satisfactory.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29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The key and number of rounds would be accessible to the user.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 algorithm can be upgraded into a more secure one.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Sending and receiving data will be wireless using an RF module.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Ciphering sound (or voice) for walkie talkies for example.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917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21972"/>
            <a:ext cx="10515600" cy="801843"/>
          </a:xfrm>
        </p:spPr>
        <p:txBody>
          <a:bodyPr>
            <a:normAutofit/>
          </a:bodyPr>
          <a:lstStyle/>
          <a:p>
            <a:r>
              <a:rPr lang="en-GB" sz="4400" dirty="0"/>
              <a:t>walkie talkies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316304"/>
            <a:ext cx="5264150" cy="49658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Encrypt Sound for Walkie Talkie devices.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Multi-channel audio codec LM4550.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Send encrypted data through RF module, or Zigbee for small range use.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004" y="107078"/>
            <a:ext cx="5251450" cy="665003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004" y="108189"/>
            <a:ext cx="5251450" cy="664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4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02276"/>
            <a:ext cx="10515600" cy="982148"/>
          </a:xfrm>
        </p:spPr>
        <p:txBody>
          <a:bodyPr/>
          <a:lstStyle/>
          <a:p>
            <a:pPr algn="ctr"/>
            <a:r>
              <a:rPr lang="en-US" dirty="0" smtClean="0"/>
              <a:t>Thank you for your time !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1850" y="3879448"/>
            <a:ext cx="10515600" cy="982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Q </a:t>
            </a:r>
            <a:r>
              <a:rPr lang="en-US" sz="4000" dirty="0" smtClean="0"/>
              <a:t>&amp; </a:t>
            </a:r>
            <a:r>
              <a:rPr lang="en-US" dirty="0" smtClean="0"/>
              <a:t>A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/>
              <a:t>Forecast:</a:t>
            </a:r>
            <a:endParaRPr lang="en-GB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GB" dirty="0" smtClean="0"/>
              <a:t>Communication between devices or people should be private, attackers mustn't be able to read it, and in some applications using  computers would be economically inefficient. A sufficiently small and fast device would be more appropriate.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797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Motivation and problem statement: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900" dirty="0" smtClean="0"/>
              <a:t>Communication in a network is usually protected by multiple protocols that need whole computers.</a:t>
            </a:r>
          </a:p>
          <a:p>
            <a:pPr algn="just">
              <a:lnSpc>
                <a:spcPct val="150000"/>
              </a:lnSpc>
            </a:pPr>
            <a:r>
              <a:rPr lang="en-GB" sz="2900" dirty="0" smtClean="0"/>
              <a:t> Gsm network providers can listen to our conversations and a walkie talkie isn’t always secure.</a:t>
            </a:r>
          </a:p>
          <a:p>
            <a:pPr algn="just">
              <a:lnSpc>
                <a:spcPct val="150000"/>
              </a:lnSpc>
            </a:pPr>
            <a:r>
              <a:rPr lang="en-GB" sz="2900" dirty="0" smtClean="0"/>
              <a:t>A small, effective and secure way to send important data without a 3</a:t>
            </a:r>
            <a:r>
              <a:rPr lang="en-GB" sz="2900" baseline="30000" dirty="0" smtClean="0"/>
              <a:t>rd</a:t>
            </a:r>
            <a:r>
              <a:rPr lang="en-GB" sz="2900" dirty="0" smtClean="0"/>
              <a:t> party acquiring it is needed</a:t>
            </a:r>
          </a:p>
        </p:txBody>
      </p:sp>
    </p:spTree>
    <p:extLst>
      <p:ext uri="{BB962C8B-B14F-4D97-AF65-F5344CB8AC3E}">
        <p14:creationId xmlns:p14="http://schemas.microsoft.com/office/powerpoint/2010/main" val="296798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8394"/>
            <a:ext cx="10515600" cy="1325563"/>
          </a:xfrm>
        </p:spPr>
        <p:txBody>
          <a:bodyPr/>
          <a:lstStyle/>
          <a:p>
            <a:r>
              <a:rPr lang="en-GB" b="1" dirty="0"/>
              <a:t>Motivation and problem statement: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900" dirty="0" smtClean="0"/>
              <a:t>We wanted to make a small device able to encrypt data and send it to another one and for that we used the </a:t>
            </a:r>
            <a:r>
              <a:rPr lang="en-GB" sz="2900" dirty="0" smtClean="0"/>
              <a:t>PICF184550 </a:t>
            </a:r>
            <a:r>
              <a:rPr lang="en-GB" sz="2900" dirty="0" smtClean="0"/>
              <a:t>as the heart or rather the brain of the device! </a:t>
            </a:r>
          </a:p>
          <a:p>
            <a:pPr>
              <a:lnSpc>
                <a:spcPct val="150000"/>
              </a:lnSpc>
            </a:pPr>
            <a:r>
              <a:rPr lang="en-GB" sz="2900" dirty="0" smtClean="0"/>
              <a:t>The device can be used in variety of other appliances like walkie talkies, pagers, door locks…etc.</a:t>
            </a:r>
            <a:endParaRPr lang="en-GB" sz="2900" dirty="0"/>
          </a:p>
        </p:txBody>
      </p:sp>
    </p:spTree>
    <p:extLst>
      <p:ext uri="{BB962C8B-B14F-4D97-AF65-F5344CB8AC3E}">
        <p14:creationId xmlns:p14="http://schemas.microsoft.com/office/powerpoint/2010/main" val="389162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Methods:</a:t>
            </a:r>
            <a:br>
              <a:rPr lang="en-GB" b="1" dirty="0" smtClean="0"/>
            </a:br>
            <a:r>
              <a:rPr lang="en-GB" sz="4300" dirty="0" err="1" smtClean="0"/>
              <a:t>eXtended</a:t>
            </a:r>
            <a:r>
              <a:rPr lang="en-GB" sz="4300" dirty="0" smtClean="0"/>
              <a:t> Tiny Encryption Algorithm(XTEA):</a:t>
            </a:r>
            <a:endParaRPr lang="en-GB" sz="43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Based on </a:t>
            </a:r>
            <a:r>
              <a:rPr lang="en-GB" dirty="0"/>
              <a:t>F</a:t>
            </a:r>
            <a:r>
              <a:rPr lang="en-GB" dirty="0" smtClean="0"/>
              <a:t>eistel cipher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More secure than TEA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More security with more rounds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605" y="1825625"/>
            <a:ext cx="29008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7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5307"/>
            <a:ext cx="3932237" cy="872544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sz="4000" dirty="0" smtClean="0"/>
              <a:t>Flow chart:</a:t>
            </a:r>
            <a:endParaRPr lang="en-GB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839795" cy="381158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 smtClean="0"/>
              <a:t>The following algorithm is used.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 smtClean="0"/>
              <a:t>It will use one program for both receiver and transmitter.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 smtClean="0"/>
              <a:t>It can be modified in the future. </a:t>
            </a:r>
          </a:p>
        </p:txBody>
      </p:sp>
      <p:pic>
        <p:nvPicPr>
          <p:cNvPr id="1029" name="Picture 5" descr="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459" y="249732"/>
            <a:ext cx="3729799" cy="646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22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the </a:t>
            </a:r>
            <a:r>
              <a:rPr lang="en-GB" dirty="0" smtClean="0"/>
              <a:t>PICF184550 </a:t>
            </a:r>
            <a:r>
              <a:rPr lang="en-GB" dirty="0" smtClean="0"/>
              <a:t>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UP to 48Mhz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32kb of program memory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5 I/O Ports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Self Programmability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Other features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46" y="1825625"/>
            <a:ext cx="3771721" cy="375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9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Circuit building: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26994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The circuit was simulated using Proteus.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Proteus was used because of it’s huge </a:t>
            </a:r>
            <a:r>
              <a:rPr lang="en-GB" dirty="0"/>
              <a:t>l</a:t>
            </a:r>
            <a:r>
              <a:rPr lang="en-GB" dirty="0" smtClean="0"/>
              <a:t>ibrary and compatibility.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958" y="1690688"/>
            <a:ext cx="4753638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9789" y="479656"/>
            <a:ext cx="3932237" cy="859665"/>
          </a:xfrm>
        </p:spPr>
        <p:txBody>
          <a:bodyPr>
            <a:normAutofit/>
          </a:bodyPr>
          <a:lstStyle/>
          <a:p>
            <a:r>
              <a:rPr lang="en-GB" sz="3600" dirty="0" smtClean="0"/>
              <a:t>The circuit:</a:t>
            </a:r>
            <a:endParaRPr lang="en-GB"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474634" cy="381158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 smtClean="0"/>
              <a:t>Master/Slave microcontrollers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 smtClean="0"/>
              <a:t>Keyboard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 smtClean="0"/>
              <a:t>20*4 LCDs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 smtClean="0"/>
              <a:t>Oscillator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 smtClean="0"/>
              <a:t>Slave select switch, and send button   </a:t>
            </a:r>
            <a:endParaRPr lang="en-GB" sz="1900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8" r="7638"/>
          <a:stretch>
            <a:fillRect/>
          </a:stretch>
        </p:blipFill>
        <p:spPr>
          <a:xfrm>
            <a:off x="4314422" y="457200"/>
            <a:ext cx="7763167" cy="6129867"/>
          </a:xfrm>
        </p:spPr>
      </p:pic>
    </p:spTree>
    <p:extLst>
      <p:ext uri="{BB962C8B-B14F-4D97-AF65-F5344CB8AC3E}">
        <p14:creationId xmlns:p14="http://schemas.microsoft.com/office/powerpoint/2010/main" val="270832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399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PIC Microcontroller-based cryptosystem</vt:lpstr>
      <vt:lpstr>Forecast:</vt:lpstr>
      <vt:lpstr>Motivation and problem statement:</vt:lpstr>
      <vt:lpstr>Motivation and problem statement:</vt:lpstr>
      <vt:lpstr>Methods: eXtended Tiny Encryption Algorithm(XTEA):</vt:lpstr>
      <vt:lpstr> Flow chart:</vt:lpstr>
      <vt:lpstr>Why the PICF184550 ?</vt:lpstr>
      <vt:lpstr> Circuit building:</vt:lpstr>
      <vt:lpstr>The circuit:</vt:lpstr>
      <vt:lpstr>Coding:</vt:lpstr>
      <vt:lpstr>PowerPoint Presentation</vt:lpstr>
      <vt:lpstr>Summary:</vt:lpstr>
      <vt:lpstr>Future work:</vt:lpstr>
      <vt:lpstr>walkie talkies</vt:lpstr>
      <vt:lpstr>Thank you for your time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using Microcontrollers</dc:title>
  <dc:creator>nadir bengana</dc:creator>
  <cp:lastModifiedBy>Issam</cp:lastModifiedBy>
  <cp:revision>77</cp:revision>
  <dcterms:created xsi:type="dcterms:W3CDTF">2015-05-24T20:00:04Z</dcterms:created>
  <dcterms:modified xsi:type="dcterms:W3CDTF">2015-06-07T14:37:23Z</dcterms:modified>
</cp:coreProperties>
</file>