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62" r:id="rId6"/>
    <p:sldId id="457" r:id="rId7"/>
    <p:sldId id="313" r:id="rId8"/>
    <p:sldId id="314" r:id="rId9"/>
    <p:sldId id="315" r:id="rId10"/>
    <p:sldId id="317" r:id="rId11"/>
    <p:sldId id="318" r:id="rId12"/>
    <p:sldId id="268" r:id="rId13"/>
    <p:sldId id="319" r:id="rId14"/>
    <p:sldId id="320" r:id="rId15"/>
    <p:sldId id="277" r:id="rId16"/>
    <p:sldId id="278" r:id="rId17"/>
    <p:sldId id="384" r:id="rId18"/>
    <p:sldId id="371" r:id="rId19"/>
    <p:sldId id="372" r:id="rId20"/>
    <p:sldId id="373" r:id="rId21"/>
    <p:sldId id="374" r:id="rId22"/>
    <p:sldId id="387" r:id="rId23"/>
    <p:sldId id="388" r:id="rId24"/>
    <p:sldId id="385" r:id="rId25"/>
    <p:sldId id="386" r:id="rId26"/>
    <p:sldId id="370" r:id="rId27"/>
    <p:sldId id="375" r:id="rId28"/>
    <p:sldId id="376" r:id="rId29"/>
    <p:sldId id="377" r:id="rId30"/>
    <p:sldId id="378" r:id="rId31"/>
    <p:sldId id="379" r:id="rId32"/>
    <p:sldId id="380" r:id="rId33"/>
    <p:sldId id="381" r:id="rId34"/>
    <p:sldId id="382" r:id="rId35"/>
    <p:sldId id="383" r:id="rId36"/>
    <p:sldId id="283" r:id="rId37"/>
    <p:sldId id="288" r:id="rId38"/>
    <p:sldId id="390" r:id="rId39"/>
    <p:sldId id="292" r:id="rId40"/>
  </p:sldIdLst>
  <p:sldSz cx="9144000" cy="5143500" type="screen16x9"/>
  <p:notesSz cx="6858000" cy="9144000"/>
  <p:embeddedFontLst>
    <p:embeddedFont>
      <p:font typeface="Open Sans" panose="020B0606030504020204"/>
      <p:regular r:id="rId44"/>
    </p:embeddedFont>
    <p:embeddedFont>
      <p:font typeface="Advent Pro"/>
      <p:regular r:id="rId45"/>
    </p:embeddedFont>
    <p:embeddedFont>
      <p:font typeface="Open Sans SemiBold"/>
      <p:regular r:id="rId46"/>
      <p:bold r:id="rId47"/>
      <p:italic r:id="rId48"/>
    </p:embeddedFont>
    <p:embeddedFont>
      <p:font typeface="Arial Rounded MT Bold" panose="020F070403050403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
        <p:cNvGrpSpPr/>
        <p:nvPr/>
      </p:nvGrpSpPr>
      <p:grpSpPr>
        <a:xfrm>
          <a:off x="0" y="0"/>
          <a:ext cx="0" cy="0"/>
          <a:chOff x="0" y="0"/>
          <a:chExt cx="0" cy="0"/>
        </a:xfrm>
      </p:grpSpPr>
      <p:sp>
        <p:nvSpPr>
          <p:cNvPr id="271" name="Google Shape;27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3"/>
        <p:cNvGrpSpPr/>
        <p:nvPr/>
      </p:nvGrpSpPr>
      <p:grpSpPr>
        <a:xfrm>
          <a:off x="0" y="0"/>
          <a:ext cx="0" cy="0"/>
          <a:chOff x="0" y="0"/>
          <a:chExt cx="0" cy="0"/>
        </a:xfrm>
      </p:grpSpPr>
      <p:sp>
        <p:nvSpPr>
          <p:cNvPr id="1374" name="Google Shape;1374;gc35ba59f8a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5" name="Google Shape;1375;gc35ba59f8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c72e19180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c72e19180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
        <p:cNvGrpSpPr/>
        <p:nvPr/>
      </p:nvGrpSpPr>
      <p:grpSpPr>
        <a:xfrm>
          <a:off x="0" y="0"/>
          <a:ext cx="0" cy="0"/>
          <a:chOff x="0" y="0"/>
          <a:chExt cx="0" cy="0"/>
        </a:xfrm>
      </p:grpSpPr>
      <p:sp>
        <p:nvSpPr>
          <p:cNvPr id="553" name="Google Shape;553;gc35ba59f8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35ba59f8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c35ba59f8a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35ba59f8a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7"/>
        <p:cNvGrpSpPr/>
        <p:nvPr/>
      </p:nvGrpSpPr>
      <p:grpSpPr>
        <a:xfrm>
          <a:off x="0" y="0"/>
          <a:ext cx="0" cy="0"/>
          <a:chOff x="0" y="0"/>
          <a:chExt cx="0" cy="0"/>
        </a:xfrm>
      </p:grpSpPr>
      <p:sp>
        <p:nvSpPr>
          <p:cNvPr id="1948" name="Google Shape;1948;gc35ba59f8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c35ba59f8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6"/>
        <p:cNvGrpSpPr/>
        <p:nvPr/>
      </p:nvGrpSpPr>
      <p:grpSpPr>
        <a:xfrm>
          <a:off x="0" y="0"/>
          <a:ext cx="0" cy="0"/>
          <a:chOff x="0" y="0"/>
          <a:chExt cx="0" cy="0"/>
        </a:xfrm>
      </p:grpSpPr>
      <p:sp>
        <p:nvSpPr>
          <p:cNvPr id="2227" name="Google Shape;2227;gc35ba59f8a_0_2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c35ba59f8a_0_2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26"/>
        <p:cNvGrpSpPr/>
        <p:nvPr/>
      </p:nvGrpSpPr>
      <p:grpSpPr>
        <a:xfrm>
          <a:off x="0" y="0"/>
          <a:ext cx="0" cy="0"/>
          <a:chOff x="0" y="0"/>
          <a:chExt cx="0" cy="0"/>
        </a:xfrm>
      </p:grpSpPr>
      <p:sp>
        <p:nvSpPr>
          <p:cNvPr id="2227" name="Google Shape;2227;gc35ba59f8a_0_2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c35ba59f8a_0_2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4"/>
        <p:cNvGrpSpPr/>
        <p:nvPr/>
      </p:nvGrpSpPr>
      <p:grpSpPr>
        <a:xfrm>
          <a:off x="0" y="0"/>
          <a:ext cx="0" cy="0"/>
          <a:chOff x="0" y="0"/>
          <a:chExt cx="0" cy="0"/>
        </a:xfrm>
      </p:grpSpPr>
      <p:sp>
        <p:nvSpPr>
          <p:cNvPr id="2435" name="Google Shape;2435;gc35ba59f8a_0_2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c35ba59f8a_0_2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gc35ba59f8a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35ba59f8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8"/>
        <p:cNvGrpSpPr/>
        <p:nvPr/>
      </p:nvGrpSpPr>
      <p:grpSpPr>
        <a:xfrm>
          <a:off x="0" y="0"/>
          <a:ext cx="0" cy="0"/>
          <a:chOff x="0" y="0"/>
          <a:chExt cx="0" cy="0"/>
        </a:xfrm>
      </p:grpSpPr>
      <p:sp>
        <p:nvSpPr>
          <p:cNvPr id="829" name="Google Shape;829;gc35ba59f8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c35ba59f8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3"/>
        <p:cNvGrpSpPr/>
        <p:nvPr/>
      </p:nvGrpSpPr>
      <p:grpSpPr>
        <a:xfrm>
          <a:off x="0" y="0"/>
          <a:ext cx="0" cy="0"/>
          <a:chOff x="0" y="0"/>
          <a:chExt cx="0" cy="0"/>
        </a:xfrm>
      </p:grpSpPr>
      <p:sp>
        <p:nvSpPr>
          <p:cNvPr id="874" name="Google Shape;874;gc853341430_0_3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c853341430_0_3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3"/>
        <p:cNvGrpSpPr/>
        <p:nvPr/>
      </p:nvGrpSpPr>
      <p:grpSpPr>
        <a:xfrm>
          <a:off x="0" y="0"/>
          <a:ext cx="0" cy="0"/>
          <a:chOff x="0" y="0"/>
          <a:chExt cx="0" cy="0"/>
        </a:xfrm>
      </p:grpSpPr>
      <p:sp>
        <p:nvSpPr>
          <p:cNvPr id="874" name="Google Shape;874;gc853341430_0_3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c853341430_0_3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a:spLocks noGrp="1"/>
          </p:cNvSpPr>
          <p:nvPr>
            <p:ph type="ctrTitle"/>
          </p:nvPr>
        </p:nvSpPr>
        <p:spPr>
          <a:xfrm>
            <a:off x="1805025" y="2057501"/>
            <a:ext cx="6186600" cy="850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4500" b="1">
                <a:solidFill>
                  <a:schemeClr val="lt1"/>
                </a:solidFill>
                <a:latin typeface="Open Sans" panose="020B0606030504020204"/>
                <a:ea typeface="Open Sans" panose="020B0606030504020204"/>
                <a:cs typeface="Open Sans" panose="020B0606030504020204"/>
                <a:sym typeface="Open Sans" panose="020B0606030504020204"/>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2290950" y="3065800"/>
            <a:ext cx="5214900" cy="5013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a:spLocks noGrp="1"/>
          </p:cNvSpPr>
          <p:nvPr>
            <p:ph type="title" hasCustomPrompt="1"/>
          </p:nvPr>
        </p:nvSpPr>
        <p:spPr>
          <a:xfrm>
            <a:off x="2314725" y="2174779"/>
            <a:ext cx="5167500" cy="1153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subTitle" idx="1"/>
          </p:nvPr>
        </p:nvSpPr>
        <p:spPr>
          <a:xfrm>
            <a:off x="2314550" y="3226429"/>
            <a:ext cx="5167500" cy="623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8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1"/>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3"/>
          <p:cNvSpPr/>
          <p:nvPr/>
        </p:nvSpPr>
        <p:spPr>
          <a:xfrm rot="5400000">
            <a:off x="7505887" y="1441425"/>
            <a:ext cx="25983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61" name="Google Shape;61;p13"/>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2" name="Google Shape;62;p13"/>
          <p:cNvSpPr txBox="1">
            <a:spLocks noGrp="1"/>
          </p:cNvSpPr>
          <p:nvPr>
            <p:ph type="title" idx="2" hasCustomPrompt="1"/>
          </p:nvPr>
        </p:nvSpPr>
        <p:spPr>
          <a:xfrm>
            <a:off x="1566950" y="1179800"/>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4952100" y="1169075"/>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1566938" y="2816250"/>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4952110" y="2881725"/>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6"/>
          </p:nvPr>
        </p:nvSpPr>
        <p:spPr>
          <a:xfrm>
            <a:off x="2086596" y="1546350"/>
            <a:ext cx="1848000" cy="461100"/>
          </a:xfrm>
          <a:prstGeom prst="rect">
            <a:avLst/>
          </a:prstGeom>
        </p:spPr>
        <p:txBody>
          <a:bodyPr spcFirstLastPara="1" wrap="square" lIns="91425" tIns="91425" rIns="91425" bIns="91425" anchor="ctr" anchorCtr="0">
            <a:normAutofit/>
          </a:bodyPr>
          <a:lstStyle>
            <a:lvl1pPr lvl="0">
              <a:spcBef>
                <a:spcPts val="0"/>
              </a:spcBef>
              <a:spcAft>
                <a:spcPts val="0"/>
              </a:spcAft>
              <a:buSzPts val="2500"/>
              <a:buNone/>
              <a:defRPr sz="2020">
                <a:solidFill>
                  <a:schemeClr val="accent1"/>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67" name="Google Shape;67;p13"/>
          <p:cNvSpPr txBox="1">
            <a:spLocks noGrp="1"/>
          </p:cNvSpPr>
          <p:nvPr>
            <p:ph type="title" idx="7"/>
          </p:nvPr>
        </p:nvSpPr>
        <p:spPr>
          <a:xfrm>
            <a:off x="2086596" y="3248329"/>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8" name="Google Shape;68;p13"/>
          <p:cNvSpPr txBox="1">
            <a:spLocks noGrp="1"/>
          </p:cNvSpPr>
          <p:nvPr>
            <p:ph type="title" idx="8"/>
          </p:nvPr>
        </p:nvSpPr>
        <p:spPr>
          <a:xfrm>
            <a:off x="5459913" y="1546350"/>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4"/>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9" name="Google Shape;69;p13"/>
          <p:cNvSpPr txBox="1">
            <a:spLocks noGrp="1"/>
          </p:cNvSpPr>
          <p:nvPr>
            <p:ph type="title" idx="9"/>
          </p:nvPr>
        </p:nvSpPr>
        <p:spPr>
          <a:xfrm>
            <a:off x="5459913" y="3248323"/>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0" name="Google Shape;70;p13"/>
          <p:cNvSpPr txBox="1">
            <a:spLocks noGrp="1"/>
          </p:cNvSpPr>
          <p:nvPr>
            <p:ph type="subTitle" idx="1"/>
          </p:nvPr>
        </p:nvSpPr>
        <p:spPr>
          <a:xfrm>
            <a:off x="2086600" y="1865700"/>
            <a:ext cx="2245500" cy="7239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a:spLocks noGrp="1"/>
          </p:cNvSpPr>
          <p:nvPr>
            <p:ph type="subTitle" idx="13"/>
          </p:nvPr>
        </p:nvSpPr>
        <p:spPr>
          <a:xfrm>
            <a:off x="5459925" y="1865700"/>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3"/>
          <p:cNvSpPr txBox="1">
            <a:spLocks noGrp="1"/>
          </p:cNvSpPr>
          <p:nvPr>
            <p:ph type="subTitle" idx="14"/>
          </p:nvPr>
        </p:nvSpPr>
        <p:spPr>
          <a:xfrm>
            <a:off x="2086600" y="3567677"/>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3"/>
          <p:cNvSpPr txBox="1">
            <a:spLocks noGrp="1"/>
          </p:cNvSpPr>
          <p:nvPr>
            <p:ph type="subTitle" idx="15"/>
          </p:nvPr>
        </p:nvSpPr>
        <p:spPr>
          <a:xfrm>
            <a:off x="5459925" y="3567675"/>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9">
    <p:spTree>
      <p:nvGrpSpPr>
        <p:cNvPr id="1" name="Shape 74"/>
        <p:cNvGrpSpPr/>
        <p:nvPr/>
      </p:nvGrpSpPr>
      <p:grpSpPr>
        <a:xfrm>
          <a:off x="0" y="0"/>
          <a:ext cx="0" cy="0"/>
          <a:chOff x="0" y="0"/>
          <a:chExt cx="0" cy="0"/>
        </a:xfrm>
      </p:grpSpPr>
      <p:sp>
        <p:nvSpPr>
          <p:cNvPr id="75" name="Google Shape;75;p14"/>
          <p:cNvSpPr/>
          <p:nvPr/>
        </p:nvSpPr>
        <p:spPr>
          <a:xfrm>
            <a:off x="0" y="0"/>
            <a:ext cx="652500" cy="5143500"/>
          </a:xfrm>
          <a:prstGeom prst="rect">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 name="Google Shape;77;p14"/>
          <p:cNvSpPr/>
          <p:nvPr/>
        </p:nvSpPr>
        <p:spPr>
          <a:xfrm rot="5400000">
            <a:off x="7505887" y="1857550"/>
            <a:ext cx="2598300" cy="77700"/>
          </a:xfrm>
          <a:prstGeom prst="roundRect">
            <a:avLst>
              <a:gd name="adj" fmla="val 50000"/>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1">
    <p:spTree>
      <p:nvGrpSpPr>
        <p:cNvPr id="1" name="Shape 78"/>
        <p:cNvGrpSpPr/>
        <p:nvPr/>
      </p:nvGrpSpPr>
      <p:grpSpPr>
        <a:xfrm>
          <a:off x="0" y="0"/>
          <a:ext cx="0" cy="0"/>
          <a:chOff x="0" y="0"/>
          <a:chExt cx="0" cy="0"/>
        </a:xfrm>
      </p:grpSpPr>
      <p:sp>
        <p:nvSpPr>
          <p:cNvPr id="79" name="Google Shape;79;p15"/>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1" name="Google Shape;81;p15"/>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6">
    <p:bg>
      <p:bgPr>
        <a:gradFill>
          <a:gsLst>
            <a:gs pos="0">
              <a:schemeClr val="accent4"/>
            </a:gs>
            <a:gs pos="100000">
              <a:schemeClr val="accent3"/>
            </a:gs>
          </a:gsLst>
          <a:lin ang="18900732" scaled="0"/>
        </a:gra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4" name="Google Shape;84;p16"/>
          <p:cNvSpPr txBox="1">
            <a:spLocks noGrp="1"/>
          </p:cNvSpPr>
          <p:nvPr>
            <p:ph type="subTitle" idx="1"/>
          </p:nvPr>
        </p:nvSpPr>
        <p:spPr>
          <a:xfrm>
            <a:off x="1834150" y="3261600"/>
            <a:ext cx="5479800" cy="617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6"/>
          <p:cNvSpPr txBox="1">
            <a:spLocks noGrp="1"/>
          </p:cNvSpPr>
          <p:nvPr>
            <p:ph type="title" idx="2" hasCustomPrompt="1"/>
          </p:nvPr>
        </p:nvSpPr>
        <p:spPr>
          <a:xfrm>
            <a:off x="3776825" y="1130325"/>
            <a:ext cx="1590300" cy="794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 name="Google Shape;86;p16"/>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7">
    <p:bg>
      <p:bgPr>
        <a:gradFill>
          <a:gsLst>
            <a:gs pos="0">
              <a:schemeClr val="accent3"/>
            </a:gs>
            <a:gs pos="100000">
              <a:srgbClr val="BBDB70"/>
            </a:gs>
          </a:gsLst>
          <a:lin ang="18900732" scaled="0"/>
        </a:gradFill>
        <a:effectLst/>
      </p:bgPr>
    </p:bg>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9" name="Google Shape;89;p17"/>
          <p:cNvSpPr txBox="1">
            <a:spLocks noGrp="1"/>
          </p:cNvSpPr>
          <p:nvPr>
            <p:ph type="subTitle" idx="1"/>
          </p:nvPr>
        </p:nvSpPr>
        <p:spPr>
          <a:xfrm>
            <a:off x="1834150" y="3261600"/>
            <a:ext cx="5479800" cy="617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7"/>
          <p:cNvSpPr txBox="1">
            <a:spLocks noGrp="1"/>
          </p:cNvSpPr>
          <p:nvPr>
            <p:ph type="title" idx="2" hasCustomPrompt="1"/>
          </p:nvPr>
        </p:nvSpPr>
        <p:spPr>
          <a:xfrm>
            <a:off x="3776825" y="1130325"/>
            <a:ext cx="1590300" cy="794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17"/>
          <p:cNvSpPr/>
          <p:nvPr/>
        </p:nvSpPr>
        <p:spPr>
          <a:xfrm rot="5400000">
            <a:off x="7505887" y="1857550"/>
            <a:ext cx="2598300" cy="77700"/>
          </a:xfrm>
          <a:prstGeom prst="roundRect">
            <a:avLst>
              <a:gd name="adj" fmla="val 50000"/>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CUSTOM_20">
    <p:bg>
      <p:bgPr>
        <a:gradFill>
          <a:gsLst>
            <a:gs pos="0">
              <a:schemeClr val="lt2"/>
            </a:gs>
            <a:gs pos="100000">
              <a:schemeClr val="accent2"/>
            </a:gs>
          </a:gsLst>
          <a:lin ang="18900732" scaled="0"/>
        </a:gra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4" name="Google Shape;94;p18"/>
          <p:cNvSpPr txBox="1">
            <a:spLocks noGrp="1"/>
          </p:cNvSpPr>
          <p:nvPr>
            <p:ph type="subTitle" idx="1"/>
          </p:nvPr>
        </p:nvSpPr>
        <p:spPr>
          <a:xfrm>
            <a:off x="1834150" y="3261600"/>
            <a:ext cx="5479800" cy="617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8"/>
          <p:cNvSpPr txBox="1">
            <a:spLocks noGrp="1"/>
          </p:cNvSpPr>
          <p:nvPr>
            <p:ph type="title" idx="2" hasCustomPrompt="1"/>
          </p:nvPr>
        </p:nvSpPr>
        <p:spPr>
          <a:xfrm>
            <a:off x="3776825" y="1130325"/>
            <a:ext cx="1590300" cy="794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18"/>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97"/>
        <p:cNvGrpSpPr/>
        <p:nvPr/>
      </p:nvGrpSpPr>
      <p:grpSpPr>
        <a:xfrm>
          <a:off x="0" y="0"/>
          <a:ext cx="0" cy="0"/>
          <a:chOff x="0" y="0"/>
          <a:chExt cx="0" cy="0"/>
        </a:xfrm>
      </p:grpSpPr>
      <p:sp>
        <p:nvSpPr>
          <p:cNvPr id="98" name="Google Shape;98;p19"/>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9"/>
          <p:cNvSpPr/>
          <p:nvPr/>
        </p:nvSpPr>
        <p:spPr>
          <a:xfrm rot="5400000">
            <a:off x="7505887" y="1441425"/>
            <a:ext cx="25983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00" name="Google Shape;100;p19"/>
          <p:cNvSpPr txBox="1">
            <a:spLocks noGrp="1"/>
          </p:cNvSpPr>
          <p:nvPr>
            <p:ph type="title"/>
          </p:nvPr>
        </p:nvSpPr>
        <p:spPr>
          <a:xfrm>
            <a:off x="2441875" y="1532150"/>
            <a:ext cx="4912800" cy="1560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500"/>
              <a:buNone/>
              <a:defRPr sz="2000" b="0">
                <a:latin typeface="Advent Pro"/>
                <a:ea typeface="Advent Pro"/>
                <a:cs typeface="Advent Pro"/>
                <a:sym typeface="Advent Pro"/>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01" name="Google Shape;101;p19"/>
          <p:cNvSpPr txBox="1">
            <a:spLocks noGrp="1"/>
          </p:cNvSpPr>
          <p:nvPr>
            <p:ph type="subTitle" idx="1"/>
          </p:nvPr>
        </p:nvSpPr>
        <p:spPr>
          <a:xfrm>
            <a:off x="2876700" y="2934213"/>
            <a:ext cx="4043100" cy="5043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1800"/>
              <a:buNone/>
              <a:defRPr sz="1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7_1">
    <p:spTree>
      <p:nvGrpSpPr>
        <p:cNvPr id="1" name="Shape 102"/>
        <p:cNvGrpSpPr/>
        <p:nvPr/>
      </p:nvGrpSpPr>
      <p:grpSpPr>
        <a:xfrm>
          <a:off x="0" y="0"/>
          <a:ext cx="0" cy="0"/>
          <a:chOff x="0" y="0"/>
          <a:chExt cx="0" cy="0"/>
        </a:xfrm>
      </p:grpSpPr>
      <p:sp>
        <p:nvSpPr>
          <p:cNvPr id="103" name="Google Shape;103;p20"/>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0"/>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05" name="Google Shape;105;p20"/>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6" name="Google Shape;106;p20"/>
          <p:cNvSpPr txBox="1">
            <a:spLocks noGrp="1"/>
          </p:cNvSpPr>
          <p:nvPr>
            <p:ph type="title" idx="2"/>
          </p:nvPr>
        </p:nvSpPr>
        <p:spPr>
          <a:xfrm>
            <a:off x="5623975" y="2360063"/>
            <a:ext cx="1846800" cy="634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20"/>
          <p:cNvSpPr txBox="1">
            <a:spLocks noGrp="1"/>
          </p:cNvSpPr>
          <p:nvPr>
            <p:ph type="title" idx="3"/>
          </p:nvPr>
        </p:nvSpPr>
        <p:spPr>
          <a:xfrm>
            <a:off x="2321200" y="2360063"/>
            <a:ext cx="1846800" cy="629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8" name="Google Shape;108;p20"/>
          <p:cNvSpPr txBox="1">
            <a:spLocks noGrp="1"/>
          </p:cNvSpPr>
          <p:nvPr>
            <p:ph type="subTitle" idx="1"/>
          </p:nvPr>
        </p:nvSpPr>
        <p:spPr>
          <a:xfrm>
            <a:off x="5109644" y="2880875"/>
            <a:ext cx="2875500" cy="1162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20"/>
          <p:cNvSpPr txBox="1">
            <a:spLocks noGrp="1"/>
          </p:cNvSpPr>
          <p:nvPr>
            <p:ph type="subTitle" idx="4"/>
          </p:nvPr>
        </p:nvSpPr>
        <p:spPr>
          <a:xfrm>
            <a:off x="1806775" y="2880875"/>
            <a:ext cx="2875500" cy="11625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chemeClr val="lt2"/>
            </a:gs>
            <a:gs pos="100000">
              <a:schemeClr val="accent1"/>
            </a:gs>
          </a:gsLst>
          <a:lin ang="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a:spLocks noGrp="1"/>
          </p:cNvSpPr>
          <p:nvPr>
            <p:ph type="subTitle" idx="1"/>
          </p:nvPr>
        </p:nvSpPr>
        <p:spPr>
          <a:xfrm>
            <a:off x="1834150" y="3261600"/>
            <a:ext cx="5479800" cy="6171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1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a:spLocks noGrp="1"/>
          </p:cNvSpPr>
          <p:nvPr>
            <p:ph type="title" idx="2" hasCustomPrompt="1"/>
          </p:nvPr>
        </p:nvSpPr>
        <p:spPr>
          <a:xfrm>
            <a:off x="3776825" y="1130325"/>
            <a:ext cx="1590300" cy="794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0"/>
        <p:cNvGrpSpPr/>
        <p:nvPr/>
      </p:nvGrpSpPr>
      <p:grpSpPr>
        <a:xfrm>
          <a:off x="0" y="0"/>
          <a:ext cx="0" cy="0"/>
          <a:chOff x="0" y="0"/>
          <a:chExt cx="0" cy="0"/>
        </a:xfrm>
      </p:grpSpPr>
      <p:sp>
        <p:nvSpPr>
          <p:cNvPr id="111" name="Google Shape;111;p21"/>
          <p:cNvSpPr/>
          <p:nvPr/>
        </p:nvSpPr>
        <p:spPr>
          <a:xfrm>
            <a:off x="0" y="0"/>
            <a:ext cx="652500" cy="5143500"/>
          </a:xfrm>
          <a:prstGeom prst="rect">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1"/>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3" name="Google Shape;113;p21"/>
          <p:cNvSpPr txBox="1">
            <a:spLocks noGrp="1"/>
          </p:cNvSpPr>
          <p:nvPr>
            <p:ph type="title" idx="2"/>
          </p:nvPr>
        </p:nvSpPr>
        <p:spPr>
          <a:xfrm>
            <a:off x="3972600" y="2190600"/>
            <a:ext cx="1846800" cy="634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4" name="Google Shape;114;p21"/>
          <p:cNvSpPr txBox="1">
            <a:spLocks noGrp="1"/>
          </p:cNvSpPr>
          <p:nvPr>
            <p:ph type="title" idx="3"/>
          </p:nvPr>
        </p:nvSpPr>
        <p:spPr>
          <a:xfrm>
            <a:off x="1458825" y="2190600"/>
            <a:ext cx="1846800" cy="629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5" name="Google Shape;115;p21"/>
          <p:cNvSpPr txBox="1">
            <a:spLocks noGrp="1"/>
          </p:cNvSpPr>
          <p:nvPr>
            <p:ph type="subTitle" idx="1"/>
          </p:nvPr>
        </p:nvSpPr>
        <p:spPr>
          <a:xfrm>
            <a:off x="3972600" y="2610825"/>
            <a:ext cx="1846800" cy="1515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21"/>
          <p:cNvSpPr txBox="1">
            <a:spLocks noGrp="1"/>
          </p:cNvSpPr>
          <p:nvPr>
            <p:ph type="subTitle" idx="4"/>
          </p:nvPr>
        </p:nvSpPr>
        <p:spPr>
          <a:xfrm>
            <a:off x="1458825" y="2610837"/>
            <a:ext cx="1846800" cy="1515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21"/>
          <p:cNvSpPr txBox="1">
            <a:spLocks noGrp="1"/>
          </p:cNvSpPr>
          <p:nvPr>
            <p:ph type="title" idx="5"/>
          </p:nvPr>
        </p:nvSpPr>
        <p:spPr>
          <a:xfrm>
            <a:off x="6416500" y="2190600"/>
            <a:ext cx="1846800" cy="634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8" name="Google Shape;118;p21"/>
          <p:cNvSpPr txBox="1">
            <a:spLocks noGrp="1"/>
          </p:cNvSpPr>
          <p:nvPr>
            <p:ph type="subTitle" idx="6"/>
          </p:nvPr>
        </p:nvSpPr>
        <p:spPr>
          <a:xfrm>
            <a:off x="6416500" y="2610825"/>
            <a:ext cx="1846800" cy="15159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21"/>
          <p:cNvSpPr/>
          <p:nvPr/>
        </p:nvSpPr>
        <p:spPr>
          <a:xfrm rot="5400000">
            <a:off x="7505887" y="1857550"/>
            <a:ext cx="2598300" cy="77700"/>
          </a:xfrm>
          <a:prstGeom prst="roundRect">
            <a:avLst>
              <a:gd name="adj" fmla="val 50000"/>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20"/>
        <p:cNvGrpSpPr/>
        <p:nvPr/>
      </p:nvGrpSpPr>
      <p:grpSpPr>
        <a:xfrm>
          <a:off x="0" y="0"/>
          <a:ext cx="0" cy="0"/>
          <a:chOff x="0" y="0"/>
          <a:chExt cx="0" cy="0"/>
        </a:xfrm>
      </p:grpSpPr>
      <p:sp>
        <p:nvSpPr>
          <p:cNvPr id="121" name="Google Shape;121;p22"/>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2"/>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3" name="Google Shape;123;p22"/>
          <p:cNvSpPr txBox="1">
            <a:spLocks noGrp="1"/>
          </p:cNvSpPr>
          <p:nvPr>
            <p:ph type="title" idx="2"/>
          </p:nvPr>
        </p:nvSpPr>
        <p:spPr>
          <a:xfrm>
            <a:off x="5467875" y="1764800"/>
            <a:ext cx="2120700" cy="3594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4" name="Google Shape;124;p22"/>
          <p:cNvSpPr txBox="1">
            <a:spLocks noGrp="1"/>
          </p:cNvSpPr>
          <p:nvPr>
            <p:ph type="title" idx="3"/>
          </p:nvPr>
        </p:nvSpPr>
        <p:spPr>
          <a:xfrm>
            <a:off x="2198275" y="1764800"/>
            <a:ext cx="2120700" cy="356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15"/>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5" name="Google Shape;125;p22"/>
          <p:cNvSpPr txBox="1">
            <a:spLocks noGrp="1"/>
          </p:cNvSpPr>
          <p:nvPr>
            <p:ph type="subTitle" idx="1"/>
          </p:nvPr>
        </p:nvSpPr>
        <p:spPr>
          <a:xfrm>
            <a:off x="5467875" y="2028085"/>
            <a:ext cx="2120700" cy="64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2"/>
          <p:cNvSpPr txBox="1">
            <a:spLocks noGrp="1"/>
          </p:cNvSpPr>
          <p:nvPr>
            <p:ph type="subTitle" idx="4"/>
          </p:nvPr>
        </p:nvSpPr>
        <p:spPr>
          <a:xfrm>
            <a:off x="2198275" y="2027001"/>
            <a:ext cx="2120700" cy="64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22"/>
          <p:cNvSpPr txBox="1">
            <a:spLocks noGrp="1"/>
          </p:cNvSpPr>
          <p:nvPr>
            <p:ph type="title" idx="5"/>
          </p:nvPr>
        </p:nvSpPr>
        <p:spPr>
          <a:xfrm>
            <a:off x="5467875" y="3418250"/>
            <a:ext cx="2120700" cy="356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8" name="Google Shape;128;p22"/>
          <p:cNvSpPr txBox="1">
            <a:spLocks noGrp="1"/>
          </p:cNvSpPr>
          <p:nvPr>
            <p:ph type="subTitle" idx="6"/>
          </p:nvPr>
        </p:nvSpPr>
        <p:spPr>
          <a:xfrm>
            <a:off x="5467875" y="3680325"/>
            <a:ext cx="2120700" cy="64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22"/>
          <p:cNvSpPr txBox="1">
            <a:spLocks noGrp="1"/>
          </p:cNvSpPr>
          <p:nvPr>
            <p:ph type="title" idx="7"/>
          </p:nvPr>
        </p:nvSpPr>
        <p:spPr>
          <a:xfrm>
            <a:off x="2198275" y="3419094"/>
            <a:ext cx="2120700" cy="3543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15"/>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0" name="Google Shape;130;p22"/>
          <p:cNvSpPr txBox="1">
            <a:spLocks noGrp="1"/>
          </p:cNvSpPr>
          <p:nvPr>
            <p:ph type="subTitle" idx="8"/>
          </p:nvPr>
        </p:nvSpPr>
        <p:spPr>
          <a:xfrm>
            <a:off x="2198275" y="3680325"/>
            <a:ext cx="2120700" cy="646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2"/>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1">
  <p:cSld name="CUSTOM_4">
    <p:spTree>
      <p:nvGrpSpPr>
        <p:cNvPr id="1" name="Shape 132"/>
        <p:cNvGrpSpPr/>
        <p:nvPr/>
      </p:nvGrpSpPr>
      <p:grpSpPr>
        <a:xfrm>
          <a:off x="0" y="0"/>
          <a:ext cx="0" cy="0"/>
          <a:chOff x="0" y="0"/>
          <a:chExt cx="0" cy="0"/>
        </a:xfrm>
      </p:grpSpPr>
      <p:sp>
        <p:nvSpPr>
          <p:cNvPr id="133" name="Google Shape;133;p23"/>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3"/>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5" name="Google Shape;135;p23"/>
          <p:cNvSpPr txBox="1">
            <a:spLocks noGrp="1"/>
          </p:cNvSpPr>
          <p:nvPr>
            <p:ph type="title" idx="2"/>
          </p:nvPr>
        </p:nvSpPr>
        <p:spPr>
          <a:xfrm>
            <a:off x="3865850" y="1540600"/>
            <a:ext cx="2070300" cy="420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6" name="Google Shape;136;p23"/>
          <p:cNvSpPr txBox="1">
            <a:spLocks noGrp="1"/>
          </p:cNvSpPr>
          <p:nvPr>
            <p:ph type="title" idx="3"/>
          </p:nvPr>
        </p:nvSpPr>
        <p:spPr>
          <a:xfrm>
            <a:off x="1452336" y="1540600"/>
            <a:ext cx="2083200" cy="417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15"/>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7" name="Google Shape;137;p23"/>
          <p:cNvSpPr txBox="1">
            <a:spLocks noGrp="1"/>
          </p:cNvSpPr>
          <p:nvPr>
            <p:ph type="subTitle" idx="1"/>
          </p:nvPr>
        </p:nvSpPr>
        <p:spPr>
          <a:xfrm>
            <a:off x="3865841" y="1899950"/>
            <a:ext cx="20703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3"/>
          <p:cNvSpPr txBox="1">
            <a:spLocks noGrp="1"/>
          </p:cNvSpPr>
          <p:nvPr>
            <p:ph type="subTitle" idx="4"/>
          </p:nvPr>
        </p:nvSpPr>
        <p:spPr>
          <a:xfrm>
            <a:off x="1452325" y="1899955"/>
            <a:ext cx="20832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3"/>
          <p:cNvSpPr txBox="1">
            <a:spLocks noGrp="1"/>
          </p:cNvSpPr>
          <p:nvPr>
            <p:ph type="title" idx="5"/>
          </p:nvPr>
        </p:nvSpPr>
        <p:spPr>
          <a:xfrm>
            <a:off x="6262933" y="1540600"/>
            <a:ext cx="2066100" cy="420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0" name="Google Shape;140;p23"/>
          <p:cNvSpPr txBox="1">
            <a:spLocks noGrp="1"/>
          </p:cNvSpPr>
          <p:nvPr>
            <p:ph type="subTitle" idx="6"/>
          </p:nvPr>
        </p:nvSpPr>
        <p:spPr>
          <a:xfrm>
            <a:off x="6262924" y="1899950"/>
            <a:ext cx="20661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23"/>
          <p:cNvSpPr txBox="1">
            <a:spLocks noGrp="1"/>
          </p:cNvSpPr>
          <p:nvPr>
            <p:ph type="title" idx="7"/>
          </p:nvPr>
        </p:nvSpPr>
        <p:spPr>
          <a:xfrm>
            <a:off x="3865850" y="3161100"/>
            <a:ext cx="2070300" cy="420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accent4"/>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2" name="Google Shape;142;p23"/>
          <p:cNvSpPr txBox="1">
            <a:spLocks noGrp="1"/>
          </p:cNvSpPr>
          <p:nvPr>
            <p:ph type="title" idx="8"/>
          </p:nvPr>
        </p:nvSpPr>
        <p:spPr>
          <a:xfrm>
            <a:off x="1452336" y="3161100"/>
            <a:ext cx="2083200" cy="417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15">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3" name="Google Shape;143;p23"/>
          <p:cNvSpPr txBox="1">
            <a:spLocks noGrp="1"/>
          </p:cNvSpPr>
          <p:nvPr>
            <p:ph type="subTitle" idx="9"/>
          </p:nvPr>
        </p:nvSpPr>
        <p:spPr>
          <a:xfrm>
            <a:off x="3865841" y="3518625"/>
            <a:ext cx="20703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3"/>
          <p:cNvSpPr txBox="1">
            <a:spLocks noGrp="1"/>
          </p:cNvSpPr>
          <p:nvPr>
            <p:ph type="subTitle" idx="13"/>
          </p:nvPr>
        </p:nvSpPr>
        <p:spPr>
          <a:xfrm>
            <a:off x="1452325" y="3518630"/>
            <a:ext cx="20832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a:spLocks noGrp="1"/>
          </p:cNvSpPr>
          <p:nvPr>
            <p:ph type="title" idx="14"/>
          </p:nvPr>
        </p:nvSpPr>
        <p:spPr>
          <a:xfrm>
            <a:off x="6262933" y="3161100"/>
            <a:ext cx="2066100" cy="420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20">
                <a:solidFill>
                  <a:schemeClr val="l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6" name="Google Shape;146;p23"/>
          <p:cNvSpPr txBox="1">
            <a:spLocks noGrp="1"/>
          </p:cNvSpPr>
          <p:nvPr>
            <p:ph type="subTitle" idx="15"/>
          </p:nvPr>
        </p:nvSpPr>
        <p:spPr>
          <a:xfrm>
            <a:off x="6262924" y="3518625"/>
            <a:ext cx="2066100" cy="637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3"/>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148"/>
        <p:cNvGrpSpPr/>
        <p:nvPr/>
      </p:nvGrpSpPr>
      <p:grpSpPr>
        <a:xfrm>
          <a:off x="0" y="0"/>
          <a:ext cx="0" cy="0"/>
          <a:chOff x="0" y="0"/>
          <a:chExt cx="0" cy="0"/>
        </a:xfrm>
      </p:grpSpPr>
      <p:sp>
        <p:nvSpPr>
          <p:cNvPr id="149" name="Google Shape;149;p24"/>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24"/>
          <p:cNvSpPr txBox="1">
            <a:spLocks noGrp="1"/>
          </p:cNvSpPr>
          <p:nvPr>
            <p:ph type="subTitle" idx="1"/>
          </p:nvPr>
        </p:nvSpPr>
        <p:spPr>
          <a:xfrm>
            <a:off x="2572950" y="3651216"/>
            <a:ext cx="4646100" cy="832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2" name="Google Shape;152;p24"/>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153"/>
        <p:cNvGrpSpPr/>
        <p:nvPr/>
      </p:nvGrpSpPr>
      <p:grpSpPr>
        <a:xfrm>
          <a:off x="0" y="0"/>
          <a:ext cx="0" cy="0"/>
          <a:chOff x="0" y="0"/>
          <a:chExt cx="0" cy="0"/>
        </a:xfrm>
      </p:grpSpPr>
      <p:sp>
        <p:nvSpPr>
          <p:cNvPr id="154" name="Google Shape;154;p25"/>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5"/>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56" name="Google Shape;156;p25"/>
          <p:cNvSpPr txBox="1">
            <a:spLocks noGrp="1"/>
          </p:cNvSpPr>
          <p:nvPr>
            <p:ph type="subTitle" idx="1"/>
          </p:nvPr>
        </p:nvSpPr>
        <p:spPr>
          <a:xfrm>
            <a:off x="2661250" y="3904200"/>
            <a:ext cx="4497300" cy="6363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2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5"/>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158"/>
        <p:cNvGrpSpPr/>
        <p:nvPr/>
      </p:nvGrpSpPr>
      <p:grpSpPr>
        <a:xfrm>
          <a:off x="0" y="0"/>
          <a:ext cx="0" cy="0"/>
          <a:chOff x="0" y="0"/>
          <a:chExt cx="0" cy="0"/>
        </a:xfrm>
      </p:grpSpPr>
      <p:sp>
        <p:nvSpPr>
          <p:cNvPr id="159" name="Google Shape;159;p26"/>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6"/>
          <p:cNvSpPr/>
          <p:nvPr/>
        </p:nvSpPr>
        <p:spPr>
          <a:xfrm rot="5400000">
            <a:off x="8062075" y="2737175"/>
            <a:ext cx="1485900" cy="77700"/>
          </a:xfrm>
          <a:prstGeom prst="roundRect">
            <a:avLst>
              <a:gd name="adj" fmla="val 50000"/>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61" name="Google Shape;161;p26"/>
          <p:cNvSpPr txBox="1">
            <a:spLocks noGrp="1"/>
          </p:cNvSpPr>
          <p:nvPr>
            <p:ph type="subTitle" idx="1"/>
          </p:nvPr>
        </p:nvSpPr>
        <p:spPr>
          <a:xfrm>
            <a:off x="5272625" y="2465575"/>
            <a:ext cx="1738500" cy="17076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26"/>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4_1">
    <p:bg>
      <p:bgPr>
        <a:gradFill>
          <a:gsLst>
            <a:gs pos="0">
              <a:schemeClr val="lt2"/>
            </a:gs>
            <a:gs pos="100000">
              <a:schemeClr val="accent1"/>
            </a:gs>
          </a:gsLst>
          <a:lin ang="0" scaled="0"/>
        </a:gradFill>
        <a:effectLst/>
      </p:bgPr>
    </p:bg>
    <p:spTree>
      <p:nvGrpSpPr>
        <p:cNvPr id="1" name="Shape 163"/>
        <p:cNvGrpSpPr/>
        <p:nvPr/>
      </p:nvGrpSpPr>
      <p:grpSpPr>
        <a:xfrm>
          <a:off x="0" y="0"/>
          <a:ext cx="0" cy="0"/>
          <a:chOff x="0" y="0"/>
          <a:chExt cx="0" cy="0"/>
        </a:xfrm>
      </p:grpSpPr>
      <p:sp>
        <p:nvSpPr>
          <p:cNvPr id="164" name="Google Shape;164;p27"/>
          <p:cNvSpPr txBox="1">
            <a:spLocks noGrp="1"/>
          </p:cNvSpPr>
          <p:nvPr>
            <p:ph type="body" idx="1"/>
          </p:nvPr>
        </p:nvSpPr>
        <p:spPr>
          <a:xfrm>
            <a:off x="1196225" y="1823750"/>
            <a:ext cx="6751500" cy="1973100"/>
          </a:xfrm>
          <a:prstGeom prst="rect">
            <a:avLst/>
          </a:prstGeom>
        </p:spPr>
        <p:txBody>
          <a:bodyPr spcFirstLastPara="1" wrap="square" lIns="91425" tIns="91425" rIns="91425" bIns="91425" anchor="t" anchorCtr="0">
            <a:normAutofit/>
          </a:bodyPr>
          <a:lstStyle>
            <a:lvl1pPr marL="457200" lvl="0" indent="-304800" algn="ctr" rtl="0">
              <a:lnSpc>
                <a:spcPct val="100000"/>
              </a:lnSpc>
              <a:spcBef>
                <a:spcPts val="0"/>
              </a:spcBef>
              <a:spcAft>
                <a:spcPts val="0"/>
              </a:spcAft>
              <a:buClr>
                <a:schemeClr val="accent2"/>
              </a:buClr>
              <a:buSzPts val="1200"/>
              <a:buAutoNum type="arabicPeriod"/>
              <a:defRPr b="1"/>
            </a:lvl1pPr>
            <a:lvl2pPr marL="914400" lvl="1" indent="-304800" algn="ctr" rtl="0">
              <a:spcBef>
                <a:spcPts val="0"/>
              </a:spcBef>
              <a:spcAft>
                <a:spcPts val="0"/>
              </a:spcAft>
              <a:buClr>
                <a:srgbClr val="E13A3E"/>
              </a:buClr>
              <a:buSzPts val="1200"/>
              <a:buFont typeface="Roboto Light" panose="02000000000000000000"/>
              <a:buAutoNum type="alphaLcPeriod"/>
              <a:defRPr/>
            </a:lvl2pPr>
            <a:lvl3pPr marL="1371600" lvl="2" indent="-304800" algn="ctr" rtl="0">
              <a:spcBef>
                <a:spcPts val="0"/>
              </a:spcBef>
              <a:spcAft>
                <a:spcPts val="0"/>
              </a:spcAft>
              <a:buClr>
                <a:srgbClr val="E13A3E"/>
              </a:buClr>
              <a:buSzPts val="1200"/>
              <a:buFont typeface="Roboto Light" panose="02000000000000000000"/>
              <a:buAutoNum type="romanLcPeriod"/>
              <a:defRPr/>
            </a:lvl3pPr>
            <a:lvl4pPr marL="1828800" lvl="3" indent="-304800" algn="ctr" rtl="0">
              <a:spcBef>
                <a:spcPts val="0"/>
              </a:spcBef>
              <a:spcAft>
                <a:spcPts val="0"/>
              </a:spcAft>
              <a:buClr>
                <a:srgbClr val="E13A3E"/>
              </a:buClr>
              <a:buSzPts val="1200"/>
              <a:buFont typeface="Roboto Light" panose="02000000000000000000"/>
              <a:buAutoNum type="arabicPeriod"/>
              <a:defRPr/>
            </a:lvl4pPr>
            <a:lvl5pPr marL="2286000" lvl="4" indent="-304800" algn="ctr" rtl="0">
              <a:spcBef>
                <a:spcPts val="0"/>
              </a:spcBef>
              <a:spcAft>
                <a:spcPts val="0"/>
              </a:spcAft>
              <a:buClr>
                <a:srgbClr val="E13A3E"/>
              </a:buClr>
              <a:buSzPts val="1200"/>
              <a:buFont typeface="Roboto Light" panose="02000000000000000000"/>
              <a:buAutoNum type="alphaLcPeriod"/>
              <a:defRPr/>
            </a:lvl5pPr>
            <a:lvl6pPr marL="2743200" lvl="5" indent="-304800" algn="ctr" rtl="0">
              <a:spcBef>
                <a:spcPts val="0"/>
              </a:spcBef>
              <a:spcAft>
                <a:spcPts val="0"/>
              </a:spcAft>
              <a:buClr>
                <a:srgbClr val="E13A3E"/>
              </a:buClr>
              <a:buSzPts val="1200"/>
              <a:buFont typeface="Roboto Light" panose="02000000000000000000"/>
              <a:buAutoNum type="romanLcPeriod"/>
              <a:defRPr/>
            </a:lvl6pPr>
            <a:lvl7pPr marL="3200400" lvl="6" indent="-304800" algn="ctr" rtl="0">
              <a:spcBef>
                <a:spcPts val="0"/>
              </a:spcBef>
              <a:spcAft>
                <a:spcPts val="0"/>
              </a:spcAft>
              <a:buClr>
                <a:srgbClr val="E13A3E"/>
              </a:buClr>
              <a:buSzPts val="1200"/>
              <a:buFont typeface="Roboto Light" panose="02000000000000000000"/>
              <a:buAutoNum type="arabicPeriod"/>
              <a:defRPr/>
            </a:lvl7pPr>
            <a:lvl8pPr marL="3657600" lvl="7" indent="-304800" algn="ctr" rtl="0">
              <a:spcBef>
                <a:spcPts val="0"/>
              </a:spcBef>
              <a:spcAft>
                <a:spcPts val="0"/>
              </a:spcAft>
              <a:buClr>
                <a:srgbClr val="E13A3E"/>
              </a:buClr>
              <a:buSzPts val="1200"/>
              <a:buFont typeface="Roboto Light" panose="02000000000000000000"/>
              <a:buAutoNum type="alphaLcPeriod"/>
              <a:defRPr/>
            </a:lvl8pPr>
            <a:lvl9pPr marL="4114800" lvl="8" indent="-304800" algn="ctr" rtl="0">
              <a:spcBef>
                <a:spcPts val="0"/>
              </a:spcBef>
              <a:spcAft>
                <a:spcPts val="0"/>
              </a:spcAft>
              <a:buClr>
                <a:srgbClr val="E13A3E"/>
              </a:buClr>
              <a:buSzPts val="1200"/>
              <a:buFont typeface="Roboto Light" panose="02000000000000000000"/>
              <a:buAutoNum type="romanLcPeriod"/>
              <a:defRPr/>
            </a:lvl9pPr>
          </a:lstStyle>
          <a:p/>
        </p:txBody>
      </p:sp>
      <p:sp>
        <p:nvSpPr>
          <p:cNvPr id="165" name="Google Shape;165;p27"/>
          <p:cNvSpPr txBox="1">
            <a:spLocks noGrp="1"/>
          </p:cNvSpPr>
          <p:nvPr>
            <p:ph type="title"/>
          </p:nvPr>
        </p:nvSpPr>
        <p:spPr>
          <a:xfrm>
            <a:off x="1502050" y="368825"/>
            <a:ext cx="61398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5">
  <p:cSld name="CUSTOM_18_1">
    <p:spTree>
      <p:nvGrpSpPr>
        <p:cNvPr id="1" name="Shape 166"/>
        <p:cNvGrpSpPr/>
        <p:nvPr/>
      </p:nvGrpSpPr>
      <p:grpSpPr>
        <a:xfrm>
          <a:off x="0" y="0"/>
          <a:ext cx="0" cy="0"/>
          <a:chOff x="0" y="0"/>
          <a:chExt cx="0" cy="0"/>
        </a:xfrm>
      </p:grpSpPr>
      <p:sp>
        <p:nvSpPr>
          <p:cNvPr id="167" name="Google Shape;167;p28"/>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8"/>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69" name="Google Shape;169;p28"/>
          <p:cNvSpPr txBox="1">
            <a:spLocks noGrp="1"/>
          </p:cNvSpPr>
          <p:nvPr>
            <p:ph type="title"/>
          </p:nvPr>
        </p:nvSpPr>
        <p:spPr>
          <a:xfrm>
            <a:off x="1985038" y="1532675"/>
            <a:ext cx="5448600" cy="12645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sz="8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70" name="Google Shape;170;p28"/>
          <p:cNvSpPr txBox="1">
            <a:spLocks noGrp="1"/>
          </p:cNvSpPr>
          <p:nvPr>
            <p:ph type="subTitle" idx="1"/>
          </p:nvPr>
        </p:nvSpPr>
        <p:spPr>
          <a:xfrm>
            <a:off x="2273088" y="2912600"/>
            <a:ext cx="4872600" cy="943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CUSTOM_3_1">
    <p:spTree>
      <p:nvGrpSpPr>
        <p:cNvPr id="1" name="Shape 171"/>
        <p:cNvGrpSpPr/>
        <p:nvPr/>
      </p:nvGrpSpPr>
      <p:grpSpPr>
        <a:xfrm>
          <a:off x="0" y="0"/>
          <a:ext cx="0" cy="0"/>
          <a:chOff x="0" y="0"/>
          <a:chExt cx="0" cy="0"/>
        </a:xfrm>
      </p:grpSpPr>
      <p:sp>
        <p:nvSpPr>
          <p:cNvPr id="172" name="Google Shape;172;p29"/>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9"/>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74" name="Google Shape;174;p29"/>
          <p:cNvSpPr txBox="1">
            <a:spLocks noGrp="1"/>
          </p:cNvSpPr>
          <p:nvPr>
            <p:ph type="body" idx="1"/>
          </p:nvPr>
        </p:nvSpPr>
        <p:spPr>
          <a:xfrm>
            <a:off x="2419475" y="2005800"/>
            <a:ext cx="4953300" cy="21063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Clr>
                <a:schemeClr val="accent1"/>
              </a:buClr>
              <a:buSzPts val="1400"/>
              <a:buFont typeface="Open Sans" panose="020B0606030504020204"/>
              <a:buChar char="●"/>
              <a:defRPr sz="1400"/>
            </a:lvl1pPr>
            <a:lvl2pPr marL="914400" lvl="1" indent="-279400" rtl="0">
              <a:spcBef>
                <a:spcPts val="0"/>
              </a:spcBef>
              <a:spcAft>
                <a:spcPts val="0"/>
              </a:spcAft>
              <a:buClr>
                <a:srgbClr val="999999"/>
              </a:buClr>
              <a:buSzPts val="800"/>
              <a:buFont typeface="Open Sans" panose="020B0606030504020204"/>
              <a:buChar char="○"/>
              <a:defRPr/>
            </a:lvl2pPr>
            <a:lvl3pPr marL="1371600" lvl="2" indent="-279400" rtl="0">
              <a:spcBef>
                <a:spcPts val="0"/>
              </a:spcBef>
              <a:spcAft>
                <a:spcPts val="0"/>
              </a:spcAft>
              <a:buClr>
                <a:srgbClr val="999999"/>
              </a:buClr>
              <a:buSzPts val="800"/>
              <a:buFont typeface="Open Sans" panose="020B0606030504020204"/>
              <a:buChar char="■"/>
              <a:defRPr/>
            </a:lvl3pPr>
            <a:lvl4pPr marL="1828800" lvl="3" indent="-279400" rtl="0">
              <a:spcBef>
                <a:spcPts val="0"/>
              </a:spcBef>
              <a:spcAft>
                <a:spcPts val="0"/>
              </a:spcAft>
              <a:buClr>
                <a:srgbClr val="999999"/>
              </a:buClr>
              <a:buSzPts val="800"/>
              <a:buFont typeface="Open Sans" panose="020B0606030504020204"/>
              <a:buChar char="●"/>
              <a:defRPr/>
            </a:lvl4pPr>
            <a:lvl5pPr marL="2286000" lvl="4" indent="-304800" rtl="0">
              <a:spcBef>
                <a:spcPts val="0"/>
              </a:spcBef>
              <a:spcAft>
                <a:spcPts val="0"/>
              </a:spcAft>
              <a:buClr>
                <a:srgbClr val="999999"/>
              </a:buClr>
              <a:buSzPts val="1200"/>
              <a:buFont typeface="Open Sans" panose="020B0606030504020204"/>
              <a:buChar char="○"/>
              <a:defRPr/>
            </a:lvl5pPr>
            <a:lvl6pPr marL="2743200" lvl="5" indent="-304800" rtl="0">
              <a:spcBef>
                <a:spcPts val="0"/>
              </a:spcBef>
              <a:spcAft>
                <a:spcPts val="0"/>
              </a:spcAft>
              <a:buClr>
                <a:srgbClr val="999999"/>
              </a:buClr>
              <a:buSzPts val="1200"/>
              <a:buFont typeface="Open Sans" panose="020B0606030504020204"/>
              <a:buChar char="■"/>
              <a:defRPr/>
            </a:lvl6pPr>
            <a:lvl7pPr marL="3200400" lvl="6" indent="-273050" rtl="0">
              <a:spcBef>
                <a:spcPts val="0"/>
              </a:spcBef>
              <a:spcAft>
                <a:spcPts val="0"/>
              </a:spcAft>
              <a:buClr>
                <a:srgbClr val="999999"/>
              </a:buClr>
              <a:buSzPts val="700"/>
              <a:buFont typeface="Open Sans" panose="020B0606030504020204"/>
              <a:buChar char="●"/>
              <a:defRPr/>
            </a:lvl7pPr>
            <a:lvl8pPr marL="3657600" lvl="7" indent="-273050" rtl="0">
              <a:spcBef>
                <a:spcPts val="0"/>
              </a:spcBef>
              <a:spcAft>
                <a:spcPts val="0"/>
              </a:spcAft>
              <a:buClr>
                <a:srgbClr val="999999"/>
              </a:buClr>
              <a:buSzPts val="700"/>
              <a:buFont typeface="Open Sans" panose="020B0606030504020204"/>
              <a:buChar char="○"/>
              <a:defRPr/>
            </a:lvl8pPr>
            <a:lvl9pPr marL="4114800" lvl="8" indent="-266700" rtl="0">
              <a:spcBef>
                <a:spcPts val="0"/>
              </a:spcBef>
              <a:spcAft>
                <a:spcPts val="0"/>
              </a:spcAft>
              <a:buClr>
                <a:srgbClr val="999999"/>
              </a:buClr>
              <a:buSzPts val="600"/>
              <a:buFont typeface="Open Sans" panose="020B0606030504020204"/>
              <a:buChar char="■"/>
              <a:defRPr/>
            </a:lvl9pPr>
          </a:lstStyle>
          <a:p/>
        </p:txBody>
      </p:sp>
      <p:sp>
        <p:nvSpPr>
          <p:cNvPr id="175" name="Google Shape;175;p29"/>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12">
    <p:spTree>
      <p:nvGrpSpPr>
        <p:cNvPr id="1" name="Shape 176"/>
        <p:cNvGrpSpPr/>
        <p:nvPr/>
      </p:nvGrpSpPr>
      <p:grpSpPr>
        <a:xfrm>
          <a:off x="0" y="0"/>
          <a:ext cx="0" cy="0"/>
          <a:chOff x="0" y="0"/>
          <a:chExt cx="0" cy="0"/>
        </a:xfrm>
      </p:grpSpPr>
      <p:sp>
        <p:nvSpPr>
          <p:cNvPr id="177" name="Google Shape;177;p30"/>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30"/>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79" name="Google Shape;179;p30"/>
          <p:cNvSpPr txBox="1">
            <a:spLocks noGrp="1"/>
          </p:cNvSpPr>
          <p:nvPr>
            <p:ph type="title" idx="2"/>
          </p:nvPr>
        </p:nvSpPr>
        <p:spPr>
          <a:xfrm>
            <a:off x="3977563" y="2549250"/>
            <a:ext cx="1846800" cy="634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0" name="Google Shape;180;p30"/>
          <p:cNvSpPr txBox="1">
            <a:spLocks noGrp="1"/>
          </p:cNvSpPr>
          <p:nvPr>
            <p:ph type="title" idx="3"/>
          </p:nvPr>
        </p:nvSpPr>
        <p:spPr>
          <a:xfrm>
            <a:off x="1542725" y="2549250"/>
            <a:ext cx="1846800" cy="629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1" name="Google Shape;181;p30"/>
          <p:cNvSpPr txBox="1">
            <a:spLocks noGrp="1"/>
          </p:cNvSpPr>
          <p:nvPr>
            <p:ph type="subTitle" idx="1"/>
          </p:nvPr>
        </p:nvSpPr>
        <p:spPr>
          <a:xfrm>
            <a:off x="3977567" y="2998302"/>
            <a:ext cx="1846800" cy="1001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30"/>
          <p:cNvSpPr txBox="1">
            <a:spLocks noGrp="1"/>
          </p:cNvSpPr>
          <p:nvPr>
            <p:ph type="subTitle" idx="4"/>
          </p:nvPr>
        </p:nvSpPr>
        <p:spPr>
          <a:xfrm>
            <a:off x="1542725" y="2998310"/>
            <a:ext cx="1846800" cy="1001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30"/>
          <p:cNvSpPr txBox="1">
            <a:spLocks noGrp="1"/>
          </p:cNvSpPr>
          <p:nvPr>
            <p:ph type="title" idx="5"/>
          </p:nvPr>
        </p:nvSpPr>
        <p:spPr>
          <a:xfrm>
            <a:off x="6429238" y="2549250"/>
            <a:ext cx="1846800" cy="634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4" name="Google Shape;184;p30"/>
          <p:cNvSpPr txBox="1">
            <a:spLocks noGrp="1"/>
          </p:cNvSpPr>
          <p:nvPr>
            <p:ph type="subTitle" idx="6"/>
          </p:nvPr>
        </p:nvSpPr>
        <p:spPr>
          <a:xfrm>
            <a:off x="6429247" y="2998302"/>
            <a:ext cx="1846800" cy="1001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30"/>
          <p:cNvSpPr txBox="1">
            <a:spLocks noGrp="1"/>
          </p:cNvSpPr>
          <p:nvPr>
            <p:ph type="title" idx="7" hasCustomPrompt="1"/>
          </p:nvPr>
        </p:nvSpPr>
        <p:spPr>
          <a:xfrm>
            <a:off x="2012075" y="1439078"/>
            <a:ext cx="908100" cy="90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6" name="Google Shape;186;p30"/>
          <p:cNvSpPr txBox="1">
            <a:spLocks noGrp="1"/>
          </p:cNvSpPr>
          <p:nvPr>
            <p:ph type="title" idx="8" hasCustomPrompt="1"/>
          </p:nvPr>
        </p:nvSpPr>
        <p:spPr>
          <a:xfrm>
            <a:off x="4446913" y="1439075"/>
            <a:ext cx="908100" cy="90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7" name="Google Shape;187;p30"/>
          <p:cNvSpPr txBox="1">
            <a:spLocks noGrp="1"/>
          </p:cNvSpPr>
          <p:nvPr>
            <p:ph type="title" idx="9" hasCustomPrompt="1"/>
          </p:nvPr>
        </p:nvSpPr>
        <p:spPr>
          <a:xfrm>
            <a:off x="6885925" y="1443775"/>
            <a:ext cx="908100" cy="90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30"/>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7"/>
        <p:cNvGrpSpPr/>
        <p:nvPr/>
      </p:nvGrpSpPr>
      <p:grpSpPr>
        <a:xfrm>
          <a:off x="0" y="0"/>
          <a:ext cx="0" cy="0"/>
          <a:chOff x="0" y="0"/>
          <a:chExt cx="0" cy="0"/>
        </a:xfrm>
      </p:grpSpPr>
      <p:sp>
        <p:nvSpPr>
          <p:cNvPr id="18" name="Google Shape;18;p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p:nvPr/>
        </p:nvSpPr>
        <p:spPr>
          <a:xfrm rot="5400000">
            <a:off x="7505887" y="1441425"/>
            <a:ext cx="25983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20" name="Google Shape;20;p4"/>
          <p:cNvSpPr txBox="1">
            <a:spLocks noGrp="1"/>
          </p:cNvSpPr>
          <p:nvPr>
            <p:ph type="body" idx="1"/>
          </p:nvPr>
        </p:nvSpPr>
        <p:spPr>
          <a:xfrm>
            <a:off x="1368000" y="1016775"/>
            <a:ext cx="7056000" cy="35865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E13A3E"/>
              </a:buClr>
              <a:buSzPts val="1200"/>
              <a:buFont typeface="Roboto Light" panose="02000000000000000000"/>
              <a:buAutoNum type="alphaLcPeriod"/>
              <a:defRPr/>
            </a:lvl2pPr>
            <a:lvl3pPr marL="1371600" lvl="2" indent="-304800">
              <a:spcBef>
                <a:spcPts val="0"/>
              </a:spcBef>
              <a:spcAft>
                <a:spcPts val="0"/>
              </a:spcAft>
              <a:buClr>
                <a:srgbClr val="E13A3E"/>
              </a:buClr>
              <a:buSzPts val="1200"/>
              <a:buFont typeface="Roboto Light" panose="02000000000000000000"/>
              <a:buAutoNum type="romanLcPeriod"/>
              <a:defRPr/>
            </a:lvl3pPr>
            <a:lvl4pPr marL="1828800" lvl="3" indent="-304800">
              <a:spcBef>
                <a:spcPts val="0"/>
              </a:spcBef>
              <a:spcAft>
                <a:spcPts val="0"/>
              </a:spcAft>
              <a:buClr>
                <a:srgbClr val="E13A3E"/>
              </a:buClr>
              <a:buSzPts val="1200"/>
              <a:buFont typeface="Roboto Light" panose="02000000000000000000"/>
              <a:buAutoNum type="arabicPeriod"/>
              <a:defRPr/>
            </a:lvl4pPr>
            <a:lvl5pPr marL="2286000" lvl="4" indent="-304800">
              <a:spcBef>
                <a:spcPts val="0"/>
              </a:spcBef>
              <a:spcAft>
                <a:spcPts val="0"/>
              </a:spcAft>
              <a:buClr>
                <a:srgbClr val="E13A3E"/>
              </a:buClr>
              <a:buSzPts val="1200"/>
              <a:buFont typeface="Roboto Light" panose="02000000000000000000"/>
              <a:buAutoNum type="alphaLcPeriod"/>
              <a:defRPr/>
            </a:lvl5pPr>
            <a:lvl6pPr marL="2743200" lvl="5" indent="-304800">
              <a:spcBef>
                <a:spcPts val="0"/>
              </a:spcBef>
              <a:spcAft>
                <a:spcPts val="0"/>
              </a:spcAft>
              <a:buClr>
                <a:srgbClr val="E13A3E"/>
              </a:buClr>
              <a:buSzPts val="1200"/>
              <a:buFont typeface="Roboto Light" panose="02000000000000000000"/>
              <a:buAutoNum type="romanLcPeriod"/>
              <a:defRPr/>
            </a:lvl6pPr>
            <a:lvl7pPr marL="3200400" lvl="6" indent="-304800">
              <a:spcBef>
                <a:spcPts val="0"/>
              </a:spcBef>
              <a:spcAft>
                <a:spcPts val="0"/>
              </a:spcAft>
              <a:buClr>
                <a:srgbClr val="E13A3E"/>
              </a:buClr>
              <a:buSzPts val="1200"/>
              <a:buFont typeface="Roboto Light" panose="02000000000000000000"/>
              <a:buAutoNum type="arabicPeriod"/>
              <a:defRPr/>
            </a:lvl7pPr>
            <a:lvl8pPr marL="3657600" lvl="7" indent="-304800">
              <a:spcBef>
                <a:spcPts val="0"/>
              </a:spcBef>
              <a:spcAft>
                <a:spcPts val="0"/>
              </a:spcAft>
              <a:buClr>
                <a:srgbClr val="E13A3E"/>
              </a:buClr>
              <a:buSzPts val="1200"/>
              <a:buFont typeface="Roboto Light" panose="02000000000000000000"/>
              <a:buAutoNum type="alphaLcPeriod"/>
              <a:defRPr/>
            </a:lvl8pPr>
            <a:lvl9pPr marL="4114800" lvl="8" indent="-304800">
              <a:spcBef>
                <a:spcPts val="0"/>
              </a:spcBef>
              <a:spcAft>
                <a:spcPts val="0"/>
              </a:spcAft>
              <a:buClr>
                <a:srgbClr val="E13A3E"/>
              </a:buClr>
              <a:buSzPts val="1200"/>
              <a:buFont typeface="Roboto Light" panose="02000000000000000000"/>
              <a:buAutoNum type="romanLcPeriod"/>
              <a:defRPr/>
            </a:lvl9pPr>
          </a:lstStyle>
          <a:p/>
        </p:txBody>
      </p:sp>
      <p:sp>
        <p:nvSpPr>
          <p:cNvPr id="21" name="Google Shape;21;p4"/>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1">
  <p:cSld name="CUSTOM_5_1">
    <p:spTree>
      <p:nvGrpSpPr>
        <p:cNvPr id="1" name="Shape 189"/>
        <p:cNvGrpSpPr/>
        <p:nvPr/>
      </p:nvGrpSpPr>
      <p:grpSpPr>
        <a:xfrm>
          <a:off x="0" y="0"/>
          <a:ext cx="0" cy="0"/>
          <a:chOff x="0" y="0"/>
          <a:chExt cx="0" cy="0"/>
        </a:xfrm>
      </p:grpSpPr>
      <p:sp>
        <p:nvSpPr>
          <p:cNvPr id="190" name="Google Shape;190;p31"/>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1"/>
          <p:cNvSpPr txBox="1">
            <a:spLocks noGrp="1"/>
          </p:cNvSpPr>
          <p:nvPr>
            <p:ph type="title" hasCustomPrompt="1"/>
          </p:nvPr>
        </p:nvSpPr>
        <p:spPr>
          <a:xfrm>
            <a:off x="1607776" y="1313700"/>
            <a:ext cx="2817600" cy="515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2" name="Google Shape;192;p31"/>
          <p:cNvSpPr txBox="1">
            <a:spLocks noGrp="1"/>
          </p:cNvSpPr>
          <p:nvPr>
            <p:ph type="subTitle" idx="1"/>
          </p:nvPr>
        </p:nvSpPr>
        <p:spPr>
          <a:xfrm>
            <a:off x="1818976" y="1806358"/>
            <a:ext cx="2395200" cy="368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93" name="Google Shape;193;p31"/>
          <p:cNvSpPr txBox="1">
            <a:spLocks noGrp="1"/>
          </p:cNvSpPr>
          <p:nvPr>
            <p:ph type="title" idx="2" hasCustomPrompt="1"/>
          </p:nvPr>
        </p:nvSpPr>
        <p:spPr>
          <a:xfrm>
            <a:off x="1607776" y="2996350"/>
            <a:ext cx="2817600" cy="51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4" name="Google Shape;194;p31"/>
          <p:cNvSpPr txBox="1">
            <a:spLocks noGrp="1"/>
          </p:cNvSpPr>
          <p:nvPr>
            <p:ph type="subTitle" idx="3"/>
          </p:nvPr>
        </p:nvSpPr>
        <p:spPr>
          <a:xfrm>
            <a:off x="1818976" y="3517151"/>
            <a:ext cx="2395200" cy="3750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95" name="Google Shape;195;p31"/>
          <p:cNvSpPr txBox="1">
            <a:spLocks noGrp="1"/>
          </p:cNvSpPr>
          <p:nvPr>
            <p:ph type="title" idx="4" hasCustomPrompt="1"/>
          </p:nvPr>
        </p:nvSpPr>
        <p:spPr>
          <a:xfrm>
            <a:off x="4977176" y="1313700"/>
            <a:ext cx="2817600" cy="515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6" name="Google Shape;196;p31"/>
          <p:cNvSpPr txBox="1">
            <a:spLocks noGrp="1"/>
          </p:cNvSpPr>
          <p:nvPr>
            <p:ph type="subTitle" idx="5"/>
          </p:nvPr>
        </p:nvSpPr>
        <p:spPr>
          <a:xfrm>
            <a:off x="5188376" y="1806358"/>
            <a:ext cx="2395200" cy="3681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97" name="Google Shape;197;p31"/>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98" name="Google Shape;198;p31"/>
          <p:cNvSpPr txBox="1">
            <a:spLocks noGrp="1"/>
          </p:cNvSpPr>
          <p:nvPr>
            <p:ph type="title" idx="6" hasCustomPrompt="1"/>
          </p:nvPr>
        </p:nvSpPr>
        <p:spPr>
          <a:xfrm>
            <a:off x="4977176" y="2996350"/>
            <a:ext cx="2817600" cy="51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2000"/>
              <a:buNone/>
              <a:defRPr sz="30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9" name="Google Shape;199;p31"/>
          <p:cNvSpPr txBox="1">
            <a:spLocks noGrp="1"/>
          </p:cNvSpPr>
          <p:nvPr>
            <p:ph type="subTitle" idx="7"/>
          </p:nvPr>
        </p:nvSpPr>
        <p:spPr>
          <a:xfrm>
            <a:off x="5188376" y="3517151"/>
            <a:ext cx="2395200" cy="3750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8_1">
    <p:spTree>
      <p:nvGrpSpPr>
        <p:cNvPr id="1" name="Shape 200"/>
        <p:cNvGrpSpPr/>
        <p:nvPr/>
      </p:nvGrpSpPr>
      <p:grpSpPr>
        <a:xfrm>
          <a:off x="0" y="0"/>
          <a:ext cx="0" cy="0"/>
          <a:chOff x="0" y="0"/>
          <a:chExt cx="0" cy="0"/>
        </a:xfrm>
      </p:grpSpPr>
      <p:sp>
        <p:nvSpPr>
          <p:cNvPr id="201" name="Google Shape;201;p32"/>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32"/>
          <p:cNvSpPr txBox="1"/>
          <p:nvPr/>
        </p:nvSpPr>
        <p:spPr>
          <a:xfrm>
            <a:off x="2113750" y="3470600"/>
            <a:ext cx="55692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1200">
                <a:solidFill>
                  <a:schemeClr val="lt1"/>
                </a:solidFill>
                <a:latin typeface="Advent Pro"/>
                <a:ea typeface="Advent Pro"/>
                <a:cs typeface="Advent Pro"/>
                <a:sym typeface="Advent Pro"/>
              </a:rPr>
              <a:t>CREDITS: This presentation template was created by </a:t>
            </a:r>
            <a:r>
              <a:rPr lang="en-GB" sz="1200">
                <a:solidFill>
                  <a:schemeClr val="accent1"/>
                </a:solidFill>
                <a:uFill>
                  <a:noFill/>
                </a:uFill>
                <a:latin typeface="Advent Pro"/>
                <a:ea typeface="Advent Pro"/>
                <a:cs typeface="Advent Pro"/>
                <a:sym typeface="Advent Pro"/>
                <a:hlinkClick r:id="rId2"/>
              </a:rPr>
              <a:t>Slidesgo</a:t>
            </a:r>
            <a:r>
              <a:rPr lang="en-GB" sz="1200">
                <a:solidFill>
                  <a:schemeClr val="lt1"/>
                </a:solidFill>
                <a:latin typeface="Advent Pro"/>
                <a:ea typeface="Advent Pro"/>
                <a:cs typeface="Advent Pro"/>
                <a:sym typeface="Advent Pro"/>
              </a:rPr>
              <a:t>, including icons by </a:t>
            </a:r>
            <a:r>
              <a:rPr lang="en-GB" sz="1200">
                <a:solidFill>
                  <a:schemeClr val="accent1"/>
                </a:solidFill>
                <a:uFill>
                  <a:noFill/>
                </a:uFill>
                <a:latin typeface="Advent Pro"/>
                <a:ea typeface="Advent Pro"/>
                <a:cs typeface="Advent Pro"/>
                <a:sym typeface="Advent Pro"/>
                <a:hlinkClick r:id="rId3"/>
              </a:rPr>
              <a:t>Flaticon</a:t>
            </a:r>
            <a:r>
              <a:rPr lang="en-GB" sz="1200">
                <a:solidFill>
                  <a:schemeClr val="lt1"/>
                </a:solidFill>
                <a:latin typeface="Advent Pro"/>
                <a:ea typeface="Advent Pro"/>
                <a:cs typeface="Advent Pro"/>
                <a:sym typeface="Advent Pro"/>
              </a:rPr>
              <a:t>, and infographics &amp; images by </a:t>
            </a:r>
            <a:r>
              <a:rPr lang="en-GB" sz="1200">
                <a:solidFill>
                  <a:schemeClr val="accent1"/>
                </a:solidFill>
                <a:uFill>
                  <a:noFill/>
                </a:uFill>
                <a:latin typeface="Advent Pro"/>
                <a:ea typeface="Advent Pro"/>
                <a:cs typeface="Advent Pro"/>
                <a:sym typeface="Advent Pro"/>
                <a:hlinkClick r:id="rId4"/>
              </a:rPr>
              <a:t>Freepik</a:t>
            </a:r>
            <a:endParaRPr sz="1200">
              <a:solidFill>
                <a:schemeClr val="accent1"/>
              </a:solidFill>
              <a:latin typeface="Advent Pro"/>
              <a:ea typeface="Advent Pro"/>
              <a:cs typeface="Advent Pro"/>
              <a:sym typeface="Advent Pro"/>
            </a:endParaRPr>
          </a:p>
        </p:txBody>
      </p:sp>
      <p:sp>
        <p:nvSpPr>
          <p:cNvPr id="203" name="Google Shape;203;p32"/>
          <p:cNvSpPr txBox="1">
            <a:spLocks noGrp="1"/>
          </p:cNvSpPr>
          <p:nvPr>
            <p:ph type="title"/>
          </p:nvPr>
        </p:nvSpPr>
        <p:spPr>
          <a:xfrm>
            <a:off x="2869588" y="703100"/>
            <a:ext cx="2394300" cy="13158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8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4" name="Google Shape;204;p32"/>
          <p:cNvSpPr txBox="1">
            <a:spLocks noGrp="1"/>
          </p:cNvSpPr>
          <p:nvPr>
            <p:ph type="subTitle" idx="1"/>
          </p:nvPr>
        </p:nvSpPr>
        <p:spPr>
          <a:xfrm>
            <a:off x="2889450" y="1954525"/>
            <a:ext cx="4017600" cy="473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p32"/>
          <p:cNvSpPr txBox="1">
            <a:spLocks noGrp="1"/>
          </p:cNvSpPr>
          <p:nvPr>
            <p:ph type="subTitle" idx="2"/>
          </p:nvPr>
        </p:nvSpPr>
        <p:spPr>
          <a:xfrm>
            <a:off x="1837800" y="2674575"/>
            <a:ext cx="6120900" cy="4737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5">
    <p:spTree>
      <p:nvGrpSpPr>
        <p:cNvPr id="1" name="Shape 206"/>
        <p:cNvGrpSpPr/>
        <p:nvPr/>
      </p:nvGrpSpPr>
      <p:grpSpPr>
        <a:xfrm>
          <a:off x="0" y="0"/>
          <a:ext cx="0" cy="0"/>
          <a:chOff x="0" y="0"/>
          <a:chExt cx="0" cy="0"/>
        </a:xfrm>
      </p:grpSpPr>
      <p:sp>
        <p:nvSpPr>
          <p:cNvPr id="207" name="Google Shape;207;p33"/>
          <p:cNvSpPr/>
          <p:nvPr/>
        </p:nvSpPr>
        <p:spPr>
          <a:xfrm>
            <a:off x="0" y="0"/>
            <a:ext cx="652500" cy="5143500"/>
          </a:xfrm>
          <a:prstGeom prst="rect">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 name="Google Shape;208;p33"/>
          <p:cNvGrpSpPr/>
          <p:nvPr/>
        </p:nvGrpSpPr>
        <p:grpSpPr>
          <a:xfrm>
            <a:off x="192327" y="335373"/>
            <a:ext cx="239095" cy="171413"/>
            <a:chOff x="-1593925" y="-140225"/>
            <a:chExt cx="331800" cy="237875"/>
          </a:xfrm>
        </p:grpSpPr>
        <p:cxnSp>
          <p:nvCxnSpPr>
            <p:cNvPr id="209" name="Google Shape;209;p3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10" name="Google Shape;210;p3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11" name="Google Shape;211;p3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12" name="Google Shape;212;p33"/>
          <p:cNvGrpSpPr/>
          <p:nvPr/>
        </p:nvGrpSpPr>
        <p:grpSpPr>
          <a:xfrm>
            <a:off x="192331" y="1823751"/>
            <a:ext cx="239088" cy="182056"/>
            <a:chOff x="359175" y="637250"/>
            <a:chExt cx="255300" cy="194400"/>
          </a:xfrm>
        </p:grpSpPr>
        <p:grpSp>
          <p:nvGrpSpPr>
            <p:cNvPr id="213" name="Google Shape;213;p33"/>
            <p:cNvGrpSpPr/>
            <p:nvPr/>
          </p:nvGrpSpPr>
          <p:grpSpPr>
            <a:xfrm>
              <a:off x="359175" y="637250"/>
              <a:ext cx="255300" cy="78000"/>
              <a:chOff x="648300" y="324950"/>
              <a:chExt cx="255300" cy="78000"/>
            </a:xfrm>
          </p:grpSpPr>
          <p:cxnSp>
            <p:nvCxnSpPr>
              <p:cNvPr id="214" name="Google Shape;214;p3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15" name="Google Shape;215;p3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16" name="Google Shape;216;p3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17" name="Google Shape;217;p33"/>
          <p:cNvGrpSpPr/>
          <p:nvPr/>
        </p:nvGrpSpPr>
        <p:grpSpPr>
          <a:xfrm>
            <a:off x="223704" y="2465582"/>
            <a:ext cx="176342" cy="159500"/>
            <a:chOff x="518158" y="1088300"/>
            <a:chExt cx="176342" cy="159500"/>
          </a:xfrm>
        </p:grpSpPr>
        <p:cxnSp>
          <p:nvCxnSpPr>
            <p:cNvPr id="218" name="Google Shape;218;p3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19" name="Google Shape;219;p3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20" name="Google Shape;220;p3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21" name="Google Shape;221;p33"/>
          <p:cNvGrpSpPr/>
          <p:nvPr/>
        </p:nvGrpSpPr>
        <p:grpSpPr>
          <a:xfrm>
            <a:off x="223675" y="3084858"/>
            <a:ext cx="176400" cy="263091"/>
            <a:chOff x="519725" y="1778180"/>
            <a:chExt cx="176400" cy="263091"/>
          </a:xfrm>
        </p:grpSpPr>
        <p:sp>
          <p:nvSpPr>
            <p:cNvPr id="222" name="Google Shape;222;p3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3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33"/>
          <p:cNvGrpSpPr/>
          <p:nvPr/>
        </p:nvGrpSpPr>
        <p:grpSpPr>
          <a:xfrm>
            <a:off x="218275" y="3807724"/>
            <a:ext cx="187200" cy="159600"/>
            <a:chOff x="508825" y="2429151"/>
            <a:chExt cx="187200" cy="159600"/>
          </a:xfrm>
        </p:grpSpPr>
        <p:sp>
          <p:nvSpPr>
            <p:cNvPr id="225" name="Google Shape;225;p3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27" name="Google Shape;227;p33"/>
          <p:cNvGrpSpPr/>
          <p:nvPr/>
        </p:nvGrpSpPr>
        <p:grpSpPr>
          <a:xfrm>
            <a:off x="223675" y="4427100"/>
            <a:ext cx="176400" cy="176400"/>
            <a:chOff x="514225" y="2875375"/>
            <a:chExt cx="176400" cy="176400"/>
          </a:xfrm>
        </p:grpSpPr>
        <p:sp>
          <p:nvSpPr>
            <p:cNvPr id="228" name="Google Shape;228;p3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9" name="Google Shape;229;p3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30" name="Google Shape;230;p3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231" name="Google Shape;231;p33"/>
          <p:cNvSpPr/>
          <p:nvPr/>
        </p:nvSpPr>
        <p:spPr>
          <a:xfrm rot="5400000">
            <a:off x="7505887" y="20099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232" name="Google Shape;232;p33">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 name="Google Shape;233;p33"/>
          <p:cNvGrpSpPr/>
          <p:nvPr/>
        </p:nvGrpSpPr>
        <p:grpSpPr>
          <a:xfrm rot="10800000">
            <a:off x="8745326" y="4425438"/>
            <a:ext cx="119400" cy="54900"/>
            <a:chOff x="8645564" y="4373138"/>
            <a:chExt cx="119400" cy="54900"/>
          </a:xfrm>
        </p:grpSpPr>
        <p:cxnSp>
          <p:nvCxnSpPr>
            <p:cNvPr id="234" name="Google Shape;234;p3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35" name="Google Shape;235;p3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CUSTOM_15_1">
    <p:spTree>
      <p:nvGrpSpPr>
        <p:cNvPr id="1" name="Shape 236"/>
        <p:cNvGrpSpPr/>
        <p:nvPr/>
      </p:nvGrpSpPr>
      <p:grpSpPr>
        <a:xfrm>
          <a:off x="0" y="0"/>
          <a:ext cx="0" cy="0"/>
          <a:chOff x="0" y="0"/>
          <a:chExt cx="0" cy="0"/>
        </a:xfrm>
      </p:grpSpPr>
      <p:sp>
        <p:nvSpPr>
          <p:cNvPr id="237" name="Google Shape;237;p3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8" name="Google Shape;238;p34"/>
          <p:cNvGrpSpPr/>
          <p:nvPr/>
        </p:nvGrpSpPr>
        <p:grpSpPr>
          <a:xfrm>
            <a:off x="192327" y="335373"/>
            <a:ext cx="239095" cy="171413"/>
            <a:chOff x="-1593925" y="-140225"/>
            <a:chExt cx="331800" cy="237875"/>
          </a:xfrm>
        </p:grpSpPr>
        <p:cxnSp>
          <p:nvCxnSpPr>
            <p:cNvPr id="239" name="Google Shape;239;p34"/>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0" name="Google Shape;240;p34"/>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1" name="Google Shape;241;p34"/>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42" name="Google Shape;242;p34"/>
          <p:cNvSpPr/>
          <p:nvPr/>
        </p:nvSpPr>
        <p:spPr>
          <a:xfrm>
            <a:off x="1300000" y="302117"/>
            <a:ext cx="4665600" cy="237900"/>
          </a:xfrm>
          <a:prstGeom prst="roundRect">
            <a:avLst>
              <a:gd name="adj" fmla="val 50000"/>
            </a:avLst>
          </a:prstGeom>
          <a:gradFill>
            <a:gsLst>
              <a:gs pos="0">
                <a:schemeClr val="lt2"/>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grpSp>
        <p:nvGrpSpPr>
          <p:cNvPr id="243" name="Google Shape;243;p34"/>
          <p:cNvGrpSpPr/>
          <p:nvPr/>
        </p:nvGrpSpPr>
        <p:grpSpPr>
          <a:xfrm>
            <a:off x="192331" y="1823751"/>
            <a:ext cx="239088" cy="182056"/>
            <a:chOff x="359175" y="637250"/>
            <a:chExt cx="255300" cy="194400"/>
          </a:xfrm>
        </p:grpSpPr>
        <p:grpSp>
          <p:nvGrpSpPr>
            <p:cNvPr id="244" name="Google Shape;244;p34"/>
            <p:cNvGrpSpPr/>
            <p:nvPr/>
          </p:nvGrpSpPr>
          <p:grpSpPr>
            <a:xfrm>
              <a:off x="359175" y="637250"/>
              <a:ext cx="255300" cy="78000"/>
              <a:chOff x="648300" y="324950"/>
              <a:chExt cx="255300" cy="78000"/>
            </a:xfrm>
          </p:grpSpPr>
          <p:cxnSp>
            <p:nvCxnSpPr>
              <p:cNvPr id="245" name="Google Shape;245;p34"/>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46" name="Google Shape;246;p34"/>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47" name="Google Shape;247;p34"/>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48" name="Google Shape;248;p34"/>
          <p:cNvGrpSpPr/>
          <p:nvPr/>
        </p:nvGrpSpPr>
        <p:grpSpPr>
          <a:xfrm>
            <a:off x="223704" y="2465582"/>
            <a:ext cx="176342" cy="159500"/>
            <a:chOff x="518158" y="1088300"/>
            <a:chExt cx="176342" cy="159500"/>
          </a:xfrm>
        </p:grpSpPr>
        <p:cxnSp>
          <p:nvCxnSpPr>
            <p:cNvPr id="249" name="Google Shape;249;p34"/>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50" name="Google Shape;250;p34"/>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51" name="Google Shape;251;p34"/>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52" name="Google Shape;252;p34"/>
          <p:cNvGrpSpPr/>
          <p:nvPr/>
        </p:nvGrpSpPr>
        <p:grpSpPr>
          <a:xfrm>
            <a:off x="223675" y="3084858"/>
            <a:ext cx="176400" cy="263091"/>
            <a:chOff x="519725" y="1778180"/>
            <a:chExt cx="176400" cy="263091"/>
          </a:xfrm>
        </p:grpSpPr>
        <p:sp>
          <p:nvSpPr>
            <p:cNvPr id="253" name="Google Shape;253;p34"/>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34"/>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5" name="Google Shape;255;p34"/>
          <p:cNvGrpSpPr/>
          <p:nvPr/>
        </p:nvGrpSpPr>
        <p:grpSpPr>
          <a:xfrm>
            <a:off x="218275" y="3807724"/>
            <a:ext cx="187200" cy="159600"/>
            <a:chOff x="508825" y="2429151"/>
            <a:chExt cx="187200" cy="159600"/>
          </a:xfrm>
        </p:grpSpPr>
        <p:sp>
          <p:nvSpPr>
            <p:cNvPr id="256" name="Google Shape;256;p34"/>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34"/>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58" name="Google Shape;258;p34"/>
          <p:cNvGrpSpPr/>
          <p:nvPr/>
        </p:nvGrpSpPr>
        <p:grpSpPr>
          <a:xfrm>
            <a:off x="223675" y="4427100"/>
            <a:ext cx="176400" cy="176400"/>
            <a:chOff x="514225" y="2875375"/>
            <a:chExt cx="176400" cy="176400"/>
          </a:xfrm>
        </p:grpSpPr>
        <p:sp>
          <p:nvSpPr>
            <p:cNvPr id="259" name="Google Shape;259;p34"/>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0" name="Google Shape;260;p34"/>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61" name="Google Shape;261;p34"/>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262" name="Google Shape;262;p34">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3" name="Google Shape;263;p34"/>
          <p:cNvGrpSpPr/>
          <p:nvPr/>
        </p:nvGrpSpPr>
        <p:grpSpPr>
          <a:xfrm rot="10800000">
            <a:off x="8745326" y="4425438"/>
            <a:ext cx="119400" cy="54900"/>
            <a:chOff x="8645564" y="4373138"/>
            <a:chExt cx="119400" cy="54900"/>
          </a:xfrm>
        </p:grpSpPr>
        <p:cxnSp>
          <p:nvCxnSpPr>
            <p:cNvPr id="264" name="Google Shape;264;p34"/>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65" name="Google Shape;265;p34"/>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5"/>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25" name="Google Shape;25;p5"/>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6" name="Google Shape;26;p5"/>
          <p:cNvSpPr txBox="1">
            <a:spLocks noGrp="1"/>
          </p:cNvSpPr>
          <p:nvPr>
            <p:ph type="title" idx="2"/>
          </p:nvPr>
        </p:nvSpPr>
        <p:spPr>
          <a:xfrm>
            <a:off x="3095871" y="3320463"/>
            <a:ext cx="3333600" cy="476400"/>
          </a:xfrm>
          <a:prstGeom prst="rect">
            <a:avLst/>
          </a:prstGeom>
        </p:spPr>
        <p:txBody>
          <a:bodyPr spcFirstLastPara="1" wrap="square" lIns="91425" tIns="91425" rIns="91425" bIns="91425" anchor="ctr" anchorCtr="0">
            <a:normAutofit/>
          </a:bodyPr>
          <a:lstStyle>
            <a:lvl1pPr lvl="0">
              <a:spcBef>
                <a:spcPts val="0"/>
              </a:spcBef>
              <a:spcAft>
                <a:spcPts val="0"/>
              </a:spcAft>
              <a:buSzPts val="2500"/>
              <a:buNone/>
              <a:defRPr sz="2020">
                <a:solidFill>
                  <a:schemeClr val="accent3"/>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7" name="Google Shape;27;p5"/>
          <p:cNvSpPr txBox="1">
            <a:spLocks noGrp="1"/>
          </p:cNvSpPr>
          <p:nvPr>
            <p:ph type="title" idx="3"/>
          </p:nvPr>
        </p:nvSpPr>
        <p:spPr>
          <a:xfrm>
            <a:off x="3095896" y="1582050"/>
            <a:ext cx="3333600" cy="4764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8" name="Google Shape;28;p5"/>
          <p:cNvSpPr txBox="1">
            <a:spLocks noGrp="1"/>
          </p:cNvSpPr>
          <p:nvPr>
            <p:ph type="subTitle" idx="1"/>
          </p:nvPr>
        </p:nvSpPr>
        <p:spPr>
          <a:xfrm>
            <a:off x="3095885" y="3687438"/>
            <a:ext cx="3757500" cy="6525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a:spLocks noGrp="1"/>
          </p:cNvSpPr>
          <p:nvPr>
            <p:ph type="subTitle" idx="4"/>
          </p:nvPr>
        </p:nvSpPr>
        <p:spPr>
          <a:xfrm>
            <a:off x="3095896" y="1958463"/>
            <a:ext cx="3757500" cy="652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6"/>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3" name="Google Shape;33;p6"/>
          <p:cNvSpPr/>
          <p:nvPr/>
        </p:nvSpPr>
        <p:spPr>
          <a:xfrm rot="-5400000">
            <a:off x="7622125" y="2334275"/>
            <a:ext cx="23658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7"/>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37" name="Google Shape;37;p7"/>
          <p:cNvSpPr txBox="1">
            <a:spLocks noGrp="1"/>
          </p:cNvSpPr>
          <p:nvPr>
            <p:ph type="subTitle" idx="1"/>
          </p:nvPr>
        </p:nvSpPr>
        <p:spPr>
          <a:xfrm>
            <a:off x="4906438" y="2156614"/>
            <a:ext cx="2853900" cy="2159700"/>
          </a:xfrm>
          <a:prstGeom prst="rect">
            <a:avLst/>
          </a:prstGeom>
        </p:spPr>
        <p:txBody>
          <a:bodyPr spcFirstLastPara="1" wrap="square" lIns="91425" tIns="91425" rIns="91425" bIns="91425" anchor="ctr" anchorCtr="0">
            <a:normAutofit/>
          </a:bodyPr>
          <a:lstStyle>
            <a:lvl1pPr lvl="0">
              <a:lnSpc>
                <a:spcPct val="105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42" name="Google Shape;42;p8"/>
          <p:cNvSpPr txBox="1">
            <a:spLocks noGrp="1"/>
          </p:cNvSpPr>
          <p:nvPr>
            <p:ph type="title"/>
          </p:nvPr>
        </p:nvSpPr>
        <p:spPr>
          <a:xfrm>
            <a:off x="2134363" y="1378650"/>
            <a:ext cx="5527800" cy="2386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0"/>
            <a:ext cx="652500" cy="5143500"/>
          </a:xfrm>
          <a:prstGeom prst="rect">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9"/>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46" name="Google Shape;46;p9"/>
          <p:cNvSpPr txBox="1">
            <a:spLocks noGrp="1"/>
          </p:cNvSpPr>
          <p:nvPr>
            <p:ph type="title"/>
          </p:nvPr>
        </p:nvSpPr>
        <p:spPr>
          <a:xfrm>
            <a:off x="2606025" y="815000"/>
            <a:ext cx="4599600" cy="1264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a:spLocks noGrp="1"/>
          </p:cNvSpPr>
          <p:nvPr>
            <p:ph type="subTitle" idx="1"/>
          </p:nvPr>
        </p:nvSpPr>
        <p:spPr>
          <a:xfrm>
            <a:off x="2596175" y="2226025"/>
            <a:ext cx="4599600" cy="15417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0"/>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51" name="Google Shape;51;p10"/>
          <p:cNvSpPr txBox="1">
            <a:spLocks noGrp="1"/>
          </p:cNvSpPr>
          <p:nvPr>
            <p:ph type="body" idx="1"/>
          </p:nvPr>
        </p:nvSpPr>
        <p:spPr>
          <a:xfrm>
            <a:off x="2758950" y="3919800"/>
            <a:ext cx="4270500" cy="683700"/>
          </a:xfrm>
          <a:prstGeom prst="rect">
            <a:avLst/>
          </a:prstGeom>
        </p:spPr>
        <p:txBody>
          <a:bodyPr spcFirstLastPara="1" wrap="square" lIns="91425" tIns="91425" rIns="91425" bIns="91425" anchor="ctr" anchorCtr="0">
            <a:normAutofit/>
          </a:bodyPr>
          <a:lstStyle>
            <a:lvl1pPr marL="457200" lvl="0" indent="-228600" algn="ctr">
              <a:lnSpc>
                <a:spcPct val="100000"/>
              </a:lnSpc>
              <a:spcBef>
                <a:spcPts val="0"/>
              </a:spcBef>
              <a:spcAft>
                <a:spcPts val="0"/>
              </a:spcAft>
              <a:buSzPts val="1500"/>
              <a:buNone/>
              <a:defRPr sz="2500">
                <a:latin typeface="Open Sans SemiBold"/>
                <a:ea typeface="Open Sans SemiBold"/>
                <a:cs typeface="Open Sans SemiBold"/>
                <a:sym typeface="Open Sans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2pPr>
            <a:lvl3pPr lvl="2">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3pPr>
            <a:lvl4pPr lvl="3">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4pPr>
            <a:lvl5pPr lvl="4">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5pPr>
            <a:lvl6pPr lvl="5">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6pPr>
            <a:lvl7pPr lvl="6">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7pPr>
            <a:lvl8pPr lvl="7">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8pPr>
            <a:lvl9pPr lvl="8">
              <a:spcBef>
                <a:spcPts val="0"/>
              </a:spcBef>
              <a:spcAft>
                <a:spcPts val="0"/>
              </a:spcAft>
              <a:buClr>
                <a:schemeClr val="lt1"/>
              </a:buClr>
              <a:buSzPts val="2500"/>
              <a:buFont typeface="Open Sans" panose="020B0606030504020204"/>
              <a:buNone/>
              <a:defRPr sz="2500" b="1">
                <a:solidFill>
                  <a:schemeClr val="lt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Advent Pro"/>
              <a:buChar char="●"/>
              <a:defRPr sz="1800">
                <a:solidFill>
                  <a:schemeClr val="lt1"/>
                </a:solidFill>
                <a:latin typeface="Advent Pro"/>
                <a:ea typeface="Advent Pro"/>
                <a:cs typeface="Advent Pro"/>
                <a:sym typeface="Advent Pro"/>
              </a:defRPr>
            </a:lvl1pPr>
            <a:lvl2pPr marL="914400" lvl="1"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2pPr>
            <a:lvl3pPr marL="1371600" lvl="2"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3pPr>
            <a:lvl4pPr marL="1828800" lvl="3"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4pPr>
            <a:lvl5pPr marL="2286000" lvl="4"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5pPr>
            <a:lvl6pPr marL="2743200" lvl="5"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6pPr>
            <a:lvl7pPr marL="3200400" lvl="6"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7pPr>
            <a:lvl8pPr marL="3657600" lvl="7"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8pPr>
            <a:lvl9pPr marL="4114800" lvl="8"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1.png"/><Relationship Id="rId6" Type="http://schemas.openxmlformats.org/officeDocument/2006/relationships/slide" Target="slide1.xml"/><Relationship Id="rId5" Type="http://schemas.openxmlformats.org/officeDocument/2006/relationships/slide" Target="slide3.xml"/><Relationship Id="rId4" Type="http://schemas.openxmlformats.org/officeDocument/2006/relationships/slide" Target="slide34.xml"/><Relationship Id="rId3" Type="http://schemas.openxmlformats.org/officeDocument/2006/relationships/slide" Target="slide13.xml"/><Relationship Id="rId2" Type="http://schemas.openxmlformats.org/officeDocument/2006/relationships/slide" Target="slide2.xml"/><Relationship Id="rId1" Type="http://schemas.openxmlformats.org/officeDocument/2006/relationships/slide" Target="slide10.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slide" Target="slide3.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3.xml"/><Relationship Id="rId4" Type="http://schemas.openxmlformats.org/officeDocument/2006/relationships/image" Target="../media/image10.png"/><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 Target="slide1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3.xml"/><Relationship Id="rId4" Type="http://schemas.openxmlformats.org/officeDocument/2006/relationships/image" Target="../media/image11.png"/><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 Target="slide1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6.xml"/><Relationship Id="rId2" Type="http://schemas.openxmlformats.org/officeDocument/2006/relationships/slide" Target="slide3.xml"/><Relationship Id="rId1"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0.xml"/><Relationship Id="rId6" Type="http://schemas.openxmlformats.org/officeDocument/2006/relationships/image" Target="../media/image13.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0.xml"/><Relationship Id="rId6" Type="http://schemas.openxmlformats.org/officeDocument/2006/relationships/image" Target="../media/image15.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21.xml"/><Relationship Id="rId2" Type="http://schemas.openxmlformats.org/officeDocument/2006/relationships/slide" Target="slide13.xml"/><Relationship Id="rId1" Type="http://schemas.openxmlformats.org/officeDocument/2006/relationships/slide" Target="slide10.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0.xml"/><Relationship Id="rId6" Type="http://schemas.openxmlformats.org/officeDocument/2006/relationships/image" Target="../media/image24.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20.xml"/><Relationship Id="rId6" Type="http://schemas.openxmlformats.org/officeDocument/2006/relationships/image" Target="../media/image26.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0.xml"/><Relationship Id="rId6" Type="http://schemas.openxmlformats.org/officeDocument/2006/relationships/image" Target="../media/image28.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0.xml"/><Relationship Id="rId6" Type="http://schemas.openxmlformats.org/officeDocument/2006/relationships/image" Target="../media/image29.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0.xml"/><Relationship Id="rId6" Type="http://schemas.openxmlformats.org/officeDocument/2006/relationships/image" Target="../media/image31.png"/><Relationship Id="rId5" Type="http://schemas.openxmlformats.org/officeDocument/2006/relationships/slide" Target="slide14.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13.xml"/><Relationship Id="rId1" Type="http://schemas.openxmlformats.org/officeDocument/2006/relationships/slide" Target="slide10.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7.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4.xml"/><Relationship Id="rId5" Type="http://schemas.openxmlformats.org/officeDocument/2006/relationships/slide" Target="slide35.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24.xml"/><Relationship Id="rId5" Type="http://schemas.openxmlformats.org/officeDocument/2006/relationships/slide" Target="slide35.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26.xml"/><Relationship Id="rId5" Type="http://schemas.openxmlformats.org/officeDocument/2006/relationships/slide" Target="slide37.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8.xml"/><Relationship Id="rId5" Type="http://schemas.openxmlformats.org/officeDocument/2006/relationships/slide" Target="slide1.xml"/><Relationship Id="rId4" Type="http://schemas.openxmlformats.org/officeDocument/2006/relationships/slide" Target="slide3.xml"/><Relationship Id="rId3" Type="http://schemas.openxmlformats.org/officeDocument/2006/relationships/slide" Target="slide31.xml"/><Relationship Id="rId2" Type="http://schemas.openxmlformats.org/officeDocument/2006/relationships/slide" Target="slide10.xml"/><Relationship Id="rId1"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 Target="slide3.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slide" Target="slide13.xml"/><Relationship Id="rId4" Type="http://schemas.openxmlformats.org/officeDocument/2006/relationships/slide" Target="slide3.xml"/><Relationship Id="rId3" Type="http://schemas.openxmlformats.org/officeDocument/2006/relationships/slide" Target="slide1.xml"/><Relationship Id="rId2" Type="http://schemas.openxmlformats.org/officeDocument/2006/relationships/slide" Target="slide34.xml"/><Relationship Id="rId1" Type="http://schemas.openxmlformats.org/officeDocument/2006/relationships/slide" Target="slide10.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 Type="http://schemas.openxmlformats.org/officeDocument/2006/relationships/slide" Target="slide1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3.xml"/><Relationship Id="rId3" Type="http://schemas.openxmlformats.org/officeDocument/2006/relationships/slide" Target="slide34.xml"/><Relationship Id="rId2" Type="http://schemas.openxmlformats.org/officeDocument/2006/relationships/slide" Target="slide13.xml"/><Relationship Id="rId10" Type="http://schemas.openxmlformats.org/officeDocument/2006/relationships/notesSlide" Target="../notesSlides/notesSlide5.xml"/><Relationship Id="rId1" Type="http://schemas.openxmlformats.org/officeDocument/2006/relationships/slide" Target="slide10.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3"/>
        <p:cNvGrpSpPr/>
        <p:nvPr/>
      </p:nvGrpSpPr>
      <p:grpSpPr>
        <a:xfrm>
          <a:off x="0" y="0"/>
          <a:ext cx="0" cy="0"/>
          <a:chOff x="0" y="0"/>
          <a:chExt cx="0" cy="0"/>
        </a:xfrm>
      </p:grpSpPr>
      <p:sp>
        <p:nvSpPr>
          <p:cNvPr id="274" name="Google Shape;274;p37"/>
          <p:cNvSpPr/>
          <p:nvPr/>
        </p:nvSpPr>
        <p:spPr>
          <a:xfrm>
            <a:off x="2186325" y="3012000"/>
            <a:ext cx="5424300" cy="617100"/>
          </a:xfrm>
          <a:prstGeom prst="roundRect">
            <a:avLst>
              <a:gd name="adj" fmla="val 253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37"/>
          <p:cNvSpPr/>
          <p:nvPr/>
        </p:nvSpPr>
        <p:spPr>
          <a:xfrm rot="-5400000">
            <a:off x="183000" y="1586875"/>
            <a:ext cx="423000" cy="655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37"/>
          <p:cNvSpPr txBox="1">
            <a:spLocks noGrp="1"/>
          </p:cNvSpPr>
          <p:nvPr>
            <p:ph type="ctrTitle"/>
          </p:nvPr>
        </p:nvSpPr>
        <p:spPr>
          <a:xfrm>
            <a:off x="1805025" y="1913991"/>
            <a:ext cx="6186600" cy="85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800"/>
              <a:t>Projet Fin d’étude</a:t>
            </a:r>
            <a:endParaRPr lang="fr-FR" altLang="en-GB" sz="800"/>
          </a:p>
        </p:txBody>
      </p:sp>
      <p:sp>
        <p:nvSpPr>
          <p:cNvPr id="277" name="Google Shape;277;p37"/>
          <p:cNvSpPr txBox="1">
            <a:spLocks noGrp="1"/>
          </p:cNvSpPr>
          <p:nvPr>
            <p:ph type="subTitle" idx="1"/>
          </p:nvPr>
        </p:nvSpPr>
        <p:spPr>
          <a:xfrm>
            <a:off x="2290950" y="3065800"/>
            <a:ext cx="52149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900" b="1">
                <a:solidFill>
                  <a:schemeClr val="dk1"/>
                </a:solidFill>
                <a:sym typeface="+mn-ea"/>
              </a:rPr>
              <a:t>Réaliser Par :</a:t>
            </a:r>
            <a:endParaRPr lang="en-GB" sz="900" b="1">
              <a:solidFill>
                <a:schemeClr val="dk1"/>
              </a:solidFill>
              <a:sym typeface="+mn-ea"/>
            </a:endParaRPr>
          </a:p>
          <a:p>
            <a:pPr marL="0" lvl="0" indent="0" algn="ctr" rtl="0">
              <a:spcBef>
                <a:spcPts val="0"/>
              </a:spcBef>
              <a:spcAft>
                <a:spcPts val="0"/>
              </a:spcAft>
              <a:buNone/>
            </a:pPr>
            <a:endParaRPr lang="en-GB" sz="900" b="1">
              <a:solidFill>
                <a:schemeClr val="dk1"/>
              </a:solidFill>
              <a:sym typeface="+mn-ea"/>
            </a:endParaRPr>
          </a:p>
          <a:p>
            <a:pPr marL="0" lvl="0" indent="0" algn="ctr" rtl="0">
              <a:spcBef>
                <a:spcPts val="0"/>
              </a:spcBef>
              <a:spcAft>
                <a:spcPts val="0"/>
              </a:spcAft>
              <a:buNone/>
            </a:pPr>
            <a:r>
              <a:rPr lang="en-GB" sz="1200" b="1">
                <a:solidFill>
                  <a:schemeClr val="dk1"/>
                </a:solidFill>
                <a:sym typeface="+mn-ea"/>
              </a:rPr>
              <a:t>Issam Senhaji               Houssam Abid               Ikhlas El Morabet</a:t>
            </a:r>
            <a:endParaRPr lang="en-GB" sz="1200" b="1">
              <a:solidFill>
                <a:schemeClr val="dk1"/>
              </a:solidFill>
              <a:sym typeface="+mn-ea"/>
            </a:endParaRPr>
          </a:p>
        </p:txBody>
      </p:sp>
      <p:grpSp>
        <p:nvGrpSpPr>
          <p:cNvPr id="278" name="Google Shape;278;p37"/>
          <p:cNvGrpSpPr/>
          <p:nvPr/>
        </p:nvGrpSpPr>
        <p:grpSpPr>
          <a:xfrm>
            <a:off x="192327" y="335373"/>
            <a:ext cx="239095" cy="171413"/>
            <a:chOff x="-1593925" y="-140225"/>
            <a:chExt cx="331800" cy="237875"/>
          </a:xfrm>
        </p:grpSpPr>
        <p:cxnSp>
          <p:nvCxnSpPr>
            <p:cNvPr id="279" name="Google Shape;279;p37"/>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80" name="Google Shape;280;p37"/>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81" name="Google Shape;281;p37"/>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82" name="Google Shape;282;p37"/>
          <p:cNvSpPr/>
          <p:nvPr/>
        </p:nvSpPr>
        <p:spPr>
          <a:xfrm>
            <a:off x="1300000" y="302117"/>
            <a:ext cx="4665600" cy="2379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900" dirty="0">
                <a:solidFill>
                  <a:schemeClr val="accent1">
                    <a:lumMod val="50000"/>
                  </a:schemeClr>
                </a:solidFill>
                <a:latin typeface="Arial Rounded MT Bold" panose="020F0704030504030204" charset="0"/>
                <a:cs typeface="Arial Rounded MT Bold" panose="020F0704030504030204" charset="0"/>
                <a:sym typeface="+mn-ea"/>
              </a:rPr>
              <a:t>Encadré  Par :</a:t>
            </a:r>
            <a:r>
              <a:rPr lang="fr-FR" sz="1000" dirty="0">
                <a:solidFill>
                  <a:schemeClr val="accent1">
                    <a:lumMod val="50000"/>
                  </a:schemeClr>
                </a:solidFill>
                <a:latin typeface="Arial Rounded MT Bold" panose="020F0704030504030204" charset="0"/>
                <a:cs typeface="Arial Rounded MT Bold" panose="020F0704030504030204" charset="0"/>
                <a:sym typeface="+mn-ea"/>
              </a:rPr>
              <a:t> MOHAMMED LAMNAOUAR</a:t>
            </a:r>
            <a:endParaRPr lang="en-US" altLang="en-GB" sz="1000">
              <a:solidFill>
                <a:schemeClr val="lt1"/>
              </a:solidFill>
              <a:latin typeface="Arial Rounded MT Bold" panose="020F0704030504030204" charset="0"/>
              <a:ea typeface="Open Sans" panose="020B0606030504020204"/>
              <a:cs typeface="Arial Rounded MT Bold" panose="020F0704030504030204" charset="0"/>
              <a:sym typeface="Open Sans" panose="020B0606030504020204"/>
            </a:endParaRPr>
          </a:p>
        </p:txBody>
      </p:sp>
      <p:grpSp>
        <p:nvGrpSpPr>
          <p:cNvPr id="283" name="Google Shape;283;p37"/>
          <p:cNvGrpSpPr/>
          <p:nvPr/>
        </p:nvGrpSpPr>
        <p:grpSpPr>
          <a:xfrm>
            <a:off x="192331" y="1823751"/>
            <a:ext cx="239088" cy="182056"/>
            <a:chOff x="192331" y="1823751"/>
            <a:chExt cx="239088" cy="182056"/>
          </a:xfrm>
        </p:grpSpPr>
        <p:grpSp>
          <p:nvGrpSpPr>
            <p:cNvPr id="284" name="Google Shape;284;p37"/>
            <p:cNvGrpSpPr/>
            <p:nvPr/>
          </p:nvGrpSpPr>
          <p:grpSpPr>
            <a:xfrm>
              <a:off x="192331" y="1823751"/>
              <a:ext cx="239088" cy="73047"/>
              <a:chOff x="648300" y="324950"/>
              <a:chExt cx="255300" cy="78000"/>
            </a:xfrm>
          </p:grpSpPr>
          <p:cxnSp>
            <p:nvCxnSpPr>
              <p:cNvPr id="285" name="Google Shape;285;p37"/>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86" name="Google Shape;286;p37"/>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87" name="Google Shape;287;p37"/>
            <p:cNvSpPr/>
            <p:nvPr/>
          </p:nvSpPr>
          <p:spPr>
            <a:xfrm>
              <a:off x="234988" y="1823751"/>
              <a:ext cx="155927" cy="182056"/>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88" name="Google Shape;288;p37"/>
          <p:cNvGrpSpPr/>
          <p:nvPr/>
        </p:nvGrpSpPr>
        <p:grpSpPr>
          <a:xfrm>
            <a:off x="223704" y="2465582"/>
            <a:ext cx="176342" cy="159500"/>
            <a:chOff x="223704" y="2465582"/>
            <a:chExt cx="176342" cy="159500"/>
          </a:xfrm>
        </p:grpSpPr>
        <p:cxnSp>
          <p:nvCxnSpPr>
            <p:cNvPr id="289" name="Google Shape;289;p37">
              <a:hlinkClick r:id="rId1" action="ppaction://hlinksldjump"/>
            </p:cNvPr>
            <p:cNvCxnSpPr/>
            <p:nvPr/>
          </p:nvCxnSpPr>
          <p:spPr>
            <a:xfrm>
              <a:off x="223704" y="2561182"/>
              <a:ext cx="0" cy="63900"/>
            </a:xfrm>
            <a:prstGeom prst="straightConnector1">
              <a:avLst/>
            </a:prstGeom>
            <a:noFill/>
            <a:ln w="28575" cap="rnd" cmpd="sng">
              <a:solidFill>
                <a:schemeClr val="lt1"/>
              </a:solidFill>
              <a:prstDash val="solid"/>
              <a:round/>
              <a:headEnd type="none" w="med" len="med"/>
              <a:tailEnd type="none" w="med" len="med"/>
            </a:ln>
          </p:spPr>
        </p:cxnSp>
        <p:cxnSp>
          <p:nvCxnSpPr>
            <p:cNvPr id="290" name="Google Shape;290;p37">
              <a:hlinkClick r:id="rId1" action="ppaction://hlinksldjump"/>
            </p:cNvPr>
            <p:cNvCxnSpPr/>
            <p:nvPr/>
          </p:nvCxnSpPr>
          <p:spPr>
            <a:xfrm>
              <a:off x="311875" y="2514982"/>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91" name="Google Shape;291;p37">
              <a:hlinkClick r:id="rId1" action="ppaction://hlinksldjump"/>
            </p:cNvPr>
            <p:cNvCxnSpPr/>
            <p:nvPr/>
          </p:nvCxnSpPr>
          <p:spPr>
            <a:xfrm>
              <a:off x="400046" y="2465582"/>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92" name="Google Shape;292;p37"/>
          <p:cNvGrpSpPr/>
          <p:nvPr/>
        </p:nvGrpSpPr>
        <p:grpSpPr>
          <a:xfrm>
            <a:off x="223675" y="3084858"/>
            <a:ext cx="176400" cy="263091"/>
            <a:chOff x="519725" y="1778180"/>
            <a:chExt cx="176400" cy="263091"/>
          </a:xfrm>
        </p:grpSpPr>
        <p:sp>
          <p:nvSpPr>
            <p:cNvPr id="293" name="Google Shape;293;p37"/>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7"/>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5" name="Google Shape;295;p37"/>
          <p:cNvGrpSpPr/>
          <p:nvPr/>
        </p:nvGrpSpPr>
        <p:grpSpPr>
          <a:xfrm>
            <a:off x="218275" y="3807724"/>
            <a:ext cx="187200" cy="159600"/>
            <a:chOff x="508825" y="2429151"/>
            <a:chExt cx="187200" cy="159600"/>
          </a:xfrm>
        </p:grpSpPr>
        <p:sp>
          <p:nvSpPr>
            <p:cNvPr id="296" name="Google Shape;296;p37"/>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37"/>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98" name="Google Shape;298;p37"/>
          <p:cNvGrpSpPr/>
          <p:nvPr/>
        </p:nvGrpSpPr>
        <p:grpSpPr>
          <a:xfrm>
            <a:off x="223675" y="4427100"/>
            <a:ext cx="176400" cy="176400"/>
            <a:chOff x="514225" y="2875375"/>
            <a:chExt cx="176400" cy="176400"/>
          </a:xfrm>
        </p:grpSpPr>
        <p:sp>
          <p:nvSpPr>
            <p:cNvPr id="299" name="Google Shape;299;p37"/>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0" name="Google Shape;300;p37"/>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01" name="Google Shape;301;p37"/>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02" name="Google Shape;302;p37">
            <a:hlinkClick r:id="rId2" action="ppaction://hlinksldjump"/>
          </p:cNvPr>
          <p:cNvSpPr/>
          <p:nvPr/>
        </p:nvSpPr>
        <p:spPr>
          <a:xfrm>
            <a:off x="3706495" y="3940175"/>
            <a:ext cx="2384425" cy="338455"/>
          </a:xfrm>
          <a:prstGeom prst="roundRect">
            <a:avLst>
              <a:gd name="adj" fmla="val 50000"/>
            </a:avLst>
          </a:prstGeom>
          <a:gradFill>
            <a:gsLst>
              <a:gs pos="0">
                <a:srgbClr val="007BD3"/>
              </a:gs>
              <a:gs pos="100000">
                <a:srgbClr val="7030A0"/>
              </a:gs>
            </a:gsLst>
            <a:lin ang="18900044"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1200" b="1">
                <a:solidFill>
                  <a:schemeClr val="lt1"/>
                </a:solidFill>
                <a:latin typeface="Open Sans SemiBold"/>
                <a:ea typeface="Open Sans SemiBold"/>
                <a:cs typeface="Open Sans SemiBold"/>
                <a:sym typeface="Open Sans SemiBold"/>
              </a:rPr>
              <a:t>Présentation de PFE </a:t>
            </a:r>
            <a:endParaRPr lang="fr-FR" altLang="en-GB" sz="1200" b="1">
              <a:solidFill>
                <a:schemeClr val="lt1"/>
              </a:solidFill>
              <a:latin typeface="Open Sans SemiBold"/>
              <a:ea typeface="Open Sans SemiBold"/>
              <a:cs typeface="Open Sans SemiBold"/>
              <a:sym typeface="Open Sans SemiBold"/>
            </a:endParaRPr>
          </a:p>
        </p:txBody>
      </p:sp>
      <p:sp>
        <p:nvSpPr>
          <p:cNvPr id="303" name="Google Shape;303;p37">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4" name="Google Shape;304;p37"/>
          <p:cNvGrpSpPr/>
          <p:nvPr/>
        </p:nvGrpSpPr>
        <p:grpSpPr>
          <a:xfrm rot="10800000">
            <a:off x="8745326" y="4425438"/>
            <a:ext cx="119400" cy="54900"/>
            <a:chOff x="8645564" y="4373138"/>
            <a:chExt cx="119400" cy="54900"/>
          </a:xfrm>
        </p:grpSpPr>
        <p:cxnSp>
          <p:nvCxnSpPr>
            <p:cNvPr id="305" name="Google Shape;305;p37"/>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06" name="Google Shape;306;p37"/>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07" name="Google Shape;307;p37">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7">
            <a:hlinkClick r:id="rId3"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7">
            <a:hlinkClick r:id="rId4"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7">
            <a:hlinkClick r:id="rId5"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7">
            <a:hlinkClick r:id="rId6"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7"/>
          <p:cNvSpPr/>
          <p:nvPr/>
        </p:nvSpPr>
        <p:spPr>
          <a:xfrm>
            <a:off x="2632987" y="1556188"/>
            <a:ext cx="4530674" cy="501301"/>
          </a:xfrm>
          <a:prstGeom prst="rect">
            <a:avLst/>
          </a:prstGeom>
        </p:spPr>
        <p:txBody>
          <a:bodyPr>
            <a:prstTxWarp prst="textPlain">
              <a:avLst/>
            </a:prstTxWarp>
          </a:bodyPr>
          <a:lstStyle/>
          <a:p>
            <a:pPr lvl="0" algn="ctr"/>
            <a:r>
              <a:rPr lang="fr-FR" b="1" i="0">
                <a:ln>
                  <a:noFill/>
                </a:ln>
                <a:gradFill>
                  <a:gsLst>
                    <a:gs pos="0">
                      <a:srgbClr val="7B32B2"/>
                    </a:gs>
                    <a:gs pos="100000">
                      <a:srgbClr val="401A5D"/>
                    </a:gs>
                  </a:gsLst>
                  <a:lin scaled="0"/>
                </a:gradFill>
                <a:latin typeface="Open Sans" panose="020B0606030504020204"/>
              </a:rPr>
              <a:t>E-Learning Siteweb</a:t>
            </a:r>
            <a:endParaRPr lang="fr-FR" b="1" i="0">
              <a:ln>
                <a:noFill/>
              </a:ln>
              <a:gradFill>
                <a:gsLst>
                  <a:gs pos="0">
                    <a:srgbClr val="7B32B2"/>
                  </a:gs>
                  <a:gs pos="100000">
                    <a:srgbClr val="401A5D"/>
                  </a:gs>
                </a:gsLst>
                <a:lin scaled="0"/>
              </a:gradFill>
              <a:latin typeface="Open Sans" panose="020B0606030504020204"/>
            </a:endParaRPr>
          </a:p>
        </p:txBody>
      </p:sp>
      <p:pic>
        <p:nvPicPr>
          <p:cNvPr id="3" name="Picture 2" descr="pngwing.com"/>
          <p:cNvPicPr>
            <a:picLocks noChangeAspect="1"/>
          </p:cNvPicPr>
          <p:nvPr/>
        </p:nvPicPr>
        <p:blipFill>
          <a:blip r:embed="rId7"/>
          <a:stretch>
            <a:fillRect/>
          </a:stretch>
        </p:blipFill>
        <p:spPr>
          <a:xfrm rot="780000">
            <a:off x="7355840" y="1610995"/>
            <a:ext cx="1198880" cy="1198880"/>
          </a:xfrm>
          <a:prstGeom prst="rect">
            <a:avLst/>
          </a:prstGeom>
        </p:spPr>
      </p:pic>
      <p:pic>
        <p:nvPicPr>
          <p:cNvPr id="2" name="Picture 1" descr="pngwing.com"/>
          <p:cNvPicPr>
            <a:picLocks noChangeAspect="1"/>
          </p:cNvPicPr>
          <p:nvPr/>
        </p:nvPicPr>
        <p:blipFill>
          <a:blip r:embed="rId7"/>
          <a:stretch>
            <a:fillRect/>
          </a:stretch>
        </p:blipFill>
        <p:spPr>
          <a:xfrm rot="780000">
            <a:off x="1998345" y="1924050"/>
            <a:ext cx="572770" cy="5727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58" name="Google Shape;858;p4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49">
            <a:hlinkClick r:id="" action="ppaction://hlinkshowjump?jump=previousslide"/>
          </p:cNvPr>
          <p:cNvSpPr/>
          <p:nvPr/>
        </p:nvSpPr>
        <p:spPr>
          <a:xfrm>
            <a:off x="8654437" y="3856175"/>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43"/>
          <p:cNvSpPr/>
          <p:nvPr/>
        </p:nvSpPr>
        <p:spPr>
          <a:xfrm>
            <a:off x="2720975" y="2839085"/>
            <a:ext cx="3736975"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2440200" y="2172050"/>
            <a:ext cx="426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2800">
                <a:solidFill>
                  <a:schemeClr val="bg1"/>
                </a:solidFill>
                <a:sym typeface="Fira Sans Extra Condensed Medium"/>
              </a:rPr>
              <a:t>Les diagrammes UML</a:t>
            </a:r>
            <a:endParaRPr lang="fr-FR" altLang="en-GB" sz="2800">
              <a:solidFill>
                <a:schemeClr val="bg1"/>
              </a:solidFill>
              <a:sym typeface="Fira Sans Extra Condensed Medium"/>
            </a:endParaRPr>
          </a:p>
        </p:txBody>
      </p:sp>
      <p:grpSp>
        <p:nvGrpSpPr>
          <p:cNvPr id="560" name="Google Shape;560;p43"/>
          <p:cNvGrpSpPr/>
          <p:nvPr/>
        </p:nvGrpSpPr>
        <p:grpSpPr>
          <a:xfrm>
            <a:off x="192327" y="335373"/>
            <a:ext cx="239095" cy="171413"/>
            <a:chOff x="-1593925" y="-140225"/>
            <a:chExt cx="331800" cy="237875"/>
          </a:xfrm>
        </p:grpSpPr>
        <p:cxnSp>
          <p:nvCxnSpPr>
            <p:cNvPr id="561" name="Google Shape;561;p4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2" name="Google Shape;562;p4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3" name="Google Shape;563;p4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564" name="Google Shape;564;p43"/>
          <p:cNvGrpSpPr/>
          <p:nvPr/>
        </p:nvGrpSpPr>
        <p:grpSpPr>
          <a:xfrm>
            <a:off x="192331" y="1823751"/>
            <a:ext cx="239088" cy="182056"/>
            <a:chOff x="359175" y="637250"/>
            <a:chExt cx="255300" cy="194400"/>
          </a:xfrm>
        </p:grpSpPr>
        <p:grpSp>
          <p:nvGrpSpPr>
            <p:cNvPr id="565" name="Google Shape;565;p43"/>
            <p:cNvGrpSpPr/>
            <p:nvPr/>
          </p:nvGrpSpPr>
          <p:grpSpPr>
            <a:xfrm>
              <a:off x="359175" y="637250"/>
              <a:ext cx="255300" cy="78000"/>
              <a:chOff x="648300" y="324950"/>
              <a:chExt cx="255300" cy="78000"/>
            </a:xfrm>
          </p:grpSpPr>
          <p:cxnSp>
            <p:nvCxnSpPr>
              <p:cNvPr id="566" name="Google Shape;566;p4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567" name="Google Shape;567;p4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568" name="Google Shape;568;p4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569" name="Google Shape;569;p43"/>
          <p:cNvGrpSpPr/>
          <p:nvPr/>
        </p:nvGrpSpPr>
        <p:grpSpPr>
          <a:xfrm>
            <a:off x="223704" y="2465582"/>
            <a:ext cx="176342" cy="159500"/>
            <a:chOff x="518158" y="1088300"/>
            <a:chExt cx="176342" cy="159500"/>
          </a:xfrm>
        </p:grpSpPr>
        <p:cxnSp>
          <p:nvCxnSpPr>
            <p:cNvPr id="570" name="Google Shape;570;p4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571" name="Google Shape;571;p4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572" name="Google Shape;572;p4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573" name="Google Shape;573;p43"/>
          <p:cNvGrpSpPr/>
          <p:nvPr/>
        </p:nvGrpSpPr>
        <p:grpSpPr>
          <a:xfrm>
            <a:off x="223675" y="3084858"/>
            <a:ext cx="176400" cy="263091"/>
            <a:chOff x="519725" y="1778180"/>
            <a:chExt cx="176400" cy="263091"/>
          </a:xfrm>
        </p:grpSpPr>
        <p:sp>
          <p:nvSpPr>
            <p:cNvPr id="574" name="Google Shape;574;p4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43"/>
          <p:cNvGrpSpPr/>
          <p:nvPr/>
        </p:nvGrpSpPr>
        <p:grpSpPr>
          <a:xfrm>
            <a:off x="218275" y="3807724"/>
            <a:ext cx="187200" cy="159600"/>
            <a:chOff x="508825" y="2429151"/>
            <a:chExt cx="187200" cy="159600"/>
          </a:xfrm>
        </p:grpSpPr>
        <p:sp>
          <p:nvSpPr>
            <p:cNvPr id="577" name="Google Shape;577;p4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4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579" name="Google Shape;579;p43"/>
          <p:cNvGrpSpPr/>
          <p:nvPr/>
        </p:nvGrpSpPr>
        <p:grpSpPr>
          <a:xfrm>
            <a:off x="223675" y="4427100"/>
            <a:ext cx="176400" cy="176400"/>
            <a:chOff x="514225" y="2875375"/>
            <a:chExt cx="176400" cy="176400"/>
          </a:xfrm>
        </p:grpSpPr>
        <p:sp>
          <p:nvSpPr>
            <p:cNvPr id="580" name="Google Shape;580;p4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1" name="Google Shape;581;p4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582" name="Google Shape;582;p4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583" name="Google Shape;583;p43">
            <a:hlinkClick r:id="" action="ppaction://hlinkshowjump?jump=nextslide"/>
          </p:cNvPr>
          <p:cNvSpPr/>
          <p:nvPr/>
        </p:nvSpPr>
        <p:spPr>
          <a:xfrm rot="10800000">
            <a:off x="8781437" y="4429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43"/>
          <p:cNvGrpSpPr/>
          <p:nvPr/>
        </p:nvGrpSpPr>
        <p:grpSpPr>
          <a:xfrm rot="10800000">
            <a:off x="8745326" y="4425438"/>
            <a:ext cx="119400" cy="54900"/>
            <a:chOff x="8645564" y="4373138"/>
            <a:chExt cx="119400" cy="54900"/>
          </a:xfrm>
        </p:grpSpPr>
        <p:cxnSp>
          <p:nvCxnSpPr>
            <p:cNvPr id="585" name="Google Shape;585;p4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86" name="Google Shape;586;p4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87" name="Google Shape;587;p4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3">
            <a:hlinkClick r:id="rId1"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a:hlinkClick r:id="rId1"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a:hlinkClick r:id="rId2"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3">
            <a:hlinkClick r:id="rId2"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43">
            <a:hlinkClick r:id="" action="ppaction://hlinkshowjump?jump=previousslide"/>
          </p:cNvPr>
          <p:cNvSpPr/>
          <p:nvPr/>
        </p:nvSpPr>
        <p:spPr>
          <a:xfrm>
            <a:off x="8781437" y="3983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3" name="Google Shape;593;p43"/>
          <p:cNvGrpSpPr/>
          <p:nvPr/>
        </p:nvGrpSpPr>
        <p:grpSpPr>
          <a:xfrm>
            <a:off x="8745348" y="3979338"/>
            <a:ext cx="119400" cy="54900"/>
            <a:chOff x="8745348" y="3979338"/>
            <a:chExt cx="119400" cy="54900"/>
          </a:xfrm>
        </p:grpSpPr>
        <p:cxnSp>
          <p:nvCxnSpPr>
            <p:cNvPr id="594" name="Google Shape;594;p43">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95" name="Google Shape;595;p43">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78" name="Google Shape;878;p50"/>
          <p:cNvGrpSpPr/>
          <p:nvPr/>
        </p:nvGrpSpPr>
        <p:grpSpPr>
          <a:xfrm>
            <a:off x="192327" y="335373"/>
            <a:ext cx="239095" cy="171413"/>
            <a:chOff x="-1593925" y="-140225"/>
            <a:chExt cx="331800" cy="237875"/>
          </a:xfrm>
        </p:grpSpPr>
        <p:cxnSp>
          <p:nvCxnSpPr>
            <p:cNvPr id="879" name="Google Shape;879;p50"/>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880" name="Google Shape;880;p50"/>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881" name="Google Shape;881;p50"/>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882" name="Google Shape;882;p50"/>
          <p:cNvSpPr/>
          <p:nvPr/>
        </p:nvSpPr>
        <p:spPr>
          <a:xfrm rot="-5400000">
            <a:off x="181950" y="2849450"/>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3" name="Google Shape;883;p50"/>
          <p:cNvGrpSpPr/>
          <p:nvPr/>
        </p:nvGrpSpPr>
        <p:grpSpPr>
          <a:xfrm>
            <a:off x="192331" y="1823751"/>
            <a:ext cx="239088" cy="182056"/>
            <a:chOff x="359175" y="637250"/>
            <a:chExt cx="255300" cy="194400"/>
          </a:xfrm>
        </p:grpSpPr>
        <p:grpSp>
          <p:nvGrpSpPr>
            <p:cNvPr id="884" name="Google Shape;884;p50"/>
            <p:cNvGrpSpPr/>
            <p:nvPr/>
          </p:nvGrpSpPr>
          <p:grpSpPr>
            <a:xfrm>
              <a:off x="359175" y="637250"/>
              <a:ext cx="255300" cy="78000"/>
              <a:chOff x="648300" y="324950"/>
              <a:chExt cx="255300" cy="78000"/>
            </a:xfrm>
          </p:grpSpPr>
          <p:cxnSp>
            <p:nvCxnSpPr>
              <p:cNvPr id="885" name="Google Shape;885;p50"/>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886" name="Google Shape;886;p50"/>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887" name="Google Shape;887;p50"/>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888" name="Google Shape;888;p50"/>
          <p:cNvGrpSpPr/>
          <p:nvPr/>
        </p:nvGrpSpPr>
        <p:grpSpPr>
          <a:xfrm>
            <a:off x="223704" y="2465582"/>
            <a:ext cx="176342" cy="159500"/>
            <a:chOff x="518158" y="1088300"/>
            <a:chExt cx="176342" cy="159500"/>
          </a:xfrm>
        </p:grpSpPr>
        <p:cxnSp>
          <p:nvCxnSpPr>
            <p:cNvPr id="889" name="Google Shape;889;p50"/>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890" name="Google Shape;890;p50"/>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891" name="Google Shape;891;p50"/>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892" name="Google Shape;892;p50"/>
          <p:cNvGrpSpPr/>
          <p:nvPr/>
        </p:nvGrpSpPr>
        <p:grpSpPr>
          <a:xfrm>
            <a:off x="223675" y="3084858"/>
            <a:ext cx="176400" cy="263091"/>
            <a:chOff x="519725" y="1778180"/>
            <a:chExt cx="176400" cy="263091"/>
          </a:xfrm>
        </p:grpSpPr>
        <p:sp>
          <p:nvSpPr>
            <p:cNvPr id="893" name="Google Shape;893;p50"/>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50"/>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50"/>
          <p:cNvGrpSpPr/>
          <p:nvPr/>
        </p:nvGrpSpPr>
        <p:grpSpPr>
          <a:xfrm>
            <a:off x="218275" y="3807724"/>
            <a:ext cx="187200" cy="159600"/>
            <a:chOff x="508825" y="2429151"/>
            <a:chExt cx="187200" cy="159600"/>
          </a:xfrm>
        </p:grpSpPr>
        <p:sp>
          <p:nvSpPr>
            <p:cNvPr id="896" name="Google Shape;896;p50"/>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50"/>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898" name="Google Shape;898;p50"/>
          <p:cNvGrpSpPr/>
          <p:nvPr/>
        </p:nvGrpSpPr>
        <p:grpSpPr>
          <a:xfrm>
            <a:off x="223675" y="4427100"/>
            <a:ext cx="176400" cy="176400"/>
            <a:chOff x="514225" y="2875375"/>
            <a:chExt cx="176400" cy="176400"/>
          </a:xfrm>
        </p:grpSpPr>
        <p:sp>
          <p:nvSpPr>
            <p:cNvPr id="899" name="Google Shape;899;p50"/>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00" name="Google Shape;900;p50"/>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901" name="Google Shape;901;p50"/>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Diagramme de cas d’utilisation</a:t>
            </a:r>
            <a:endParaRPr lang="fr-FR" altLang="en-GB" sz="2000"/>
          </a:p>
        </p:txBody>
      </p:sp>
      <p:sp>
        <p:nvSpPr>
          <p:cNvPr id="905" name="Google Shape;905;p50">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6" name="Google Shape;906;p50"/>
          <p:cNvGrpSpPr/>
          <p:nvPr/>
        </p:nvGrpSpPr>
        <p:grpSpPr>
          <a:xfrm rot="10800000">
            <a:off x="8745326" y="4425438"/>
            <a:ext cx="119400" cy="54900"/>
            <a:chOff x="8645564" y="4373138"/>
            <a:chExt cx="119400" cy="54900"/>
          </a:xfrm>
        </p:grpSpPr>
        <p:cxnSp>
          <p:nvCxnSpPr>
            <p:cNvPr id="907" name="Google Shape;907;p50"/>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908" name="Google Shape;908;p50"/>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909" name="Google Shape;909;p50">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50">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50">
            <a:hlinkClick r:id="rId2"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50">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50">
            <a:hlinkClick r:id="rId2"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50">
            <a:hlinkClick r:id="" action="ppaction://hlinkshowjump?jump=previousslide"/>
          </p:cNvPr>
          <p:cNvSpPr/>
          <p:nvPr/>
        </p:nvSpPr>
        <p:spPr>
          <a:xfrm>
            <a:off x="8654437" y="3856175"/>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5" name="Google Shape;915;p50"/>
          <p:cNvGrpSpPr/>
          <p:nvPr/>
        </p:nvGrpSpPr>
        <p:grpSpPr>
          <a:xfrm>
            <a:off x="8745348" y="3979338"/>
            <a:ext cx="119400" cy="54900"/>
            <a:chOff x="8745348" y="3979338"/>
            <a:chExt cx="119400" cy="54900"/>
          </a:xfrm>
        </p:grpSpPr>
        <p:cxnSp>
          <p:nvCxnSpPr>
            <p:cNvPr id="916" name="Google Shape;916;p50">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917" name="Google Shape;917;p50">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4" name="Image 4"/>
          <p:cNvPicPr>
            <a:picLocks noChangeAspect="1"/>
          </p:cNvPicPr>
          <p:nvPr/>
        </p:nvPicPr>
        <p:blipFill>
          <a:blip r:embed="rId4"/>
          <a:stretch>
            <a:fillRect/>
          </a:stretch>
        </p:blipFill>
        <p:spPr>
          <a:xfrm>
            <a:off x="2780030" y="1059815"/>
            <a:ext cx="4267200" cy="3785870"/>
          </a:xfrm>
          <a:prstGeom prst="rect">
            <a:avLst/>
          </a:prstGeom>
          <a:ln w="28575">
            <a:gradFill>
              <a:gsLst>
                <a:gs pos="0">
                  <a:srgbClr val="FECF40"/>
                </a:gs>
                <a:gs pos="100000">
                  <a:srgbClr val="846C21"/>
                </a:gs>
              </a:gsLst>
            </a:gra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78" name="Google Shape;878;p50"/>
          <p:cNvGrpSpPr/>
          <p:nvPr/>
        </p:nvGrpSpPr>
        <p:grpSpPr>
          <a:xfrm>
            <a:off x="192327" y="335373"/>
            <a:ext cx="239095" cy="171413"/>
            <a:chOff x="-1593925" y="-140225"/>
            <a:chExt cx="331800" cy="237875"/>
          </a:xfrm>
        </p:grpSpPr>
        <p:cxnSp>
          <p:nvCxnSpPr>
            <p:cNvPr id="879" name="Google Shape;879;p50"/>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880" name="Google Shape;880;p50"/>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881" name="Google Shape;881;p50"/>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882" name="Google Shape;882;p50"/>
          <p:cNvSpPr/>
          <p:nvPr/>
        </p:nvSpPr>
        <p:spPr>
          <a:xfrm rot="-5400000">
            <a:off x="181950" y="2849450"/>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3" name="Google Shape;883;p50"/>
          <p:cNvGrpSpPr/>
          <p:nvPr/>
        </p:nvGrpSpPr>
        <p:grpSpPr>
          <a:xfrm>
            <a:off x="192331" y="1823751"/>
            <a:ext cx="239088" cy="182056"/>
            <a:chOff x="359175" y="637250"/>
            <a:chExt cx="255300" cy="194400"/>
          </a:xfrm>
        </p:grpSpPr>
        <p:grpSp>
          <p:nvGrpSpPr>
            <p:cNvPr id="884" name="Google Shape;884;p50"/>
            <p:cNvGrpSpPr/>
            <p:nvPr/>
          </p:nvGrpSpPr>
          <p:grpSpPr>
            <a:xfrm>
              <a:off x="359175" y="637250"/>
              <a:ext cx="255300" cy="78000"/>
              <a:chOff x="648300" y="324950"/>
              <a:chExt cx="255300" cy="78000"/>
            </a:xfrm>
          </p:grpSpPr>
          <p:cxnSp>
            <p:nvCxnSpPr>
              <p:cNvPr id="885" name="Google Shape;885;p50"/>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886" name="Google Shape;886;p50"/>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887" name="Google Shape;887;p50"/>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888" name="Google Shape;888;p50"/>
          <p:cNvGrpSpPr/>
          <p:nvPr/>
        </p:nvGrpSpPr>
        <p:grpSpPr>
          <a:xfrm>
            <a:off x="223704" y="2465582"/>
            <a:ext cx="176342" cy="159500"/>
            <a:chOff x="518158" y="1088300"/>
            <a:chExt cx="176342" cy="159500"/>
          </a:xfrm>
        </p:grpSpPr>
        <p:cxnSp>
          <p:nvCxnSpPr>
            <p:cNvPr id="889" name="Google Shape;889;p50"/>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890" name="Google Shape;890;p50"/>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891" name="Google Shape;891;p50"/>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892" name="Google Shape;892;p50"/>
          <p:cNvGrpSpPr/>
          <p:nvPr/>
        </p:nvGrpSpPr>
        <p:grpSpPr>
          <a:xfrm>
            <a:off x="223675" y="3084858"/>
            <a:ext cx="176400" cy="263091"/>
            <a:chOff x="519725" y="1778180"/>
            <a:chExt cx="176400" cy="263091"/>
          </a:xfrm>
        </p:grpSpPr>
        <p:sp>
          <p:nvSpPr>
            <p:cNvPr id="893" name="Google Shape;893;p50"/>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50"/>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50"/>
          <p:cNvGrpSpPr/>
          <p:nvPr/>
        </p:nvGrpSpPr>
        <p:grpSpPr>
          <a:xfrm>
            <a:off x="218275" y="3807724"/>
            <a:ext cx="187200" cy="159600"/>
            <a:chOff x="508825" y="2429151"/>
            <a:chExt cx="187200" cy="159600"/>
          </a:xfrm>
        </p:grpSpPr>
        <p:sp>
          <p:nvSpPr>
            <p:cNvPr id="896" name="Google Shape;896;p50"/>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50"/>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898" name="Google Shape;898;p50"/>
          <p:cNvGrpSpPr/>
          <p:nvPr/>
        </p:nvGrpSpPr>
        <p:grpSpPr>
          <a:xfrm>
            <a:off x="223675" y="4427100"/>
            <a:ext cx="176400" cy="176400"/>
            <a:chOff x="514225" y="2875375"/>
            <a:chExt cx="176400" cy="176400"/>
          </a:xfrm>
        </p:grpSpPr>
        <p:sp>
          <p:nvSpPr>
            <p:cNvPr id="899" name="Google Shape;899;p50"/>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00" name="Google Shape;900;p50"/>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901" name="Google Shape;901;p50"/>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Diagramme de classe</a:t>
            </a:r>
            <a:endParaRPr lang="fr-FR" altLang="en-GB" sz="2000"/>
          </a:p>
        </p:txBody>
      </p:sp>
      <p:sp>
        <p:nvSpPr>
          <p:cNvPr id="905" name="Google Shape;905;p50">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6" name="Google Shape;906;p50"/>
          <p:cNvGrpSpPr/>
          <p:nvPr/>
        </p:nvGrpSpPr>
        <p:grpSpPr>
          <a:xfrm rot="10800000">
            <a:off x="8745326" y="4425438"/>
            <a:ext cx="119400" cy="54900"/>
            <a:chOff x="8645564" y="4373138"/>
            <a:chExt cx="119400" cy="54900"/>
          </a:xfrm>
        </p:grpSpPr>
        <p:cxnSp>
          <p:nvCxnSpPr>
            <p:cNvPr id="907" name="Google Shape;907;p50"/>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908" name="Google Shape;908;p50"/>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909" name="Google Shape;909;p50">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50">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50">
            <a:hlinkClick r:id="rId2"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50">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50">
            <a:hlinkClick r:id="rId2"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50">
            <a:hlinkClick r:id="" action="ppaction://hlinkshowjump?jump=previousslide"/>
          </p:cNvPr>
          <p:cNvSpPr/>
          <p:nvPr/>
        </p:nvSpPr>
        <p:spPr>
          <a:xfrm>
            <a:off x="8654437" y="3856175"/>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5" name="Google Shape;915;p50"/>
          <p:cNvGrpSpPr/>
          <p:nvPr/>
        </p:nvGrpSpPr>
        <p:grpSpPr>
          <a:xfrm>
            <a:off x="8745348" y="3979338"/>
            <a:ext cx="119400" cy="54900"/>
            <a:chOff x="8745348" y="3979338"/>
            <a:chExt cx="119400" cy="54900"/>
          </a:xfrm>
        </p:grpSpPr>
        <p:cxnSp>
          <p:nvCxnSpPr>
            <p:cNvPr id="916" name="Google Shape;916;p50">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917" name="Google Shape;917;p50">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6" name="Image 5"/>
          <p:cNvPicPr>
            <a:picLocks noChangeAspect="1"/>
          </p:cNvPicPr>
          <p:nvPr/>
        </p:nvPicPr>
        <p:blipFill>
          <a:blip r:embed="rId4"/>
          <a:stretch>
            <a:fillRect/>
          </a:stretch>
        </p:blipFill>
        <p:spPr>
          <a:xfrm>
            <a:off x="1763551" y="843652"/>
            <a:ext cx="6410647" cy="4129872"/>
          </a:xfrm>
          <a:prstGeom prst="rect">
            <a:avLst/>
          </a:prstGeom>
          <a:ln w="28575">
            <a:gradFill>
              <a:gsLst>
                <a:gs pos="0">
                  <a:srgbClr val="FECF40"/>
                </a:gs>
                <a:gs pos="100000">
                  <a:srgbClr val="846C21"/>
                </a:gs>
              </a:gsLst>
            </a:gra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6"/>
        <p:cNvGrpSpPr/>
        <p:nvPr/>
      </p:nvGrpSpPr>
      <p:grpSpPr>
        <a:xfrm>
          <a:off x="0" y="0"/>
          <a:ext cx="0" cy="0"/>
          <a:chOff x="0" y="0"/>
          <a:chExt cx="0" cy="0"/>
        </a:xfrm>
      </p:grpSpPr>
      <p:sp>
        <p:nvSpPr>
          <p:cNvPr id="556" name="Google Shape;556;p43"/>
          <p:cNvSpPr/>
          <p:nvPr/>
        </p:nvSpPr>
        <p:spPr>
          <a:xfrm>
            <a:off x="1975485" y="2839085"/>
            <a:ext cx="5227955"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1561465" y="2268855"/>
            <a:ext cx="6021070" cy="5835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3200">
                <a:solidFill>
                  <a:schemeClr val="bg1"/>
                </a:solidFill>
                <a:sym typeface="Fira Sans Extra Condensed Medium"/>
              </a:rPr>
              <a:t>Les Interfaces graphiques</a:t>
            </a:r>
            <a:endParaRPr lang="fr-FR" altLang="en-GB" sz="3200">
              <a:solidFill>
                <a:schemeClr val="bg1"/>
              </a:solidFill>
              <a:sym typeface="Fira Sans Extra Condensed Medium"/>
            </a:endParaRPr>
          </a:p>
        </p:txBody>
      </p:sp>
      <p:grpSp>
        <p:nvGrpSpPr>
          <p:cNvPr id="560" name="Google Shape;560;p43"/>
          <p:cNvGrpSpPr/>
          <p:nvPr/>
        </p:nvGrpSpPr>
        <p:grpSpPr>
          <a:xfrm>
            <a:off x="192327" y="335373"/>
            <a:ext cx="239095" cy="171413"/>
            <a:chOff x="-1593925" y="-140225"/>
            <a:chExt cx="331800" cy="237875"/>
          </a:xfrm>
        </p:grpSpPr>
        <p:cxnSp>
          <p:nvCxnSpPr>
            <p:cNvPr id="561" name="Google Shape;561;p4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2" name="Google Shape;562;p4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3" name="Google Shape;563;p4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564" name="Google Shape;564;p43"/>
          <p:cNvGrpSpPr/>
          <p:nvPr/>
        </p:nvGrpSpPr>
        <p:grpSpPr>
          <a:xfrm>
            <a:off x="192331" y="1823751"/>
            <a:ext cx="239088" cy="182056"/>
            <a:chOff x="359175" y="637250"/>
            <a:chExt cx="255300" cy="194400"/>
          </a:xfrm>
        </p:grpSpPr>
        <p:grpSp>
          <p:nvGrpSpPr>
            <p:cNvPr id="565" name="Google Shape;565;p43"/>
            <p:cNvGrpSpPr/>
            <p:nvPr/>
          </p:nvGrpSpPr>
          <p:grpSpPr>
            <a:xfrm>
              <a:off x="359175" y="637250"/>
              <a:ext cx="255300" cy="78000"/>
              <a:chOff x="648300" y="324950"/>
              <a:chExt cx="255300" cy="78000"/>
            </a:xfrm>
          </p:grpSpPr>
          <p:cxnSp>
            <p:nvCxnSpPr>
              <p:cNvPr id="566" name="Google Shape;566;p4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567" name="Google Shape;567;p4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568" name="Google Shape;568;p4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569" name="Google Shape;569;p43"/>
          <p:cNvGrpSpPr/>
          <p:nvPr/>
        </p:nvGrpSpPr>
        <p:grpSpPr>
          <a:xfrm>
            <a:off x="223704" y="2465582"/>
            <a:ext cx="176342" cy="159500"/>
            <a:chOff x="518158" y="1088300"/>
            <a:chExt cx="176342" cy="159500"/>
          </a:xfrm>
        </p:grpSpPr>
        <p:cxnSp>
          <p:nvCxnSpPr>
            <p:cNvPr id="570" name="Google Shape;570;p4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571" name="Google Shape;571;p4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572" name="Google Shape;572;p4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573" name="Google Shape;573;p43"/>
          <p:cNvGrpSpPr/>
          <p:nvPr/>
        </p:nvGrpSpPr>
        <p:grpSpPr>
          <a:xfrm>
            <a:off x="223675" y="3084858"/>
            <a:ext cx="176400" cy="263091"/>
            <a:chOff x="519725" y="1778180"/>
            <a:chExt cx="176400" cy="263091"/>
          </a:xfrm>
        </p:grpSpPr>
        <p:sp>
          <p:nvSpPr>
            <p:cNvPr id="574" name="Google Shape;574;p4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43"/>
          <p:cNvGrpSpPr/>
          <p:nvPr/>
        </p:nvGrpSpPr>
        <p:grpSpPr>
          <a:xfrm>
            <a:off x="218275" y="3807724"/>
            <a:ext cx="187200" cy="159600"/>
            <a:chOff x="508825" y="2429151"/>
            <a:chExt cx="187200" cy="159600"/>
          </a:xfrm>
        </p:grpSpPr>
        <p:sp>
          <p:nvSpPr>
            <p:cNvPr id="577" name="Google Shape;577;p4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4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579" name="Google Shape;579;p43"/>
          <p:cNvGrpSpPr/>
          <p:nvPr/>
        </p:nvGrpSpPr>
        <p:grpSpPr>
          <a:xfrm>
            <a:off x="223675" y="4427100"/>
            <a:ext cx="176400" cy="176400"/>
            <a:chOff x="514225" y="2875375"/>
            <a:chExt cx="176400" cy="176400"/>
          </a:xfrm>
        </p:grpSpPr>
        <p:sp>
          <p:nvSpPr>
            <p:cNvPr id="580" name="Google Shape;580;p4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1" name="Google Shape;581;p4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582" name="Google Shape;582;p4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583" name="Google Shape;583;p43">
            <a:hlinkClick r:id="" action="ppaction://hlinkshowjump?jump=nextslide"/>
          </p:cNvPr>
          <p:cNvSpPr/>
          <p:nvPr/>
        </p:nvSpPr>
        <p:spPr>
          <a:xfrm rot="10800000">
            <a:off x="8683012" y="442739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43"/>
          <p:cNvGrpSpPr/>
          <p:nvPr/>
        </p:nvGrpSpPr>
        <p:grpSpPr>
          <a:xfrm rot="10800000">
            <a:off x="8745326" y="4549263"/>
            <a:ext cx="119400" cy="54900"/>
            <a:chOff x="8645564" y="4373138"/>
            <a:chExt cx="119400" cy="54900"/>
          </a:xfrm>
        </p:grpSpPr>
        <p:cxnSp>
          <p:nvCxnSpPr>
            <p:cNvPr id="585" name="Google Shape;585;p4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86" name="Google Shape;586;p4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87" name="Google Shape;587;p4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3">
            <a:hlinkClick r:id="rId1"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a:hlinkClick r:id="rId1"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a:hlinkClick r:id="rId2"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3">
            <a:hlinkClick r:id="rId2"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43">
            <a:hlinkClick r:id="" action="ppaction://hlinkshowjump?jump=previousslide"/>
          </p:cNvPr>
          <p:cNvSpPr/>
          <p:nvPr/>
        </p:nvSpPr>
        <p:spPr>
          <a:xfrm>
            <a:off x="8676662" y="397936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3" name="Google Shape;593;p43"/>
          <p:cNvGrpSpPr/>
          <p:nvPr/>
        </p:nvGrpSpPr>
        <p:grpSpPr>
          <a:xfrm>
            <a:off x="8748523" y="4102528"/>
            <a:ext cx="119400" cy="54900"/>
            <a:chOff x="8745348" y="3979338"/>
            <a:chExt cx="119400" cy="54900"/>
          </a:xfrm>
        </p:grpSpPr>
        <p:cxnSp>
          <p:nvCxnSpPr>
            <p:cNvPr id="594" name="Google Shape;594;p43">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95" name="Google Shape;595;p43">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9" name="Picture 8" descr="Capture d’écran 2023-05-27 233815"/>
          <p:cNvPicPr>
            <a:picLocks noChangeAspect="1"/>
          </p:cNvPicPr>
          <p:nvPr/>
        </p:nvPicPr>
        <p:blipFill>
          <a:blip r:embed="rId6"/>
          <a:stretch>
            <a:fillRect/>
          </a:stretch>
        </p:blipFill>
        <p:spPr>
          <a:xfrm>
            <a:off x="1083945" y="841375"/>
            <a:ext cx="7375525" cy="350393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Page de Login</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5442"/>
          <p:cNvPicPr>
            <a:picLocks noChangeAspect="1"/>
          </p:cNvPicPr>
          <p:nvPr/>
        </p:nvPicPr>
        <p:blipFill>
          <a:blip r:embed="rId6"/>
          <a:stretch>
            <a:fillRect/>
          </a:stretch>
        </p:blipFill>
        <p:spPr>
          <a:xfrm>
            <a:off x="1170305" y="915670"/>
            <a:ext cx="7202170" cy="3458845"/>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Interface d’admin</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159"/>
          <p:cNvPicPr>
            <a:picLocks noChangeAspect="1"/>
          </p:cNvPicPr>
          <p:nvPr/>
        </p:nvPicPr>
        <p:blipFill>
          <a:blip r:embed="rId6"/>
          <a:stretch>
            <a:fillRect/>
          </a:stretch>
        </p:blipFill>
        <p:spPr>
          <a:xfrm>
            <a:off x="1331595" y="795655"/>
            <a:ext cx="7011670" cy="3361690"/>
          </a:xfrm>
          <a:prstGeom prst="rect">
            <a:avLst/>
          </a:prstGeom>
        </p:spPr>
      </p:pic>
      <p:sp>
        <p:nvSpPr>
          <p:cNvPr id="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les formations qui on a dans le site</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232"/>
          <p:cNvPicPr>
            <a:picLocks noChangeAspect="1"/>
          </p:cNvPicPr>
          <p:nvPr/>
        </p:nvPicPr>
        <p:blipFill>
          <a:blip r:embed="rId6"/>
          <a:stretch>
            <a:fillRect/>
          </a:stretch>
        </p:blipFill>
        <p:spPr>
          <a:xfrm>
            <a:off x="1403350" y="894715"/>
            <a:ext cx="6894195" cy="330073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groupes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333"/>
          <p:cNvPicPr>
            <a:picLocks noChangeAspect="1"/>
          </p:cNvPicPr>
          <p:nvPr/>
        </p:nvPicPr>
        <p:blipFill>
          <a:blip r:embed="rId6"/>
          <a:stretch>
            <a:fillRect/>
          </a:stretch>
        </p:blipFill>
        <p:spPr>
          <a:xfrm>
            <a:off x="1031240" y="843280"/>
            <a:ext cx="7418070" cy="356235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étudiant</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425"/>
          <p:cNvPicPr>
            <a:picLocks noChangeAspect="1"/>
          </p:cNvPicPr>
          <p:nvPr/>
        </p:nvPicPr>
        <p:blipFill>
          <a:blip r:embed="rId6"/>
          <a:stretch>
            <a:fillRect/>
          </a:stretch>
        </p:blipFill>
        <p:spPr>
          <a:xfrm>
            <a:off x="1048385" y="843280"/>
            <a:ext cx="7446010" cy="358140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formateurs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p:nvPr/>
        </p:nvSpPr>
        <p:spPr>
          <a:xfrm>
            <a:off x="1974215" y="1357630"/>
            <a:ext cx="2470785" cy="752475"/>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41"/>
          <p:cNvSpPr/>
          <p:nvPr/>
        </p:nvSpPr>
        <p:spPr>
          <a:xfrm>
            <a:off x="5347335" y="1357630"/>
            <a:ext cx="2470785" cy="749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41"/>
          <p:cNvSpPr/>
          <p:nvPr/>
        </p:nvSpPr>
        <p:spPr>
          <a:xfrm>
            <a:off x="1974215" y="2851150"/>
            <a:ext cx="2470785" cy="67691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41"/>
          <p:cNvSpPr/>
          <p:nvPr/>
        </p:nvSpPr>
        <p:spPr>
          <a:xfrm>
            <a:off x="5347335" y="2850515"/>
            <a:ext cx="2470785" cy="67818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41"/>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41"/>
          <p:cNvSpPr/>
          <p:nvPr/>
        </p:nvSpPr>
        <p:spPr>
          <a:xfrm>
            <a:off x="1566950" y="2546023"/>
            <a:ext cx="642000" cy="6420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41"/>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41"/>
          <p:cNvSpPr/>
          <p:nvPr/>
        </p:nvSpPr>
        <p:spPr>
          <a:xfrm>
            <a:off x="4952113" y="2545463"/>
            <a:ext cx="642000" cy="642000"/>
          </a:xfrm>
          <a:prstGeom prst="ellipse">
            <a:avLst/>
          </a:prstGeom>
          <a:gradFill>
            <a:gsLst>
              <a:gs pos="0">
                <a:srgbClr val="9EE256"/>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41"/>
          <p:cNvSpPr txBox="1">
            <a:spLocks noGrp="1"/>
          </p:cNvSpPr>
          <p:nvPr>
            <p:ph type="title" idx="2"/>
          </p:nvPr>
        </p:nvSpPr>
        <p:spPr>
          <a:xfrm>
            <a:off x="1566950" y="1179800"/>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01</a:t>
            </a:r>
            <a:endParaRPr lang="en-GB"/>
          </a:p>
        </p:txBody>
      </p:sp>
      <p:sp>
        <p:nvSpPr>
          <p:cNvPr id="459" name="Google Shape;459;p41"/>
          <p:cNvSpPr txBox="1">
            <a:spLocks noGrp="1"/>
          </p:cNvSpPr>
          <p:nvPr>
            <p:ph type="title" idx="3"/>
          </p:nvPr>
        </p:nvSpPr>
        <p:spPr>
          <a:xfrm>
            <a:off x="4952100" y="1169075"/>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a:t>
            </a:r>
            <a:r>
              <a:rPr lang="en-GB">
                <a:sym typeface="+mn-ea"/>
              </a:rPr>
              <a:t>4</a:t>
            </a:r>
            <a:endParaRPr lang="fr-FR" altLang="en-GB"/>
          </a:p>
        </p:txBody>
      </p:sp>
      <p:sp>
        <p:nvSpPr>
          <p:cNvPr id="460" name="Google Shape;460;p41"/>
          <p:cNvSpPr txBox="1">
            <a:spLocks noGrp="1"/>
          </p:cNvSpPr>
          <p:nvPr>
            <p:ph type="title" idx="4"/>
          </p:nvPr>
        </p:nvSpPr>
        <p:spPr>
          <a:xfrm>
            <a:off x="1566938" y="2607970"/>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02</a:t>
            </a:r>
            <a:endParaRPr lang="en-GB"/>
          </a:p>
        </p:txBody>
      </p:sp>
      <p:sp>
        <p:nvSpPr>
          <p:cNvPr id="461" name="Google Shape;461;p41"/>
          <p:cNvSpPr txBox="1">
            <a:spLocks noGrp="1"/>
          </p:cNvSpPr>
          <p:nvPr>
            <p:ph type="title" idx="5"/>
          </p:nvPr>
        </p:nvSpPr>
        <p:spPr>
          <a:xfrm>
            <a:off x="4952110" y="2607405"/>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t>0</a:t>
            </a:r>
            <a:r>
              <a:rPr lang="fr-FR" altLang="en-GB"/>
              <a:t>5</a:t>
            </a:r>
            <a:endParaRPr lang="fr-FR" altLang="en-GB"/>
          </a:p>
        </p:txBody>
      </p:sp>
      <p:sp>
        <p:nvSpPr>
          <p:cNvPr id="462" name="Google Shape;462;p41"/>
          <p:cNvSpPr txBox="1">
            <a:spLocks noGrp="1"/>
          </p:cNvSpPr>
          <p:nvPr>
            <p:ph type="title" idx="6"/>
          </p:nvPr>
        </p:nvSpPr>
        <p:spPr>
          <a:xfrm>
            <a:off x="2318371" y="1503805"/>
            <a:ext cx="184800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fr-FR" altLang="en-GB" sz="2000" dirty="0">
                <a:solidFill>
                  <a:schemeClr val="tx1"/>
                </a:solidFill>
              </a:rPr>
              <a:t>Introduction</a:t>
            </a:r>
            <a:br>
              <a:rPr lang="fr-FR" altLang="en-GB" sz="2000" dirty="0">
                <a:solidFill>
                  <a:schemeClr val="tx1"/>
                </a:solidFill>
              </a:rPr>
            </a:br>
            <a:r>
              <a:rPr lang="en-US" altLang="fr-FR" sz="500" dirty="0">
                <a:solidFill>
                  <a:schemeClr val="tx1"/>
                </a:solidFill>
              </a:rPr>
              <a:t> probl</a:t>
            </a:r>
            <a:r>
              <a:rPr lang="fr-FR" altLang="en-US" sz="500" dirty="0">
                <a:solidFill>
                  <a:schemeClr val="tx1"/>
                </a:solidFill>
              </a:rPr>
              <a:t>émqtiques et solutions</a:t>
            </a:r>
            <a:endParaRPr lang="fr-FR" altLang="en-US" sz="500" dirty="0">
              <a:solidFill>
                <a:schemeClr val="tx1"/>
              </a:solidFill>
            </a:endParaRPr>
          </a:p>
        </p:txBody>
      </p:sp>
      <p:sp>
        <p:nvSpPr>
          <p:cNvPr id="463" name="Google Shape;463;p41"/>
          <p:cNvSpPr txBox="1">
            <a:spLocks noGrp="1"/>
          </p:cNvSpPr>
          <p:nvPr>
            <p:ph type="title" idx="7"/>
          </p:nvPr>
        </p:nvSpPr>
        <p:spPr>
          <a:xfrm>
            <a:off x="2195195" y="2938780"/>
            <a:ext cx="2094865" cy="461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fr-FR" altLang="en-GB" sz="1600">
                <a:solidFill>
                  <a:schemeClr val="tx1"/>
                </a:solidFill>
              </a:rPr>
              <a:t>les fonctionnalités</a:t>
            </a:r>
            <a:endParaRPr lang="fr-FR" altLang="en-GB" sz="1600">
              <a:solidFill>
                <a:schemeClr val="tx1"/>
              </a:solidFill>
            </a:endParaRPr>
          </a:p>
        </p:txBody>
      </p:sp>
      <p:sp>
        <p:nvSpPr>
          <p:cNvPr id="464" name="Google Shape;464;p41"/>
          <p:cNvSpPr txBox="1">
            <a:spLocks noGrp="1"/>
          </p:cNvSpPr>
          <p:nvPr>
            <p:ph type="title" idx="8"/>
          </p:nvPr>
        </p:nvSpPr>
        <p:spPr>
          <a:xfrm>
            <a:off x="5582285" y="1419860"/>
            <a:ext cx="3229610" cy="6870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fr-FR" altLang="en-GB" sz="1600">
                <a:solidFill>
                  <a:schemeClr val="tx1"/>
                </a:solidFill>
                <a:sym typeface="Fira Sans Extra Condensed Medium"/>
              </a:rPr>
              <a:t>Les diagrammes </a:t>
            </a:r>
            <a:br>
              <a:rPr lang="fr-FR" altLang="en-GB" sz="1600">
                <a:solidFill>
                  <a:schemeClr val="tx1"/>
                </a:solidFill>
                <a:sym typeface="Fira Sans Extra Condensed Medium"/>
              </a:rPr>
            </a:br>
            <a:r>
              <a:rPr lang="fr-FR" altLang="en-GB" sz="1600">
                <a:solidFill>
                  <a:schemeClr val="tx1"/>
                </a:solidFill>
                <a:sym typeface="Fira Sans Extra Condensed Medium"/>
              </a:rPr>
              <a:t>UML</a:t>
            </a:r>
            <a:endParaRPr lang="fr-FR" altLang="en-GB" sz="1600">
              <a:solidFill>
                <a:schemeClr val="tx1"/>
              </a:solidFill>
              <a:sym typeface="Fira Sans Extra Condensed Medium"/>
            </a:endParaRPr>
          </a:p>
        </p:txBody>
      </p:sp>
      <p:sp>
        <p:nvSpPr>
          <p:cNvPr id="465" name="Google Shape;465;p41"/>
          <p:cNvSpPr txBox="1">
            <a:spLocks noGrp="1"/>
          </p:cNvSpPr>
          <p:nvPr>
            <p:ph type="title" idx="9"/>
          </p:nvPr>
        </p:nvSpPr>
        <p:spPr>
          <a:xfrm>
            <a:off x="5659120" y="2959735"/>
            <a:ext cx="2239010" cy="4610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fr-FR" altLang="en-GB" sz="1600">
                <a:solidFill>
                  <a:schemeClr val="tx1"/>
                </a:solidFill>
                <a:sym typeface="Fira Sans Extra Condensed Medium"/>
              </a:rPr>
              <a:t>Les interfaces</a:t>
            </a:r>
            <a:endParaRPr lang="fr-FR" altLang="en-GB" sz="1600">
              <a:solidFill>
                <a:schemeClr val="tx1"/>
              </a:solidFill>
              <a:sym typeface="Fira Sans Extra Condensed Medium"/>
            </a:endParaRPr>
          </a:p>
        </p:txBody>
      </p:sp>
      <p:sp>
        <p:nvSpPr>
          <p:cNvPr id="470" name="Google Shape;470;p41"/>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1" name="Google Shape;471;p41"/>
          <p:cNvGrpSpPr/>
          <p:nvPr/>
        </p:nvGrpSpPr>
        <p:grpSpPr>
          <a:xfrm>
            <a:off x="192327" y="335373"/>
            <a:ext cx="239095" cy="171413"/>
            <a:chOff x="-1593925" y="-140225"/>
            <a:chExt cx="331800" cy="237875"/>
          </a:xfrm>
        </p:grpSpPr>
        <p:cxnSp>
          <p:nvCxnSpPr>
            <p:cNvPr id="472" name="Google Shape;472;p41"/>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73" name="Google Shape;473;p41"/>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74" name="Google Shape;474;p41"/>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475" name="Google Shape;475;p41"/>
          <p:cNvGrpSpPr/>
          <p:nvPr/>
        </p:nvGrpSpPr>
        <p:grpSpPr>
          <a:xfrm>
            <a:off x="192331" y="1823751"/>
            <a:ext cx="239088" cy="182056"/>
            <a:chOff x="359175" y="637250"/>
            <a:chExt cx="255300" cy="194400"/>
          </a:xfrm>
        </p:grpSpPr>
        <p:grpSp>
          <p:nvGrpSpPr>
            <p:cNvPr id="476" name="Google Shape;476;p41"/>
            <p:cNvGrpSpPr/>
            <p:nvPr/>
          </p:nvGrpSpPr>
          <p:grpSpPr>
            <a:xfrm>
              <a:off x="359175" y="637250"/>
              <a:ext cx="255300" cy="78000"/>
              <a:chOff x="648300" y="324950"/>
              <a:chExt cx="255300" cy="78000"/>
            </a:xfrm>
          </p:grpSpPr>
          <p:cxnSp>
            <p:nvCxnSpPr>
              <p:cNvPr id="477" name="Google Shape;477;p41"/>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478" name="Google Shape;478;p41"/>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479" name="Google Shape;479;p41"/>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480" name="Google Shape;480;p41"/>
          <p:cNvGrpSpPr/>
          <p:nvPr/>
        </p:nvGrpSpPr>
        <p:grpSpPr>
          <a:xfrm>
            <a:off x="223704" y="2465582"/>
            <a:ext cx="176342" cy="159500"/>
            <a:chOff x="518158" y="1088300"/>
            <a:chExt cx="176342" cy="159500"/>
          </a:xfrm>
        </p:grpSpPr>
        <p:cxnSp>
          <p:nvCxnSpPr>
            <p:cNvPr id="481" name="Google Shape;481;p41"/>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482" name="Google Shape;482;p41"/>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483" name="Google Shape;483;p41"/>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484" name="Google Shape;484;p41"/>
          <p:cNvGrpSpPr/>
          <p:nvPr/>
        </p:nvGrpSpPr>
        <p:grpSpPr>
          <a:xfrm>
            <a:off x="223675" y="3084858"/>
            <a:ext cx="176400" cy="263091"/>
            <a:chOff x="519725" y="1778180"/>
            <a:chExt cx="176400" cy="263091"/>
          </a:xfrm>
        </p:grpSpPr>
        <p:sp>
          <p:nvSpPr>
            <p:cNvPr id="485" name="Google Shape;485;p41"/>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41"/>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7" name="Google Shape;487;p41"/>
          <p:cNvGrpSpPr/>
          <p:nvPr/>
        </p:nvGrpSpPr>
        <p:grpSpPr>
          <a:xfrm>
            <a:off x="218275" y="3807724"/>
            <a:ext cx="187200" cy="159600"/>
            <a:chOff x="508825" y="2429151"/>
            <a:chExt cx="187200" cy="159600"/>
          </a:xfrm>
        </p:grpSpPr>
        <p:sp>
          <p:nvSpPr>
            <p:cNvPr id="488" name="Google Shape;488;p41"/>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41"/>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490" name="Google Shape;490;p41"/>
          <p:cNvGrpSpPr/>
          <p:nvPr/>
        </p:nvGrpSpPr>
        <p:grpSpPr>
          <a:xfrm>
            <a:off x="223675" y="4427100"/>
            <a:ext cx="176400" cy="176400"/>
            <a:chOff x="514225" y="2875375"/>
            <a:chExt cx="176400" cy="176400"/>
          </a:xfrm>
        </p:grpSpPr>
        <p:sp>
          <p:nvSpPr>
            <p:cNvPr id="491" name="Google Shape;491;p41"/>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2" name="Google Shape;492;p41"/>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493" name="Google Shape;493;p41"/>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494" name="Google Shape;494;p41"/>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fr-FR" altLang="en-GB"/>
              <a:t>Le sommaire</a:t>
            </a:r>
            <a:endParaRPr lang="fr-FR" altLang="en-GB"/>
          </a:p>
        </p:txBody>
      </p:sp>
      <p:sp>
        <p:nvSpPr>
          <p:cNvPr id="495" name="Google Shape;495;p41">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6" name="Google Shape;496;p41"/>
          <p:cNvGrpSpPr/>
          <p:nvPr/>
        </p:nvGrpSpPr>
        <p:grpSpPr>
          <a:xfrm rot="10800000">
            <a:off x="8745326" y="4425438"/>
            <a:ext cx="119400" cy="54900"/>
            <a:chOff x="8645564" y="4373138"/>
            <a:chExt cx="119400" cy="54900"/>
          </a:xfrm>
        </p:grpSpPr>
        <p:cxnSp>
          <p:nvCxnSpPr>
            <p:cNvPr id="497" name="Google Shape;497;p41"/>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498" name="Google Shape;498;p41"/>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499" name="Google Shape;499;p41">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41">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41">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41">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41">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41">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5" name="Google Shape;505;p41"/>
          <p:cNvGrpSpPr/>
          <p:nvPr/>
        </p:nvGrpSpPr>
        <p:grpSpPr>
          <a:xfrm>
            <a:off x="8745348" y="3979338"/>
            <a:ext cx="119400" cy="54900"/>
            <a:chOff x="8745348" y="3979338"/>
            <a:chExt cx="119400" cy="54900"/>
          </a:xfrm>
        </p:grpSpPr>
        <p:cxnSp>
          <p:nvCxnSpPr>
            <p:cNvPr id="506" name="Google Shape;506;p41">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07" name="Google Shape;507;p41">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9" name="Google Shape;452;p41"/>
          <p:cNvSpPr/>
          <p:nvPr/>
        </p:nvSpPr>
        <p:spPr>
          <a:xfrm>
            <a:off x="1974215" y="4034155"/>
            <a:ext cx="2470785" cy="67691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455;p41"/>
          <p:cNvSpPr/>
          <p:nvPr/>
        </p:nvSpPr>
        <p:spPr>
          <a:xfrm>
            <a:off x="1566950" y="3729028"/>
            <a:ext cx="642000" cy="642000"/>
          </a:xfrm>
          <a:prstGeom prst="ellipse">
            <a:avLst/>
          </a:prstGeom>
          <a:gradFill>
            <a:gsLst>
              <a:gs pos="0">
                <a:srgbClr val="FE4444"/>
              </a:gs>
              <a:gs pos="100000">
                <a:srgbClr val="832B2B"/>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gradFill>
                <a:gsLst>
                  <a:gs pos="0">
                    <a:srgbClr val="14CD68"/>
                  </a:gs>
                  <a:gs pos="100000">
                    <a:srgbClr val="0B6E38"/>
                  </a:gs>
                </a:gsLst>
                <a:lin scaled="0"/>
              </a:gradFill>
            </a:endParaRPr>
          </a:p>
        </p:txBody>
      </p:sp>
      <p:sp>
        <p:nvSpPr>
          <p:cNvPr id="11" name="Google Shape;460;p41"/>
          <p:cNvSpPr txBox="1"/>
          <p:nvPr/>
        </p:nvSpPr>
        <p:spPr>
          <a:xfrm>
            <a:off x="1566938" y="3783990"/>
            <a:ext cx="642000" cy="5181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SzPts val="990"/>
              <a:buNone/>
            </a:pPr>
            <a:r>
              <a:rPr lang="en-GB"/>
              <a:t>0</a:t>
            </a:r>
            <a:r>
              <a:rPr lang="fr-FR" altLang="en-GB"/>
              <a:t>3</a:t>
            </a:r>
            <a:endParaRPr lang="fr-FR" altLang="en-GB"/>
          </a:p>
        </p:txBody>
      </p:sp>
      <p:sp>
        <p:nvSpPr>
          <p:cNvPr id="12" name="Google Shape;463;p41"/>
          <p:cNvSpPr txBox="1"/>
          <p:nvPr/>
        </p:nvSpPr>
        <p:spPr>
          <a:xfrm>
            <a:off x="2195195" y="4121785"/>
            <a:ext cx="2094865" cy="4610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l" rtl="0">
              <a:spcBef>
                <a:spcPts val="0"/>
              </a:spcBef>
              <a:spcAft>
                <a:spcPts val="0"/>
              </a:spcAft>
              <a:buSzPts val="990"/>
              <a:buNone/>
            </a:pPr>
            <a:r>
              <a:rPr lang="fr-FR" altLang="en-GB" sz="1600">
                <a:solidFill>
                  <a:schemeClr val="tx1"/>
                </a:solidFill>
                <a:sym typeface="Fira Sans Extra Condensed Medium"/>
              </a:rPr>
              <a:t>Les technologies </a:t>
            </a:r>
            <a:br>
              <a:rPr lang="fr-FR" altLang="en-GB" sz="1600">
                <a:solidFill>
                  <a:schemeClr val="tx1"/>
                </a:solidFill>
                <a:sym typeface="Fira Sans Extra Condensed Medium"/>
              </a:rPr>
            </a:br>
            <a:r>
              <a:rPr lang="fr-FR" altLang="en-GB" sz="1600">
                <a:solidFill>
                  <a:schemeClr val="tx1"/>
                </a:solidFill>
                <a:sym typeface="Fira Sans Extra Condensed Medium"/>
              </a:rPr>
              <a:t>utilisées</a:t>
            </a:r>
            <a:endParaRPr lang="fr-FR" altLang="en-GB" sz="1600">
              <a:solidFill>
                <a:schemeClr val="tx1"/>
              </a:solidFill>
            </a:endParaRPr>
          </a:p>
        </p:txBody>
      </p:sp>
      <p:sp>
        <p:nvSpPr>
          <p:cNvPr id="13" name="Google Shape;452;p41"/>
          <p:cNvSpPr/>
          <p:nvPr/>
        </p:nvSpPr>
        <p:spPr>
          <a:xfrm>
            <a:off x="5361305" y="4069715"/>
            <a:ext cx="2456180" cy="67691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55;p41"/>
          <p:cNvSpPr/>
          <p:nvPr/>
        </p:nvSpPr>
        <p:spPr>
          <a:xfrm>
            <a:off x="4954040" y="3764588"/>
            <a:ext cx="642000" cy="642000"/>
          </a:xfrm>
          <a:prstGeom prst="ellipse">
            <a:avLst/>
          </a:prstGeom>
          <a:gradFill>
            <a:gsLst>
              <a:gs pos="0">
                <a:srgbClr val="007BD3"/>
              </a:gs>
              <a:gs pos="100000">
                <a:srgbClr val="7030A0"/>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60;p41"/>
          <p:cNvSpPr txBox="1"/>
          <p:nvPr/>
        </p:nvSpPr>
        <p:spPr>
          <a:xfrm>
            <a:off x="4952123" y="3826535"/>
            <a:ext cx="642000" cy="5181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SzPts val="990"/>
              <a:buNone/>
            </a:pPr>
            <a:r>
              <a:rPr lang="en-GB"/>
              <a:t>0</a:t>
            </a:r>
            <a:r>
              <a:rPr lang="fr-FR" altLang="en-GB"/>
              <a:t>6</a:t>
            </a:r>
            <a:endParaRPr lang="fr-FR" altLang="en-GB"/>
          </a:p>
        </p:txBody>
      </p:sp>
      <p:sp>
        <p:nvSpPr>
          <p:cNvPr id="16" name="Google Shape;463;p41"/>
          <p:cNvSpPr txBox="1"/>
          <p:nvPr/>
        </p:nvSpPr>
        <p:spPr>
          <a:xfrm>
            <a:off x="5582285" y="4157345"/>
            <a:ext cx="2094865" cy="4610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l" rtl="0">
              <a:spcBef>
                <a:spcPts val="0"/>
              </a:spcBef>
              <a:spcAft>
                <a:spcPts val="0"/>
              </a:spcAft>
              <a:buSzPts val="990"/>
              <a:buNone/>
            </a:pPr>
            <a:r>
              <a:rPr lang="fr-FR" altLang="en-GB" sz="1600">
                <a:solidFill>
                  <a:schemeClr val="tx1"/>
                </a:solidFill>
              </a:rPr>
              <a:t>Conclusion</a:t>
            </a:r>
            <a:endParaRPr lang="fr-FR" altLang="en-GB" sz="16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6-20 232612"/>
          <p:cNvPicPr>
            <a:picLocks noChangeAspect="1"/>
          </p:cNvPicPr>
          <p:nvPr/>
        </p:nvPicPr>
        <p:blipFill>
          <a:blip r:embed="rId6"/>
          <a:stretch>
            <a:fillRect/>
          </a:stretch>
        </p:blipFill>
        <p:spPr>
          <a:xfrm>
            <a:off x="1259840" y="982345"/>
            <a:ext cx="7119620" cy="3538220"/>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TD/TPs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6-20 232711"/>
          <p:cNvPicPr>
            <a:picLocks noChangeAspect="1"/>
          </p:cNvPicPr>
          <p:nvPr/>
        </p:nvPicPr>
        <p:blipFill>
          <a:blip r:embed="rId6"/>
          <a:stretch>
            <a:fillRect/>
          </a:stretch>
        </p:blipFill>
        <p:spPr>
          <a:xfrm>
            <a:off x="1151890" y="1017270"/>
            <a:ext cx="7178040" cy="3586480"/>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playlists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6-02 001330"/>
          <p:cNvPicPr>
            <a:picLocks noChangeAspect="1"/>
          </p:cNvPicPr>
          <p:nvPr/>
        </p:nvPicPr>
        <p:blipFill>
          <a:blip r:embed="rId6"/>
          <a:stretch>
            <a:fillRect/>
          </a:stretch>
        </p:blipFill>
        <p:spPr>
          <a:xfrm>
            <a:off x="1475740" y="1075055"/>
            <a:ext cx="6802120" cy="3398520"/>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utilisateurs de site</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6-02 011343"/>
          <p:cNvPicPr>
            <a:picLocks noChangeAspect="1"/>
          </p:cNvPicPr>
          <p:nvPr/>
        </p:nvPicPr>
        <p:blipFill>
          <a:blip r:embed="rId6"/>
          <a:stretch>
            <a:fillRect/>
          </a:stretch>
        </p:blipFill>
        <p:spPr>
          <a:xfrm>
            <a:off x="1187450" y="1059815"/>
            <a:ext cx="7193280" cy="3582670"/>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modifier les roles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050"/>
          <p:cNvPicPr>
            <a:picLocks noChangeAspect="1"/>
          </p:cNvPicPr>
          <p:nvPr/>
        </p:nvPicPr>
        <p:blipFill>
          <a:blip r:embed="rId6"/>
          <a:stretch>
            <a:fillRect/>
          </a:stretch>
        </p:blipFill>
        <p:spPr>
          <a:xfrm>
            <a:off x="1187450" y="915670"/>
            <a:ext cx="7227570" cy="3473450"/>
          </a:xfrm>
          <a:prstGeom prst="rect">
            <a:avLst/>
          </a:prstGeom>
        </p:spPr>
      </p:pic>
      <p:sp>
        <p:nvSpPr>
          <p:cNvPr id="903" name="Google Shape;903;p50"/>
          <p:cNvSpPr txBox="1">
            <a:spLocks noGrp="1"/>
          </p:cNvSpPr>
          <p:nvPr>
            <p:ph type="title"/>
          </p:nvPr>
        </p:nvSpPr>
        <p:spPr>
          <a:xfrm>
            <a:off x="684195"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d’admin pour gestionner les roles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516"/>
          <p:cNvPicPr>
            <a:picLocks noChangeAspect="1"/>
          </p:cNvPicPr>
          <p:nvPr/>
        </p:nvPicPr>
        <p:blipFill>
          <a:blip r:embed="rId6"/>
          <a:stretch>
            <a:fillRect/>
          </a:stretch>
        </p:blipFill>
        <p:spPr>
          <a:xfrm>
            <a:off x="1043305" y="853440"/>
            <a:ext cx="7452995" cy="357378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Interface pour les étidiants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555"/>
          <p:cNvPicPr>
            <a:picLocks noChangeAspect="1"/>
          </p:cNvPicPr>
          <p:nvPr/>
        </p:nvPicPr>
        <p:blipFill>
          <a:blip r:embed="rId6"/>
          <a:stretch>
            <a:fillRect/>
          </a:stretch>
        </p:blipFill>
        <p:spPr>
          <a:xfrm>
            <a:off x="1187450" y="1059815"/>
            <a:ext cx="7280910" cy="3496945"/>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d’étudiant pour voir les matieres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740"/>
          <p:cNvPicPr>
            <a:picLocks noChangeAspect="1"/>
          </p:cNvPicPr>
          <p:nvPr/>
        </p:nvPicPr>
        <p:blipFill>
          <a:blip r:embed="rId6"/>
          <a:stretch>
            <a:fillRect/>
          </a:stretch>
        </p:blipFill>
        <p:spPr>
          <a:xfrm>
            <a:off x="1043305" y="1031875"/>
            <a:ext cx="7482840" cy="3571875"/>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Espace d’étudiant pour voir les TD/TPs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4925"/>
          <p:cNvPicPr>
            <a:picLocks noChangeAspect="1"/>
          </p:cNvPicPr>
          <p:nvPr/>
        </p:nvPicPr>
        <p:blipFill>
          <a:blip r:embed="rId6"/>
          <a:stretch>
            <a:fillRect/>
          </a:stretch>
        </p:blipFill>
        <p:spPr>
          <a:xfrm>
            <a:off x="1019810" y="793750"/>
            <a:ext cx="7503795" cy="3597910"/>
          </a:xfrm>
          <a:prstGeom prst="rect">
            <a:avLst/>
          </a:prstGeom>
        </p:spPr>
      </p:pic>
      <p:sp>
        <p:nvSpPr>
          <p:cNvPr id="90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1800">
                <a:sym typeface="+mn-ea"/>
              </a:rPr>
              <a:t>Espace d’étudiant pour voir les playlist des matieres et leur TD/TPS</a:t>
            </a:r>
            <a:endParaRPr lang="fr-FR" altLang="en-GB" sz="18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5114"/>
          <p:cNvPicPr>
            <a:picLocks noChangeAspect="1"/>
          </p:cNvPicPr>
          <p:nvPr/>
        </p:nvPicPr>
        <p:blipFill>
          <a:blip r:embed="rId6"/>
          <a:stretch>
            <a:fillRect/>
          </a:stretch>
        </p:blipFill>
        <p:spPr>
          <a:xfrm>
            <a:off x="1043305" y="949960"/>
            <a:ext cx="7381240" cy="3530600"/>
          </a:xfrm>
          <a:prstGeom prst="rect">
            <a:avLst/>
          </a:prstGeom>
        </p:spPr>
      </p:pic>
      <p:sp>
        <p:nvSpPr>
          <p:cNvPr id="5"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2000">
                <a:sym typeface="+mn-ea"/>
              </a:rPr>
              <a:t>Interface pour les formateurs</a:t>
            </a:r>
            <a:endParaRPr lang="fr-FR" altLang="en-GB"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3"/>
          <p:cNvSpPr/>
          <p:nvPr/>
        </p:nvSpPr>
        <p:spPr>
          <a:xfrm>
            <a:off x="2720975" y="2839085"/>
            <a:ext cx="3736975"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4800"/>
              <a:t>Introduction</a:t>
            </a:r>
            <a:endParaRPr lang="fr-FR" altLang="en-GB" sz="4800"/>
          </a:p>
        </p:txBody>
      </p:sp>
      <p:grpSp>
        <p:nvGrpSpPr>
          <p:cNvPr id="560" name="Google Shape;560;p43"/>
          <p:cNvGrpSpPr/>
          <p:nvPr/>
        </p:nvGrpSpPr>
        <p:grpSpPr>
          <a:xfrm>
            <a:off x="192327" y="335373"/>
            <a:ext cx="239095" cy="171413"/>
            <a:chOff x="-1593925" y="-140225"/>
            <a:chExt cx="331800" cy="237875"/>
          </a:xfrm>
        </p:grpSpPr>
        <p:cxnSp>
          <p:nvCxnSpPr>
            <p:cNvPr id="561" name="Google Shape;561;p4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2" name="Google Shape;562;p4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3" name="Google Shape;563;p4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564" name="Google Shape;564;p43"/>
          <p:cNvGrpSpPr/>
          <p:nvPr/>
        </p:nvGrpSpPr>
        <p:grpSpPr>
          <a:xfrm>
            <a:off x="192331" y="1823751"/>
            <a:ext cx="239088" cy="182056"/>
            <a:chOff x="359175" y="637250"/>
            <a:chExt cx="255300" cy="194400"/>
          </a:xfrm>
        </p:grpSpPr>
        <p:grpSp>
          <p:nvGrpSpPr>
            <p:cNvPr id="565" name="Google Shape;565;p43"/>
            <p:cNvGrpSpPr/>
            <p:nvPr/>
          </p:nvGrpSpPr>
          <p:grpSpPr>
            <a:xfrm>
              <a:off x="359175" y="637250"/>
              <a:ext cx="255300" cy="78000"/>
              <a:chOff x="648300" y="324950"/>
              <a:chExt cx="255300" cy="78000"/>
            </a:xfrm>
          </p:grpSpPr>
          <p:cxnSp>
            <p:nvCxnSpPr>
              <p:cNvPr id="566" name="Google Shape;566;p4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567" name="Google Shape;567;p4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568" name="Google Shape;568;p4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569" name="Google Shape;569;p43"/>
          <p:cNvGrpSpPr/>
          <p:nvPr/>
        </p:nvGrpSpPr>
        <p:grpSpPr>
          <a:xfrm>
            <a:off x="223704" y="2465582"/>
            <a:ext cx="176342" cy="159500"/>
            <a:chOff x="518158" y="1088300"/>
            <a:chExt cx="176342" cy="159500"/>
          </a:xfrm>
        </p:grpSpPr>
        <p:cxnSp>
          <p:nvCxnSpPr>
            <p:cNvPr id="570" name="Google Shape;570;p4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571" name="Google Shape;571;p4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572" name="Google Shape;572;p4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573" name="Google Shape;573;p43"/>
          <p:cNvGrpSpPr/>
          <p:nvPr/>
        </p:nvGrpSpPr>
        <p:grpSpPr>
          <a:xfrm>
            <a:off x="223675" y="3084858"/>
            <a:ext cx="176400" cy="263091"/>
            <a:chOff x="519725" y="1778180"/>
            <a:chExt cx="176400" cy="263091"/>
          </a:xfrm>
        </p:grpSpPr>
        <p:sp>
          <p:nvSpPr>
            <p:cNvPr id="574" name="Google Shape;574;p4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43"/>
          <p:cNvGrpSpPr/>
          <p:nvPr/>
        </p:nvGrpSpPr>
        <p:grpSpPr>
          <a:xfrm>
            <a:off x="218275" y="3807724"/>
            <a:ext cx="187200" cy="159600"/>
            <a:chOff x="508825" y="2429151"/>
            <a:chExt cx="187200" cy="159600"/>
          </a:xfrm>
        </p:grpSpPr>
        <p:sp>
          <p:nvSpPr>
            <p:cNvPr id="577" name="Google Shape;577;p4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4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579" name="Google Shape;579;p43"/>
          <p:cNvGrpSpPr/>
          <p:nvPr/>
        </p:nvGrpSpPr>
        <p:grpSpPr>
          <a:xfrm>
            <a:off x="223675" y="4427100"/>
            <a:ext cx="176400" cy="176400"/>
            <a:chOff x="514225" y="2875375"/>
            <a:chExt cx="176400" cy="176400"/>
          </a:xfrm>
        </p:grpSpPr>
        <p:sp>
          <p:nvSpPr>
            <p:cNvPr id="580" name="Google Shape;580;p4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1" name="Google Shape;581;p4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582" name="Google Shape;582;p4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583" name="Google Shape;583;p43">
            <a:hlinkClick r:id="" action="ppaction://hlinkshowjump?jump=nextslide"/>
          </p:cNvPr>
          <p:cNvSpPr/>
          <p:nvPr/>
        </p:nvSpPr>
        <p:spPr>
          <a:xfrm rot="10800000">
            <a:off x="8654437" y="4302300"/>
            <a:ext cx="301200" cy="301200"/>
          </a:xfrm>
          <a:prstGeom prst="ellipse">
            <a:avLst/>
          </a:prstGeom>
          <a:gradFill>
            <a:gsLst>
              <a:gs pos="0">
                <a:srgbClr val="007BD3"/>
              </a:gs>
              <a:gs pos="100000">
                <a:srgbClr val="03437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43"/>
          <p:cNvGrpSpPr/>
          <p:nvPr/>
        </p:nvGrpSpPr>
        <p:grpSpPr>
          <a:xfrm rot="10800000">
            <a:off x="8745326" y="4425438"/>
            <a:ext cx="119400" cy="54900"/>
            <a:chOff x="8645564" y="4373138"/>
            <a:chExt cx="119400" cy="54900"/>
          </a:xfrm>
        </p:grpSpPr>
        <p:cxnSp>
          <p:nvCxnSpPr>
            <p:cNvPr id="585" name="Google Shape;585;p4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86" name="Google Shape;586;p4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87" name="Google Shape;587;p4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3">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3">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43">
            <a:hlinkClick r:id="" action="ppaction://hlinkshowjump?jump=previousslide"/>
          </p:cNvPr>
          <p:cNvSpPr/>
          <p:nvPr/>
        </p:nvSpPr>
        <p:spPr>
          <a:xfrm>
            <a:off x="8654437" y="3856175"/>
            <a:ext cx="301200" cy="301200"/>
          </a:xfrm>
          <a:prstGeom prst="ellipse">
            <a:avLst/>
          </a:prstGeom>
          <a:gradFill>
            <a:gsLst>
              <a:gs pos="0">
                <a:srgbClr val="007BD3"/>
              </a:gs>
              <a:gs pos="100000">
                <a:srgbClr val="03437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3" name="Google Shape;593;p43"/>
          <p:cNvGrpSpPr/>
          <p:nvPr/>
        </p:nvGrpSpPr>
        <p:grpSpPr>
          <a:xfrm>
            <a:off x="8745348" y="3979338"/>
            <a:ext cx="119400" cy="54900"/>
            <a:chOff x="8745348" y="3979338"/>
            <a:chExt cx="119400" cy="54900"/>
          </a:xfrm>
        </p:grpSpPr>
        <p:cxnSp>
          <p:nvCxnSpPr>
            <p:cNvPr id="594" name="Google Shape;594;p43">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95" name="Google Shape;595;p43">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2" name="Text Box 1"/>
          <p:cNvSpPr txBox="1"/>
          <p:nvPr/>
        </p:nvSpPr>
        <p:spPr>
          <a:xfrm>
            <a:off x="3199130" y="2889885"/>
            <a:ext cx="2616835" cy="198755"/>
          </a:xfrm>
          <a:prstGeom prst="rect">
            <a:avLst/>
          </a:prstGeom>
          <a:noFill/>
        </p:spPr>
        <p:txBody>
          <a:bodyPr wrap="square" rtlCol="0" anchor="t">
            <a:spAutoFit/>
          </a:bodyPr>
          <a:p>
            <a:pPr marL="0" lvl="0" indent="0" algn="ctr" rtl="0">
              <a:spcBef>
                <a:spcPts val="0"/>
              </a:spcBef>
              <a:spcAft>
                <a:spcPts val="0"/>
              </a:spcAft>
              <a:buNone/>
            </a:pPr>
            <a:r>
              <a:rPr lang="en-US" altLang="fr-FR" sz="700" b="1" dirty="0">
                <a:solidFill>
                  <a:schemeClr val="bg1"/>
                </a:solidFill>
                <a:latin typeface="Arial Rounded MT Bold" panose="020F0704030504030204" charset="0"/>
                <a:cs typeface="Arial Rounded MT Bold" panose="020F0704030504030204" charset="0"/>
                <a:sym typeface="+mn-ea"/>
              </a:rPr>
              <a:t>probl</a:t>
            </a:r>
            <a:r>
              <a:rPr lang="fr-FR" altLang="fr-FR" sz="700" b="1" dirty="0">
                <a:solidFill>
                  <a:schemeClr val="bg1"/>
                </a:solidFill>
                <a:latin typeface="Arial Rounded MT Bold" panose="020F0704030504030204" charset="0"/>
                <a:cs typeface="Arial Rounded MT Bold" panose="020F0704030504030204" charset="0"/>
                <a:sym typeface="+mn-ea"/>
              </a:rPr>
              <a:t>ématiques et solutions</a:t>
            </a:r>
            <a:endParaRPr lang="fr-FR" altLang="fr-FR" sz="700" b="1" dirty="0">
              <a:solidFill>
                <a:schemeClr val="bg1"/>
              </a:solidFill>
              <a:latin typeface="Arial Rounded MT Bold" panose="020F0704030504030204" charset="0"/>
              <a:cs typeface="Arial Rounded MT Bold" panose="020F070403050403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descr="Capture d’écran 2023-05-27 235137"/>
          <p:cNvPicPr>
            <a:picLocks noChangeAspect="1"/>
          </p:cNvPicPr>
          <p:nvPr/>
        </p:nvPicPr>
        <p:blipFill>
          <a:blip r:embed="rId6"/>
          <a:stretch>
            <a:fillRect/>
          </a:stretch>
        </p:blipFill>
        <p:spPr>
          <a:xfrm>
            <a:off x="1259840" y="988695"/>
            <a:ext cx="7171690" cy="3438525"/>
          </a:xfrm>
          <a:prstGeom prst="rect">
            <a:avLst/>
          </a:prstGeom>
        </p:spPr>
      </p:pic>
      <p:sp>
        <p:nvSpPr>
          <p:cNvPr id="2"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1600">
                <a:sym typeface="+mn-ea"/>
              </a:rPr>
              <a:t>Espace des formateurs pour gestionner les groups et ajouter les matieres</a:t>
            </a:r>
            <a:endParaRPr lang="fr-FR" altLang="en-GB"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2" name="Picture 1" descr="Capture d’écran 2023-05-27 235239"/>
          <p:cNvPicPr>
            <a:picLocks noChangeAspect="1"/>
          </p:cNvPicPr>
          <p:nvPr/>
        </p:nvPicPr>
        <p:blipFill>
          <a:blip r:embed="rId6"/>
          <a:stretch>
            <a:fillRect/>
          </a:stretch>
        </p:blipFill>
        <p:spPr>
          <a:xfrm>
            <a:off x="1187450" y="902335"/>
            <a:ext cx="7329170" cy="3524885"/>
          </a:xfrm>
          <a:prstGeom prst="rect">
            <a:avLst/>
          </a:prstGeom>
        </p:spPr>
      </p:pic>
      <p:sp>
        <p:nvSpPr>
          <p:cNvPr id="3"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1600">
                <a:sym typeface="+mn-ea"/>
              </a:rPr>
              <a:t>Espace des formateurs pour gestionner ses étudiants</a:t>
            </a:r>
            <a:endParaRPr lang="fr-FR" altLang="en-GB"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descr="Capture d’écran 2023-05-27 235302"/>
          <p:cNvPicPr>
            <a:picLocks noChangeAspect="1"/>
          </p:cNvPicPr>
          <p:nvPr/>
        </p:nvPicPr>
        <p:blipFill>
          <a:blip r:embed="rId6"/>
          <a:stretch>
            <a:fillRect/>
          </a:stretch>
        </p:blipFill>
        <p:spPr>
          <a:xfrm>
            <a:off x="1115695" y="965835"/>
            <a:ext cx="7259955" cy="3507740"/>
          </a:xfrm>
          <a:prstGeom prst="rect">
            <a:avLst/>
          </a:prstGeom>
        </p:spPr>
      </p:pic>
      <p:sp>
        <p:nvSpPr>
          <p:cNvPr id="2"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1600">
                <a:sym typeface="+mn-ea"/>
              </a:rPr>
              <a:t>Espace des formateurs pour gestionner les TD/TPs et les ajouter</a:t>
            </a:r>
            <a:endParaRPr lang="fr-FR" altLang="en-GB"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8" name="Google Shape;1428;p59"/>
          <p:cNvSpPr/>
          <p:nvPr/>
        </p:nvSpPr>
        <p:spPr>
          <a:xfrm rot="-5400000">
            <a:off x="189900" y="3552725"/>
            <a:ext cx="423000" cy="669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9" name="Google Shape;1429;p59"/>
          <p:cNvGrpSpPr/>
          <p:nvPr/>
        </p:nvGrpSpPr>
        <p:grpSpPr>
          <a:xfrm>
            <a:off x="192327" y="335373"/>
            <a:ext cx="239095" cy="171413"/>
            <a:chOff x="-1593925" y="-140225"/>
            <a:chExt cx="331800" cy="237875"/>
          </a:xfrm>
        </p:grpSpPr>
        <p:cxnSp>
          <p:nvCxnSpPr>
            <p:cNvPr id="1430" name="Google Shape;1430;p5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1" name="Google Shape;1431;p5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432" name="Google Shape;1432;p5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433" name="Google Shape;1433;p59"/>
          <p:cNvGrpSpPr/>
          <p:nvPr/>
        </p:nvGrpSpPr>
        <p:grpSpPr>
          <a:xfrm>
            <a:off x="192331" y="1823751"/>
            <a:ext cx="239088" cy="182056"/>
            <a:chOff x="359175" y="637250"/>
            <a:chExt cx="255300" cy="194400"/>
          </a:xfrm>
        </p:grpSpPr>
        <p:grpSp>
          <p:nvGrpSpPr>
            <p:cNvPr id="1434" name="Google Shape;1434;p59"/>
            <p:cNvGrpSpPr/>
            <p:nvPr/>
          </p:nvGrpSpPr>
          <p:grpSpPr>
            <a:xfrm>
              <a:off x="359175" y="637250"/>
              <a:ext cx="255300" cy="78000"/>
              <a:chOff x="648300" y="324950"/>
              <a:chExt cx="255300" cy="78000"/>
            </a:xfrm>
          </p:grpSpPr>
          <p:cxnSp>
            <p:nvCxnSpPr>
              <p:cNvPr id="1435" name="Google Shape;1435;p5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436" name="Google Shape;1436;p5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437" name="Google Shape;1437;p5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438" name="Google Shape;1438;p59"/>
          <p:cNvGrpSpPr/>
          <p:nvPr/>
        </p:nvGrpSpPr>
        <p:grpSpPr>
          <a:xfrm>
            <a:off x="223704" y="2465582"/>
            <a:ext cx="176342" cy="159500"/>
            <a:chOff x="518158" y="1088300"/>
            <a:chExt cx="176342" cy="159500"/>
          </a:xfrm>
        </p:grpSpPr>
        <p:cxnSp>
          <p:nvCxnSpPr>
            <p:cNvPr id="1439" name="Google Shape;1439;p5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440" name="Google Shape;1440;p5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441" name="Google Shape;1441;p5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442" name="Google Shape;1442;p59"/>
          <p:cNvGrpSpPr/>
          <p:nvPr/>
        </p:nvGrpSpPr>
        <p:grpSpPr>
          <a:xfrm>
            <a:off x="223675" y="3084858"/>
            <a:ext cx="176400" cy="263091"/>
            <a:chOff x="519725" y="1778180"/>
            <a:chExt cx="176400" cy="263091"/>
          </a:xfrm>
        </p:grpSpPr>
        <p:sp>
          <p:nvSpPr>
            <p:cNvPr id="1443" name="Google Shape;1443;p5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5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5" name="Google Shape;1445;p59"/>
          <p:cNvGrpSpPr/>
          <p:nvPr/>
        </p:nvGrpSpPr>
        <p:grpSpPr>
          <a:xfrm>
            <a:off x="218275" y="3807724"/>
            <a:ext cx="187200" cy="159600"/>
            <a:chOff x="508825" y="2429151"/>
            <a:chExt cx="187200" cy="159600"/>
          </a:xfrm>
        </p:grpSpPr>
        <p:sp>
          <p:nvSpPr>
            <p:cNvPr id="1446" name="Google Shape;1446;p5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5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448" name="Google Shape;1448;p59"/>
          <p:cNvGrpSpPr/>
          <p:nvPr/>
        </p:nvGrpSpPr>
        <p:grpSpPr>
          <a:xfrm>
            <a:off x="223675" y="4427100"/>
            <a:ext cx="176400" cy="176400"/>
            <a:chOff x="514225" y="2875375"/>
            <a:chExt cx="176400" cy="176400"/>
          </a:xfrm>
        </p:grpSpPr>
        <p:sp>
          <p:nvSpPr>
            <p:cNvPr id="1449" name="Google Shape;1449;p5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0" name="Google Shape;1450;p5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451" name="Google Shape;1451;p5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478" name="Google Shape;1478;p59">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9" name="Google Shape;1479;p59"/>
          <p:cNvGrpSpPr/>
          <p:nvPr/>
        </p:nvGrpSpPr>
        <p:grpSpPr>
          <a:xfrm rot="10800000">
            <a:off x="8745326" y="4425438"/>
            <a:ext cx="119400" cy="54900"/>
            <a:chOff x="8645564" y="4373138"/>
            <a:chExt cx="119400" cy="54900"/>
          </a:xfrm>
        </p:grpSpPr>
        <p:cxnSp>
          <p:nvCxnSpPr>
            <p:cNvPr id="1480" name="Google Shape;1480;p5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81" name="Google Shape;1481;p5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482" name="Google Shape;1482;p5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5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5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5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5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59">
            <a:hlinkClick r:id=""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88" name="Google Shape;1488;p59"/>
          <p:cNvGrpSpPr/>
          <p:nvPr/>
        </p:nvGrpSpPr>
        <p:grpSpPr>
          <a:xfrm>
            <a:off x="8745348" y="3979338"/>
            <a:ext cx="119400" cy="54900"/>
            <a:chOff x="8745348" y="3979338"/>
            <a:chExt cx="119400" cy="54900"/>
          </a:xfrm>
        </p:grpSpPr>
        <p:cxnSp>
          <p:nvCxnSpPr>
            <p:cNvPr id="1489" name="Google Shape;1489;p5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490" name="Google Shape;1490;p5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descr="Capture d’écran 2023-05-27 235323"/>
          <p:cNvPicPr>
            <a:picLocks noChangeAspect="1"/>
          </p:cNvPicPr>
          <p:nvPr/>
        </p:nvPicPr>
        <p:blipFill>
          <a:blip r:embed="rId6"/>
          <a:stretch>
            <a:fillRect/>
          </a:stretch>
        </p:blipFill>
        <p:spPr>
          <a:xfrm>
            <a:off x="1081405" y="952500"/>
            <a:ext cx="7319010" cy="3528060"/>
          </a:xfrm>
          <a:prstGeom prst="rect">
            <a:avLst/>
          </a:prstGeom>
        </p:spPr>
      </p:pic>
      <p:sp>
        <p:nvSpPr>
          <p:cNvPr id="2" name="Google Shape;903;p50"/>
          <p:cNvSpPr txBox="1">
            <a:spLocks noGrp="1"/>
          </p:cNvSpPr>
          <p:nvPr>
            <p:ph type="title"/>
          </p:nvPr>
        </p:nvSpPr>
        <p:spPr>
          <a:xfrm>
            <a:off x="683560" y="22023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1600"/>
              </a:spcAft>
              <a:buNone/>
            </a:pPr>
            <a:r>
              <a:rPr lang="fr-FR" altLang="en-GB" sz="1400">
                <a:sym typeface="+mn-ea"/>
              </a:rPr>
              <a:t>Espace des formateurs pour gestionner les plalist et ajouter des documents de le</a:t>
            </a:r>
            <a:endParaRPr lang="fr-FR" altLang="en-GB" sz="14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grpSp>
        <p:nvGrpSpPr>
          <p:cNvPr id="1954" name="Google Shape;1954;p64"/>
          <p:cNvGrpSpPr/>
          <p:nvPr/>
        </p:nvGrpSpPr>
        <p:grpSpPr>
          <a:xfrm>
            <a:off x="192327" y="335373"/>
            <a:ext cx="239095" cy="171413"/>
            <a:chOff x="-1593925" y="-140225"/>
            <a:chExt cx="331800" cy="237875"/>
          </a:xfrm>
        </p:grpSpPr>
        <p:cxnSp>
          <p:nvCxnSpPr>
            <p:cNvPr id="1955" name="Google Shape;1955;p64"/>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956" name="Google Shape;1956;p64"/>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957" name="Google Shape;1957;p64"/>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1958" name="Google Shape;1958;p64"/>
          <p:cNvGrpSpPr/>
          <p:nvPr/>
        </p:nvGrpSpPr>
        <p:grpSpPr>
          <a:xfrm>
            <a:off x="192331" y="1823751"/>
            <a:ext cx="239088" cy="182056"/>
            <a:chOff x="359175" y="637250"/>
            <a:chExt cx="255300" cy="194400"/>
          </a:xfrm>
        </p:grpSpPr>
        <p:grpSp>
          <p:nvGrpSpPr>
            <p:cNvPr id="1959" name="Google Shape;1959;p64"/>
            <p:cNvGrpSpPr/>
            <p:nvPr/>
          </p:nvGrpSpPr>
          <p:grpSpPr>
            <a:xfrm>
              <a:off x="359175" y="637250"/>
              <a:ext cx="255300" cy="78000"/>
              <a:chOff x="648300" y="324950"/>
              <a:chExt cx="255300" cy="78000"/>
            </a:xfrm>
          </p:grpSpPr>
          <p:cxnSp>
            <p:nvCxnSpPr>
              <p:cNvPr id="1960" name="Google Shape;1960;p64"/>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1961" name="Google Shape;1961;p64"/>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1962" name="Google Shape;1962;p64"/>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1963" name="Google Shape;1963;p64"/>
          <p:cNvGrpSpPr/>
          <p:nvPr/>
        </p:nvGrpSpPr>
        <p:grpSpPr>
          <a:xfrm>
            <a:off x="223704" y="2465582"/>
            <a:ext cx="176342" cy="159500"/>
            <a:chOff x="518158" y="1088300"/>
            <a:chExt cx="176342" cy="159500"/>
          </a:xfrm>
        </p:grpSpPr>
        <p:cxnSp>
          <p:nvCxnSpPr>
            <p:cNvPr id="1964" name="Google Shape;1964;p64"/>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1965" name="Google Shape;1965;p64"/>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1966" name="Google Shape;1966;p64"/>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1967" name="Google Shape;1967;p64"/>
          <p:cNvGrpSpPr/>
          <p:nvPr/>
        </p:nvGrpSpPr>
        <p:grpSpPr>
          <a:xfrm>
            <a:off x="223675" y="3084858"/>
            <a:ext cx="176400" cy="263091"/>
            <a:chOff x="519725" y="1778180"/>
            <a:chExt cx="176400" cy="263091"/>
          </a:xfrm>
        </p:grpSpPr>
        <p:sp>
          <p:nvSpPr>
            <p:cNvPr id="1968" name="Google Shape;1968;p64"/>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64"/>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0" name="Google Shape;1970;p64"/>
          <p:cNvGrpSpPr/>
          <p:nvPr/>
        </p:nvGrpSpPr>
        <p:grpSpPr>
          <a:xfrm>
            <a:off x="218275" y="3807724"/>
            <a:ext cx="187200" cy="159600"/>
            <a:chOff x="508825" y="2429151"/>
            <a:chExt cx="187200" cy="159600"/>
          </a:xfrm>
        </p:grpSpPr>
        <p:sp>
          <p:nvSpPr>
            <p:cNvPr id="1971" name="Google Shape;1971;p64"/>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64"/>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973" name="Google Shape;1973;p64"/>
          <p:cNvGrpSpPr/>
          <p:nvPr/>
        </p:nvGrpSpPr>
        <p:grpSpPr>
          <a:xfrm>
            <a:off x="223675" y="4427100"/>
            <a:ext cx="176400" cy="176400"/>
            <a:chOff x="514225" y="2875375"/>
            <a:chExt cx="176400" cy="176400"/>
          </a:xfrm>
        </p:grpSpPr>
        <p:sp>
          <p:nvSpPr>
            <p:cNvPr id="1974" name="Google Shape;1974;p64"/>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75" name="Google Shape;1975;p64"/>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976" name="Google Shape;1976;p64"/>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977" name="Google Shape;1977;p64">
            <a:hlinkClick r:id="" action="ppaction://hlinkshowjump?jump=nextslide"/>
          </p:cNvPr>
          <p:cNvSpPr/>
          <p:nvPr/>
        </p:nvSpPr>
        <p:spPr>
          <a:xfrm rot="10800000">
            <a:off x="8654437" y="4302300"/>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78" name="Google Shape;1978;p64"/>
          <p:cNvGrpSpPr/>
          <p:nvPr/>
        </p:nvGrpSpPr>
        <p:grpSpPr>
          <a:xfrm rot="10800000">
            <a:off x="8745326" y="4425438"/>
            <a:ext cx="119400" cy="54900"/>
            <a:chOff x="8645564" y="4373138"/>
            <a:chExt cx="119400" cy="54900"/>
          </a:xfrm>
        </p:grpSpPr>
        <p:cxnSp>
          <p:nvCxnSpPr>
            <p:cNvPr id="1979" name="Google Shape;1979;p64"/>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980" name="Google Shape;1980;p64"/>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981" name="Google Shape;1981;p64">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64">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64">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64">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64">
            <a:hlinkClick r:id="rId3"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64">
            <a:hlinkClick r:id="" action="ppaction://hlinkshowjump?jump=previousslide"/>
          </p:cNvPr>
          <p:cNvSpPr/>
          <p:nvPr/>
        </p:nvSpPr>
        <p:spPr>
          <a:xfrm>
            <a:off x="8654437" y="3856175"/>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7" name="Google Shape;1987;p64"/>
          <p:cNvGrpSpPr/>
          <p:nvPr/>
        </p:nvGrpSpPr>
        <p:grpSpPr>
          <a:xfrm>
            <a:off x="8745348" y="3979338"/>
            <a:ext cx="119400" cy="54900"/>
            <a:chOff x="8745348" y="3979338"/>
            <a:chExt cx="119400" cy="54900"/>
          </a:xfrm>
        </p:grpSpPr>
        <p:cxnSp>
          <p:nvCxnSpPr>
            <p:cNvPr id="1988" name="Google Shape;1988;p64">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989" name="Google Shape;1989;p64">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56" name="Google Shape;556;p43"/>
          <p:cNvSpPr/>
          <p:nvPr/>
        </p:nvSpPr>
        <p:spPr>
          <a:xfrm>
            <a:off x="3268345" y="2839085"/>
            <a:ext cx="2604135"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2440305" y="2278380"/>
            <a:ext cx="4263390" cy="5835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3200">
                <a:solidFill>
                  <a:schemeClr val="bg1"/>
                </a:solidFill>
                <a:sym typeface="Fira Sans Extra Condensed Medium"/>
              </a:rPr>
              <a:t>CONCLUSION</a:t>
            </a:r>
            <a:endParaRPr lang="fr-FR" altLang="en-GB" sz="3200">
              <a:solidFill>
                <a:schemeClr val="bg1"/>
              </a:solidFill>
              <a:sym typeface="Fira Sans Extra Condensed Medium"/>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69"/>
          <p:cNvSpPr/>
          <p:nvPr/>
        </p:nvSpPr>
        <p:spPr>
          <a:xfrm rot="-5400000">
            <a:off x="188250" y="4182150"/>
            <a:ext cx="423000" cy="6663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32" name="Google Shape;2232;p69"/>
          <p:cNvGrpSpPr/>
          <p:nvPr/>
        </p:nvGrpSpPr>
        <p:grpSpPr>
          <a:xfrm>
            <a:off x="192327" y="335373"/>
            <a:ext cx="239095" cy="171413"/>
            <a:chOff x="-1593925" y="-140225"/>
            <a:chExt cx="331800" cy="237875"/>
          </a:xfrm>
        </p:grpSpPr>
        <p:cxnSp>
          <p:nvCxnSpPr>
            <p:cNvPr id="2233" name="Google Shape;2233;p6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234" name="Google Shape;2234;p6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235" name="Google Shape;2235;p6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236" name="Google Shape;2236;p69"/>
          <p:cNvGrpSpPr/>
          <p:nvPr/>
        </p:nvGrpSpPr>
        <p:grpSpPr>
          <a:xfrm>
            <a:off x="192331" y="1823751"/>
            <a:ext cx="239088" cy="182056"/>
            <a:chOff x="359175" y="637250"/>
            <a:chExt cx="255300" cy="194400"/>
          </a:xfrm>
        </p:grpSpPr>
        <p:grpSp>
          <p:nvGrpSpPr>
            <p:cNvPr id="2237" name="Google Shape;2237;p69"/>
            <p:cNvGrpSpPr/>
            <p:nvPr/>
          </p:nvGrpSpPr>
          <p:grpSpPr>
            <a:xfrm>
              <a:off x="359175" y="637250"/>
              <a:ext cx="255300" cy="78000"/>
              <a:chOff x="648300" y="324950"/>
              <a:chExt cx="255300" cy="78000"/>
            </a:xfrm>
          </p:grpSpPr>
          <p:cxnSp>
            <p:nvCxnSpPr>
              <p:cNvPr id="2238" name="Google Shape;2238;p6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239" name="Google Shape;2239;p6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240" name="Google Shape;2240;p6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241" name="Google Shape;2241;p69"/>
          <p:cNvGrpSpPr/>
          <p:nvPr/>
        </p:nvGrpSpPr>
        <p:grpSpPr>
          <a:xfrm>
            <a:off x="223704" y="2465582"/>
            <a:ext cx="176342" cy="159500"/>
            <a:chOff x="518158" y="1088300"/>
            <a:chExt cx="176342" cy="159500"/>
          </a:xfrm>
        </p:grpSpPr>
        <p:cxnSp>
          <p:nvCxnSpPr>
            <p:cNvPr id="2242" name="Google Shape;2242;p6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243" name="Google Shape;2243;p6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244" name="Google Shape;2244;p6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245" name="Google Shape;2245;p69"/>
          <p:cNvGrpSpPr/>
          <p:nvPr/>
        </p:nvGrpSpPr>
        <p:grpSpPr>
          <a:xfrm>
            <a:off x="223675" y="3084858"/>
            <a:ext cx="176400" cy="263091"/>
            <a:chOff x="519725" y="1778180"/>
            <a:chExt cx="176400" cy="263091"/>
          </a:xfrm>
        </p:grpSpPr>
        <p:sp>
          <p:nvSpPr>
            <p:cNvPr id="2246" name="Google Shape;2246;p6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6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8" name="Google Shape;2248;p69"/>
          <p:cNvGrpSpPr/>
          <p:nvPr/>
        </p:nvGrpSpPr>
        <p:grpSpPr>
          <a:xfrm>
            <a:off x="218275" y="3807724"/>
            <a:ext cx="187200" cy="159600"/>
            <a:chOff x="508825" y="2429151"/>
            <a:chExt cx="187200" cy="159600"/>
          </a:xfrm>
        </p:grpSpPr>
        <p:sp>
          <p:nvSpPr>
            <p:cNvPr id="2249" name="Google Shape;2249;p6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6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251" name="Google Shape;2251;p69"/>
          <p:cNvGrpSpPr/>
          <p:nvPr/>
        </p:nvGrpSpPr>
        <p:grpSpPr>
          <a:xfrm>
            <a:off x="223675" y="4427100"/>
            <a:ext cx="176400" cy="176400"/>
            <a:chOff x="514225" y="2875375"/>
            <a:chExt cx="176400" cy="176400"/>
          </a:xfrm>
        </p:grpSpPr>
        <p:sp>
          <p:nvSpPr>
            <p:cNvPr id="2252" name="Google Shape;2252;p6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53" name="Google Shape;2253;p6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254" name="Google Shape;2254;p6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grpSp>
        <p:nvGrpSpPr>
          <p:cNvPr id="2257" name="Google Shape;2257;p69"/>
          <p:cNvGrpSpPr/>
          <p:nvPr/>
        </p:nvGrpSpPr>
        <p:grpSpPr>
          <a:xfrm>
            <a:off x="1155065" y="313055"/>
            <a:ext cx="7221220" cy="4720590"/>
            <a:chOff x="3804623" y="931514"/>
            <a:chExt cx="4311631" cy="3283920"/>
          </a:xfrm>
        </p:grpSpPr>
        <p:grpSp>
          <p:nvGrpSpPr>
            <p:cNvPr id="2258" name="Google Shape;2258;p69"/>
            <p:cNvGrpSpPr/>
            <p:nvPr/>
          </p:nvGrpSpPr>
          <p:grpSpPr>
            <a:xfrm>
              <a:off x="3804623" y="931514"/>
              <a:ext cx="4311631" cy="3283920"/>
              <a:chOff x="3420275" y="729475"/>
              <a:chExt cx="4831500" cy="3679875"/>
            </a:xfrm>
          </p:grpSpPr>
          <p:sp>
            <p:nvSpPr>
              <p:cNvPr id="2259" name="Google Shape;2259;p69"/>
              <p:cNvSpPr/>
              <p:nvPr/>
            </p:nvSpPr>
            <p:spPr>
              <a:xfrm>
                <a:off x="3586250" y="883825"/>
                <a:ext cx="4503600" cy="274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69"/>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lt1"/>
                </a:solidFill>
                <a:prstDash val="solid"/>
                <a:round/>
                <a:headEnd type="none" w="med" len="med"/>
                <a:tailEnd type="none" w="med" len="med"/>
              </a:ln>
            </p:spPr>
          </p:sp>
          <p:sp>
            <p:nvSpPr>
              <p:cNvPr id="2261" name="Google Shape;2261;p69"/>
              <p:cNvSpPr/>
              <p:nvPr/>
            </p:nvSpPr>
            <p:spPr>
              <a:xfrm>
                <a:off x="3420275" y="729475"/>
                <a:ext cx="4831500" cy="3056700"/>
              </a:xfrm>
              <a:prstGeom prst="roundRect">
                <a:avLst>
                  <a:gd name="adj" fmla="val 385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262" name="Google Shape;2262;p69"/>
            <p:cNvCxnSpPr/>
            <p:nvPr/>
          </p:nvCxnSpPr>
          <p:spPr>
            <a:xfrm>
              <a:off x="5363765" y="4068492"/>
              <a:ext cx="1203900" cy="0"/>
            </a:xfrm>
            <a:prstGeom prst="straightConnector1">
              <a:avLst/>
            </a:prstGeom>
            <a:noFill/>
            <a:ln w="19050" cap="flat" cmpd="sng">
              <a:solidFill>
                <a:schemeClr val="lt1"/>
              </a:solidFill>
              <a:prstDash val="solid"/>
              <a:round/>
              <a:headEnd type="none" w="med" len="med"/>
              <a:tailEnd type="none" w="med" len="med"/>
            </a:ln>
          </p:spPr>
        </p:cxnSp>
      </p:grpSp>
      <p:sp>
        <p:nvSpPr>
          <p:cNvPr id="2264" name="Google Shape;2264;p69">
            <a:hlinkClick r:id="" action="ppaction://hlinkshowjump?jump=nextslide"/>
          </p:cNvPr>
          <p:cNvSpPr/>
          <p:nvPr/>
        </p:nvSpPr>
        <p:spPr>
          <a:xfrm rot="10800000">
            <a:off x="8654437" y="4302300"/>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5" name="Google Shape;2265;p69"/>
          <p:cNvGrpSpPr/>
          <p:nvPr/>
        </p:nvGrpSpPr>
        <p:grpSpPr>
          <a:xfrm rot="10800000">
            <a:off x="8745326" y="4425438"/>
            <a:ext cx="119400" cy="54900"/>
            <a:chOff x="8645564" y="4373138"/>
            <a:chExt cx="119400" cy="54900"/>
          </a:xfrm>
        </p:grpSpPr>
        <p:cxnSp>
          <p:nvCxnSpPr>
            <p:cNvPr id="2266" name="Google Shape;2266;p6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267" name="Google Shape;2267;p6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2268" name="Google Shape;2268;p6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6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6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6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6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69">
            <a:hlinkClick r:id="" action="ppaction://hlinkshowjump?jump=previousslide"/>
          </p:cNvPr>
          <p:cNvSpPr/>
          <p:nvPr/>
        </p:nvSpPr>
        <p:spPr>
          <a:xfrm>
            <a:off x="8654437" y="3856175"/>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4" name="Google Shape;2274;p69"/>
          <p:cNvGrpSpPr/>
          <p:nvPr/>
        </p:nvGrpSpPr>
        <p:grpSpPr>
          <a:xfrm>
            <a:off x="8745348" y="3979338"/>
            <a:ext cx="119400" cy="54900"/>
            <a:chOff x="8745348" y="3979338"/>
            <a:chExt cx="119400" cy="54900"/>
          </a:xfrm>
        </p:grpSpPr>
        <p:cxnSp>
          <p:nvCxnSpPr>
            <p:cNvPr id="2275" name="Google Shape;2275;p6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276" name="Google Shape;2276;p6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277" name="Google Shape;1277;p56"/>
          <p:cNvSpPr/>
          <p:nvPr/>
        </p:nvSpPr>
        <p:spPr>
          <a:xfrm>
            <a:off x="1435735" y="555625"/>
            <a:ext cx="6678930" cy="3423920"/>
          </a:xfrm>
          <a:prstGeom prst="roundRect">
            <a:avLst>
              <a:gd name="adj" fmla="val 13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9"/>
          <p:cNvSpPr txBox="1">
            <a:spLocks noGrp="1"/>
          </p:cNvSpPr>
          <p:nvPr>
            <p:ph type="body" idx="1"/>
          </p:nvPr>
        </p:nvSpPr>
        <p:spPr>
          <a:xfrm>
            <a:off x="1835785" y="619125"/>
            <a:ext cx="6051550" cy="3092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sz="1600" b="1">
              <a:solidFill>
                <a:schemeClr val="dk1"/>
              </a:solidFill>
              <a:latin typeface="Arial Rounded MT Bold" panose="020F0704030504030204" charset="0"/>
              <a:cs typeface="Arial Rounded MT Bold" panose="020F0704030504030204" charset="0"/>
            </a:endParaRPr>
          </a:p>
          <a:p>
            <a:pPr marL="0" lvl="0" indent="0" algn="ctr" rtl="0">
              <a:spcBef>
                <a:spcPts val="0"/>
              </a:spcBef>
              <a:spcAft>
                <a:spcPts val="0"/>
              </a:spcAft>
              <a:buNone/>
            </a:pPr>
            <a:r>
              <a:rPr lang="en-GB" sz="1600" b="1">
                <a:solidFill>
                  <a:schemeClr val="dk1"/>
                </a:solidFill>
                <a:latin typeface="Arial Rounded MT Bold" panose="020F0704030504030204" charset="0"/>
                <a:cs typeface="Arial Rounded MT Bold" panose="020F0704030504030204" charset="0"/>
              </a:rPr>
              <a:t>En conclusion, </a:t>
            </a:r>
            <a:r>
              <a:rPr lang="fr-FR" altLang="en-GB" sz="1600" b="1">
                <a:solidFill>
                  <a:schemeClr val="dk1"/>
                </a:solidFill>
                <a:latin typeface="Arial Rounded MT Bold" panose="020F0704030504030204" charset="0"/>
                <a:cs typeface="Arial Rounded MT Bold" panose="020F0704030504030204" charset="0"/>
              </a:rPr>
              <a:t>E-Learning site web</a:t>
            </a:r>
            <a:r>
              <a:rPr lang="en-GB" sz="1600" b="1">
                <a:solidFill>
                  <a:schemeClr val="dk1"/>
                </a:solidFill>
                <a:latin typeface="Arial Rounded MT Bold" panose="020F0704030504030204" charset="0"/>
                <a:cs typeface="Arial Rounded MT Bold" panose="020F0704030504030204" charset="0"/>
              </a:rPr>
              <a:t> représente une solution moderne et innovante pour l'apprentissage en ligne. </a:t>
            </a:r>
            <a:endParaRPr lang="en-GB" sz="1600" b="1">
              <a:solidFill>
                <a:schemeClr val="dk1"/>
              </a:solidFill>
              <a:latin typeface="Arial Rounded MT Bold" panose="020F0704030504030204" charset="0"/>
              <a:cs typeface="Arial Rounded MT Bold" panose="020F0704030504030204" charset="0"/>
            </a:endParaRPr>
          </a:p>
          <a:p>
            <a:pPr marL="0" lvl="0" indent="0" algn="ctr" rtl="0">
              <a:spcBef>
                <a:spcPts val="0"/>
              </a:spcBef>
              <a:spcAft>
                <a:spcPts val="0"/>
              </a:spcAft>
              <a:buNone/>
            </a:pPr>
            <a:r>
              <a:rPr lang="en-GB" sz="1600" b="1">
                <a:solidFill>
                  <a:schemeClr val="dk1"/>
                </a:solidFill>
                <a:latin typeface="Arial Rounded MT Bold" panose="020F0704030504030204" charset="0"/>
                <a:cs typeface="Arial Rounded MT Bold" panose="020F0704030504030204" charset="0"/>
              </a:rPr>
              <a:t>Elle offre de nombreux avantages tant pour les instructeurs que pour les étudiants. Grâce à cette plateforme, les instructeurs peuvent facilement créer et dispenser des cours interactifs, tandis que les étudiants peuvent accéder à une large gamme de contenus éducatifs, suivre leur progression et interagir avec </a:t>
            </a:r>
            <a:r>
              <a:rPr lang="fr-FR" altLang="en-GB" sz="1600" b="1">
                <a:solidFill>
                  <a:schemeClr val="dk1"/>
                </a:solidFill>
                <a:latin typeface="Arial Rounded MT Bold" panose="020F0704030504030204" charset="0"/>
                <a:cs typeface="Arial Rounded MT Bold" panose="020F0704030504030204" charset="0"/>
              </a:rPr>
              <a:t>tous collègues</a:t>
            </a:r>
            <a:r>
              <a:rPr lang="en-GB" sz="1600" b="1">
                <a:solidFill>
                  <a:schemeClr val="dk1"/>
                </a:solidFill>
                <a:latin typeface="Arial Rounded MT Bold" panose="020F0704030504030204" charset="0"/>
                <a:cs typeface="Arial Rounded MT Bold" panose="020F0704030504030204" charset="0"/>
              </a:rPr>
              <a:t>.</a:t>
            </a:r>
            <a:endParaRPr lang="en-GB" sz="1600" b="1">
              <a:solidFill>
                <a:schemeClr val="dk1"/>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69"/>
          <p:cNvSpPr/>
          <p:nvPr/>
        </p:nvSpPr>
        <p:spPr>
          <a:xfrm rot="-5400000">
            <a:off x="188250" y="4182150"/>
            <a:ext cx="423000" cy="6663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32" name="Google Shape;2232;p69"/>
          <p:cNvGrpSpPr/>
          <p:nvPr/>
        </p:nvGrpSpPr>
        <p:grpSpPr>
          <a:xfrm>
            <a:off x="192327" y="335373"/>
            <a:ext cx="239095" cy="171413"/>
            <a:chOff x="-1593925" y="-140225"/>
            <a:chExt cx="331800" cy="237875"/>
          </a:xfrm>
        </p:grpSpPr>
        <p:cxnSp>
          <p:nvCxnSpPr>
            <p:cNvPr id="2233" name="Google Shape;2233;p6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234" name="Google Shape;2234;p6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235" name="Google Shape;2235;p6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236" name="Google Shape;2236;p69"/>
          <p:cNvGrpSpPr/>
          <p:nvPr/>
        </p:nvGrpSpPr>
        <p:grpSpPr>
          <a:xfrm>
            <a:off x="192331" y="1823751"/>
            <a:ext cx="239088" cy="182056"/>
            <a:chOff x="359175" y="637250"/>
            <a:chExt cx="255300" cy="194400"/>
          </a:xfrm>
        </p:grpSpPr>
        <p:grpSp>
          <p:nvGrpSpPr>
            <p:cNvPr id="2237" name="Google Shape;2237;p69"/>
            <p:cNvGrpSpPr/>
            <p:nvPr/>
          </p:nvGrpSpPr>
          <p:grpSpPr>
            <a:xfrm>
              <a:off x="359175" y="637250"/>
              <a:ext cx="255300" cy="78000"/>
              <a:chOff x="648300" y="324950"/>
              <a:chExt cx="255300" cy="78000"/>
            </a:xfrm>
          </p:grpSpPr>
          <p:cxnSp>
            <p:nvCxnSpPr>
              <p:cNvPr id="2238" name="Google Shape;2238;p6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239" name="Google Shape;2239;p6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240" name="Google Shape;2240;p6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241" name="Google Shape;2241;p69"/>
          <p:cNvGrpSpPr/>
          <p:nvPr/>
        </p:nvGrpSpPr>
        <p:grpSpPr>
          <a:xfrm>
            <a:off x="223704" y="2465582"/>
            <a:ext cx="176342" cy="159500"/>
            <a:chOff x="518158" y="1088300"/>
            <a:chExt cx="176342" cy="159500"/>
          </a:xfrm>
        </p:grpSpPr>
        <p:cxnSp>
          <p:nvCxnSpPr>
            <p:cNvPr id="2242" name="Google Shape;2242;p6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243" name="Google Shape;2243;p6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244" name="Google Shape;2244;p6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245" name="Google Shape;2245;p69"/>
          <p:cNvGrpSpPr/>
          <p:nvPr/>
        </p:nvGrpSpPr>
        <p:grpSpPr>
          <a:xfrm>
            <a:off x="223675" y="3084858"/>
            <a:ext cx="176400" cy="263091"/>
            <a:chOff x="519725" y="1778180"/>
            <a:chExt cx="176400" cy="263091"/>
          </a:xfrm>
        </p:grpSpPr>
        <p:sp>
          <p:nvSpPr>
            <p:cNvPr id="2246" name="Google Shape;2246;p6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6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8" name="Google Shape;2248;p69"/>
          <p:cNvGrpSpPr/>
          <p:nvPr/>
        </p:nvGrpSpPr>
        <p:grpSpPr>
          <a:xfrm>
            <a:off x="218275" y="3807724"/>
            <a:ext cx="187200" cy="159600"/>
            <a:chOff x="508825" y="2429151"/>
            <a:chExt cx="187200" cy="159600"/>
          </a:xfrm>
        </p:grpSpPr>
        <p:sp>
          <p:nvSpPr>
            <p:cNvPr id="2249" name="Google Shape;2249;p6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6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251" name="Google Shape;2251;p69"/>
          <p:cNvGrpSpPr/>
          <p:nvPr/>
        </p:nvGrpSpPr>
        <p:grpSpPr>
          <a:xfrm>
            <a:off x="223675" y="4427100"/>
            <a:ext cx="176400" cy="176400"/>
            <a:chOff x="514225" y="2875375"/>
            <a:chExt cx="176400" cy="176400"/>
          </a:xfrm>
        </p:grpSpPr>
        <p:sp>
          <p:nvSpPr>
            <p:cNvPr id="2252" name="Google Shape;2252;p6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53" name="Google Shape;2253;p6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254" name="Google Shape;2254;p6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grpSp>
        <p:nvGrpSpPr>
          <p:cNvPr id="2257" name="Google Shape;2257;p69"/>
          <p:cNvGrpSpPr/>
          <p:nvPr/>
        </p:nvGrpSpPr>
        <p:grpSpPr>
          <a:xfrm>
            <a:off x="1155065" y="313055"/>
            <a:ext cx="7221220" cy="4720590"/>
            <a:chOff x="3804623" y="931514"/>
            <a:chExt cx="4311631" cy="3283920"/>
          </a:xfrm>
        </p:grpSpPr>
        <p:grpSp>
          <p:nvGrpSpPr>
            <p:cNvPr id="2258" name="Google Shape;2258;p69"/>
            <p:cNvGrpSpPr/>
            <p:nvPr/>
          </p:nvGrpSpPr>
          <p:grpSpPr>
            <a:xfrm>
              <a:off x="3804623" y="931514"/>
              <a:ext cx="4311631" cy="3283920"/>
              <a:chOff x="3420275" y="729475"/>
              <a:chExt cx="4831500" cy="3679875"/>
            </a:xfrm>
          </p:grpSpPr>
          <p:sp>
            <p:nvSpPr>
              <p:cNvPr id="2259" name="Google Shape;2259;p69"/>
              <p:cNvSpPr/>
              <p:nvPr/>
            </p:nvSpPr>
            <p:spPr>
              <a:xfrm>
                <a:off x="3586250" y="883825"/>
                <a:ext cx="4503600" cy="274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69"/>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lt1"/>
                </a:solidFill>
                <a:prstDash val="solid"/>
                <a:round/>
                <a:headEnd type="none" w="med" len="med"/>
                <a:tailEnd type="none" w="med" len="med"/>
              </a:ln>
            </p:spPr>
          </p:sp>
          <p:sp>
            <p:nvSpPr>
              <p:cNvPr id="2261" name="Google Shape;2261;p69"/>
              <p:cNvSpPr/>
              <p:nvPr/>
            </p:nvSpPr>
            <p:spPr>
              <a:xfrm>
                <a:off x="3420275" y="729475"/>
                <a:ext cx="4831500" cy="3056700"/>
              </a:xfrm>
              <a:prstGeom prst="roundRect">
                <a:avLst>
                  <a:gd name="adj" fmla="val 385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262" name="Google Shape;2262;p69"/>
            <p:cNvCxnSpPr/>
            <p:nvPr/>
          </p:nvCxnSpPr>
          <p:spPr>
            <a:xfrm>
              <a:off x="5363765" y="4068492"/>
              <a:ext cx="1203900" cy="0"/>
            </a:xfrm>
            <a:prstGeom prst="straightConnector1">
              <a:avLst/>
            </a:prstGeom>
            <a:noFill/>
            <a:ln w="19050" cap="flat" cmpd="sng">
              <a:solidFill>
                <a:schemeClr val="lt1"/>
              </a:solidFill>
              <a:prstDash val="solid"/>
              <a:round/>
              <a:headEnd type="none" w="med" len="med"/>
              <a:tailEnd type="none" w="med" len="med"/>
            </a:ln>
          </p:spPr>
        </p:cxnSp>
      </p:grpSp>
      <p:sp>
        <p:nvSpPr>
          <p:cNvPr id="2264" name="Google Shape;2264;p69">
            <a:hlinkClick r:id="" action="ppaction://hlinkshowjump?jump=nextslide"/>
          </p:cNvPr>
          <p:cNvSpPr/>
          <p:nvPr/>
        </p:nvSpPr>
        <p:spPr>
          <a:xfrm rot="10800000">
            <a:off x="8654437" y="4302300"/>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5" name="Google Shape;2265;p69"/>
          <p:cNvGrpSpPr/>
          <p:nvPr/>
        </p:nvGrpSpPr>
        <p:grpSpPr>
          <a:xfrm rot="10800000">
            <a:off x="8745326" y="4425438"/>
            <a:ext cx="119400" cy="54900"/>
            <a:chOff x="8645564" y="4373138"/>
            <a:chExt cx="119400" cy="54900"/>
          </a:xfrm>
        </p:grpSpPr>
        <p:cxnSp>
          <p:nvCxnSpPr>
            <p:cNvPr id="2266" name="Google Shape;2266;p6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267" name="Google Shape;2267;p6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2268" name="Google Shape;2268;p6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6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6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6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6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69">
            <a:hlinkClick r:id="" action="ppaction://hlinkshowjump?jump=previousslide"/>
          </p:cNvPr>
          <p:cNvSpPr/>
          <p:nvPr/>
        </p:nvSpPr>
        <p:spPr>
          <a:xfrm>
            <a:off x="8654437" y="3856175"/>
            <a:ext cx="301200" cy="301200"/>
          </a:xfrm>
          <a:prstGeom prst="ellipse">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4" name="Google Shape;2274;p69"/>
          <p:cNvGrpSpPr/>
          <p:nvPr/>
        </p:nvGrpSpPr>
        <p:grpSpPr>
          <a:xfrm>
            <a:off x="8745348" y="3979338"/>
            <a:ext cx="119400" cy="54900"/>
            <a:chOff x="8745348" y="3979338"/>
            <a:chExt cx="119400" cy="54900"/>
          </a:xfrm>
        </p:grpSpPr>
        <p:cxnSp>
          <p:nvCxnSpPr>
            <p:cNvPr id="2275" name="Google Shape;2275;p6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276" name="Google Shape;2276;p6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277" name="Google Shape;1277;p56"/>
          <p:cNvSpPr/>
          <p:nvPr/>
        </p:nvSpPr>
        <p:spPr>
          <a:xfrm>
            <a:off x="1435735" y="555625"/>
            <a:ext cx="6678930" cy="3423920"/>
          </a:xfrm>
          <a:prstGeom prst="roundRect">
            <a:avLst>
              <a:gd name="adj" fmla="val 13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9"/>
          <p:cNvSpPr txBox="1">
            <a:spLocks noGrp="1"/>
          </p:cNvSpPr>
          <p:nvPr>
            <p:ph type="body" idx="1"/>
          </p:nvPr>
        </p:nvSpPr>
        <p:spPr>
          <a:xfrm>
            <a:off x="1835785" y="699770"/>
            <a:ext cx="6051550" cy="30924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fr-FR" altLang="en-GB" sz="1400" b="1">
                <a:solidFill>
                  <a:schemeClr val="dk1"/>
                </a:solidFill>
                <a:latin typeface="Arial Rounded MT Bold" panose="020F0704030504030204" charset="0"/>
                <a:cs typeface="Arial Rounded MT Bold" panose="020F0704030504030204" charset="0"/>
              </a:rPr>
              <a:t>Le E-Learning</a:t>
            </a:r>
            <a:r>
              <a:rPr lang="en-GB" sz="1400" b="1">
                <a:solidFill>
                  <a:schemeClr val="dk1"/>
                </a:solidFill>
                <a:latin typeface="Arial Rounded MT Bold" panose="020F0704030504030204" charset="0"/>
                <a:cs typeface="Arial Rounded MT Bold" panose="020F0704030504030204" charset="0"/>
              </a:rPr>
              <a:t> </a:t>
            </a:r>
            <a:r>
              <a:rPr lang="fr-FR" altLang="en-GB" sz="1400" b="1">
                <a:solidFill>
                  <a:schemeClr val="dk1"/>
                </a:solidFill>
                <a:latin typeface="Arial Rounded MT Bold" panose="020F0704030504030204" charset="0"/>
                <a:cs typeface="Arial Rounded MT Bold" panose="020F0704030504030204" charset="0"/>
              </a:rPr>
              <a:t>site web </a:t>
            </a:r>
            <a:r>
              <a:rPr lang="en-GB" sz="1400" b="1">
                <a:solidFill>
                  <a:schemeClr val="dk1"/>
                </a:solidFill>
                <a:latin typeface="Arial Rounded MT Bold" panose="020F0704030504030204" charset="0"/>
                <a:cs typeface="Arial Rounded MT Bold" panose="020F0704030504030204" charset="0"/>
              </a:rPr>
              <a:t>aux étudiants la flexibilité d'apprendre à leur propre rythme, ce qui leur permet d'équilibrer leurs engagements tout en étudiant. De plus, il facilite l'apprentissage personnalisé en proposant des parcours adaptés aux besoins spécifiques de chaque élève, grâce à la plateforme.</a:t>
            </a:r>
            <a:endParaRPr lang="en-GB" sz="1400" b="1">
              <a:solidFill>
                <a:schemeClr val="dk1"/>
              </a:solidFill>
              <a:latin typeface="Arial Rounded MT Bold" panose="020F0704030504030204" charset="0"/>
              <a:cs typeface="Arial Rounded MT Bold" panose="020F0704030504030204" charset="0"/>
            </a:endParaRPr>
          </a:p>
          <a:p>
            <a:pPr marL="0" lvl="0" indent="0" algn="just" rtl="0">
              <a:spcBef>
                <a:spcPts val="0"/>
              </a:spcBef>
              <a:spcAft>
                <a:spcPts val="0"/>
              </a:spcAft>
              <a:buNone/>
            </a:pPr>
            <a:endParaRPr lang="en-GB" sz="1400" b="1">
              <a:solidFill>
                <a:schemeClr val="dk1"/>
              </a:solidFill>
              <a:latin typeface="Arial Rounded MT Bold" panose="020F0704030504030204" charset="0"/>
              <a:cs typeface="Arial Rounded MT Bold" panose="020F0704030504030204" charset="0"/>
            </a:endParaRPr>
          </a:p>
          <a:p>
            <a:pPr marL="0" lvl="0" indent="0" algn="just" rtl="0">
              <a:spcBef>
                <a:spcPts val="0"/>
              </a:spcBef>
              <a:spcAft>
                <a:spcPts val="0"/>
              </a:spcAft>
              <a:buNone/>
            </a:pPr>
            <a:r>
              <a:rPr lang="fr-FR" altLang="en-GB" sz="1400" b="1">
                <a:solidFill>
                  <a:schemeClr val="dk1"/>
                </a:solidFill>
                <a:latin typeface="Arial Rounded MT Bold" panose="020F0704030504030204" charset="0"/>
                <a:cs typeface="Arial Rounded MT Bold" panose="020F0704030504030204" charset="0"/>
              </a:rPr>
              <a:t>Et cette E-Learning site web</a:t>
            </a:r>
            <a:r>
              <a:rPr lang="en-GB" sz="1400" b="1">
                <a:solidFill>
                  <a:schemeClr val="dk1"/>
                </a:solidFill>
                <a:latin typeface="Arial Rounded MT Bold" panose="020F0704030504030204" charset="0"/>
                <a:cs typeface="Arial Rounded MT Bold" panose="020F0704030504030204" charset="0"/>
              </a:rPr>
              <a:t> surmonte les contraintes géographiques et temporelles, donnant ainsi accès à l'éducation à un public plus large. De plus, il encourage la participation des étudiants en offrant des fonctionnalités interactives telles que des vidéos, des exercices pratiques et des forums de discussion.</a:t>
            </a:r>
            <a:endParaRPr lang="en-GB" sz="1400" b="1">
              <a:solidFill>
                <a:schemeClr val="dk1"/>
              </a:solidFill>
              <a:latin typeface="Arial Rounded MT Bold" panose="020F0704030504030204" charset="0"/>
              <a:cs typeface="Arial Rounded MT Bold" panose="020F07040305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37"/>
        <p:cNvGrpSpPr/>
        <p:nvPr/>
      </p:nvGrpSpPr>
      <p:grpSpPr>
        <a:xfrm>
          <a:off x="0" y="0"/>
          <a:ext cx="0" cy="0"/>
          <a:chOff x="0" y="0"/>
          <a:chExt cx="0" cy="0"/>
        </a:xfrm>
      </p:grpSpPr>
      <p:grpSp>
        <p:nvGrpSpPr>
          <p:cNvPr id="2438" name="Google Shape;2438;p73"/>
          <p:cNvGrpSpPr/>
          <p:nvPr/>
        </p:nvGrpSpPr>
        <p:grpSpPr>
          <a:xfrm>
            <a:off x="192327" y="335373"/>
            <a:ext cx="239095" cy="171413"/>
            <a:chOff x="-1593925" y="-140225"/>
            <a:chExt cx="331800" cy="237875"/>
          </a:xfrm>
        </p:grpSpPr>
        <p:cxnSp>
          <p:nvCxnSpPr>
            <p:cNvPr id="2439" name="Google Shape;2439;p7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40" name="Google Shape;2440;p7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41" name="Google Shape;2441;p7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442" name="Google Shape;2442;p73"/>
          <p:cNvGrpSpPr/>
          <p:nvPr/>
        </p:nvGrpSpPr>
        <p:grpSpPr>
          <a:xfrm>
            <a:off x="192331" y="1823751"/>
            <a:ext cx="239088" cy="182056"/>
            <a:chOff x="359175" y="637250"/>
            <a:chExt cx="255300" cy="194400"/>
          </a:xfrm>
        </p:grpSpPr>
        <p:grpSp>
          <p:nvGrpSpPr>
            <p:cNvPr id="2443" name="Google Shape;2443;p73"/>
            <p:cNvGrpSpPr/>
            <p:nvPr/>
          </p:nvGrpSpPr>
          <p:grpSpPr>
            <a:xfrm>
              <a:off x="359175" y="637250"/>
              <a:ext cx="255300" cy="78000"/>
              <a:chOff x="648300" y="324950"/>
              <a:chExt cx="255300" cy="78000"/>
            </a:xfrm>
          </p:grpSpPr>
          <p:cxnSp>
            <p:nvCxnSpPr>
              <p:cNvPr id="2444" name="Google Shape;2444;p7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445" name="Google Shape;2445;p7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446" name="Google Shape;2446;p7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447" name="Google Shape;2447;p73"/>
          <p:cNvGrpSpPr/>
          <p:nvPr/>
        </p:nvGrpSpPr>
        <p:grpSpPr>
          <a:xfrm>
            <a:off x="223704" y="2465582"/>
            <a:ext cx="176342" cy="159500"/>
            <a:chOff x="518158" y="1088300"/>
            <a:chExt cx="176342" cy="159500"/>
          </a:xfrm>
        </p:grpSpPr>
        <p:cxnSp>
          <p:nvCxnSpPr>
            <p:cNvPr id="2448" name="Google Shape;2448;p7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449" name="Google Shape;2449;p7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450" name="Google Shape;2450;p7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451" name="Google Shape;2451;p73"/>
          <p:cNvGrpSpPr/>
          <p:nvPr/>
        </p:nvGrpSpPr>
        <p:grpSpPr>
          <a:xfrm>
            <a:off x="223675" y="3084858"/>
            <a:ext cx="176400" cy="263091"/>
            <a:chOff x="519725" y="1778180"/>
            <a:chExt cx="176400" cy="263091"/>
          </a:xfrm>
        </p:grpSpPr>
        <p:sp>
          <p:nvSpPr>
            <p:cNvPr id="2452" name="Google Shape;2452;p7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7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4" name="Google Shape;2454;p73"/>
          <p:cNvGrpSpPr/>
          <p:nvPr/>
        </p:nvGrpSpPr>
        <p:grpSpPr>
          <a:xfrm>
            <a:off x="218275" y="3807724"/>
            <a:ext cx="187200" cy="159600"/>
            <a:chOff x="508825" y="2429151"/>
            <a:chExt cx="187200" cy="159600"/>
          </a:xfrm>
        </p:grpSpPr>
        <p:sp>
          <p:nvSpPr>
            <p:cNvPr id="2455" name="Google Shape;2455;p7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7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457" name="Google Shape;2457;p73"/>
          <p:cNvGrpSpPr/>
          <p:nvPr/>
        </p:nvGrpSpPr>
        <p:grpSpPr>
          <a:xfrm>
            <a:off x="223675" y="4427100"/>
            <a:ext cx="176400" cy="176400"/>
            <a:chOff x="514225" y="2875375"/>
            <a:chExt cx="176400" cy="176400"/>
          </a:xfrm>
        </p:grpSpPr>
        <p:sp>
          <p:nvSpPr>
            <p:cNvPr id="2458" name="Google Shape;2458;p7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59" name="Google Shape;2459;p7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460" name="Google Shape;2460;p7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2463" name="Google Shape;2463;p7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73">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73">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73">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73">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43"/>
          <p:cNvSpPr/>
          <p:nvPr/>
        </p:nvSpPr>
        <p:spPr>
          <a:xfrm>
            <a:off x="2195830" y="1823720"/>
            <a:ext cx="5320030"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1691640" y="2269490"/>
            <a:ext cx="6203950" cy="5835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4000">
                <a:solidFill>
                  <a:schemeClr val="bg1"/>
                </a:solidFill>
                <a:latin typeface="Arial Rounded MT Bold" panose="020F0704030504030204" charset="0"/>
                <a:cs typeface="Arial Rounded MT Bold" panose="020F0704030504030204" charset="0"/>
                <a:sym typeface="Fira Sans Extra Condensed Medium"/>
              </a:rPr>
              <a:t>MERCI POUR VOTRE ATTENTION  :)</a:t>
            </a:r>
            <a:endParaRPr lang="fr-FR" altLang="en-GB" sz="4000">
              <a:solidFill>
                <a:schemeClr val="bg1"/>
              </a:solidFill>
              <a:latin typeface="Arial Rounded MT Bold" panose="020F0704030504030204" charset="0"/>
              <a:cs typeface="Arial Rounded MT Bold" panose="020F0704030504030204" charset="0"/>
              <a:sym typeface="Fira Sans Extra Condensed Medium"/>
            </a:endParaRPr>
          </a:p>
        </p:txBody>
      </p:sp>
      <p:sp>
        <p:nvSpPr>
          <p:cNvPr id="4" name="Google Shape;556;p43"/>
          <p:cNvSpPr/>
          <p:nvPr/>
        </p:nvSpPr>
        <p:spPr>
          <a:xfrm>
            <a:off x="2195830" y="3265805"/>
            <a:ext cx="5320030"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9"/>
          <p:cNvSpPr/>
          <p:nvPr/>
        </p:nvSpPr>
        <p:spPr>
          <a:xfrm rot="-5400000">
            <a:off x="181950" y="221847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2" name="Google Shape;362;p39"/>
          <p:cNvGrpSpPr/>
          <p:nvPr/>
        </p:nvGrpSpPr>
        <p:grpSpPr>
          <a:xfrm>
            <a:off x="192327" y="335373"/>
            <a:ext cx="239095" cy="171413"/>
            <a:chOff x="-1593925" y="-140225"/>
            <a:chExt cx="331800" cy="237875"/>
          </a:xfrm>
        </p:grpSpPr>
        <p:cxnSp>
          <p:nvCxnSpPr>
            <p:cNvPr id="363" name="Google Shape;363;p3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64" name="Google Shape;364;p3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65" name="Google Shape;365;p3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66" name="Google Shape;366;p39"/>
          <p:cNvGrpSpPr/>
          <p:nvPr/>
        </p:nvGrpSpPr>
        <p:grpSpPr>
          <a:xfrm>
            <a:off x="192331" y="1823751"/>
            <a:ext cx="239088" cy="182056"/>
            <a:chOff x="359175" y="637250"/>
            <a:chExt cx="255300" cy="194400"/>
          </a:xfrm>
        </p:grpSpPr>
        <p:grpSp>
          <p:nvGrpSpPr>
            <p:cNvPr id="367" name="Google Shape;367;p39"/>
            <p:cNvGrpSpPr/>
            <p:nvPr/>
          </p:nvGrpSpPr>
          <p:grpSpPr>
            <a:xfrm>
              <a:off x="359175" y="637250"/>
              <a:ext cx="255300" cy="78000"/>
              <a:chOff x="648300" y="324950"/>
              <a:chExt cx="255300" cy="78000"/>
            </a:xfrm>
          </p:grpSpPr>
          <p:cxnSp>
            <p:nvCxnSpPr>
              <p:cNvPr id="368" name="Google Shape;368;p3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69" name="Google Shape;369;p3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70" name="Google Shape;370;p3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71" name="Google Shape;371;p39"/>
          <p:cNvGrpSpPr/>
          <p:nvPr/>
        </p:nvGrpSpPr>
        <p:grpSpPr>
          <a:xfrm>
            <a:off x="223704" y="2465582"/>
            <a:ext cx="176342" cy="159500"/>
            <a:chOff x="518158" y="1088300"/>
            <a:chExt cx="176342" cy="159500"/>
          </a:xfrm>
        </p:grpSpPr>
        <p:cxnSp>
          <p:nvCxnSpPr>
            <p:cNvPr id="372" name="Google Shape;372;p3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73" name="Google Shape;373;p3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74" name="Google Shape;374;p3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75" name="Google Shape;375;p39"/>
          <p:cNvGrpSpPr/>
          <p:nvPr/>
        </p:nvGrpSpPr>
        <p:grpSpPr>
          <a:xfrm>
            <a:off x="223675" y="3084858"/>
            <a:ext cx="176400" cy="263091"/>
            <a:chOff x="519725" y="1778180"/>
            <a:chExt cx="176400" cy="263091"/>
          </a:xfrm>
        </p:grpSpPr>
        <p:sp>
          <p:nvSpPr>
            <p:cNvPr id="376" name="Google Shape;376;p3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3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 name="Google Shape;378;p39"/>
          <p:cNvGrpSpPr/>
          <p:nvPr/>
        </p:nvGrpSpPr>
        <p:grpSpPr>
          <a:xfrm>
            <a:off x="218275" y="3807724"/>
            <a:ext cx="187200" cy="159600"/>
            <a:chOff x="508825" y="2429151"/>
            <a:chExt cx="187200" cy="159600"/>
          </a:xfrm>
        </p:grpSpPr>
        <p:sp>
          <p:nvSpPr>
            <p:cNvPr id="379" name="Google Shape;379;p3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3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81" name="Google Shape;381;p39"/>
          <p:cNvGrpSpPr/>
          <p:nvPr/>
        </p:nvGrpSpPr>
        <p:grpSpPr>
          <a:xfrm>
            <a:off x="223675" y="4427100"/>
            <a:ext cx="176400" cy="176400"/>
            <a:chOff x="514225" y="2875375"/>
            <a:chExt cx="176400" cy="176400"/>
          </a:xfrm>
        </p:grpSpPr>
        <p:sp>
          <p:nvSpPr>
            <p:cNvPr id="382" name="Google Shape;382;p3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3" name="Google Shape;383;p3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84" name="Google Shape;384;p3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85" name="Google Shape;385;p39"/>
          <p:cNvSpPr/>
          <p:nvPr/>
        </p:nvSpPr>
        <p:spPr>
          <a:xfrm>
            <a:off x="2132100" y="1341775"/>
            <a:ext cx="5527800" cy="2852700"/>
          </a:xfrm>
          <a:prstGeom prst="roundRect">
            <a:avLst>
              <a:gd name="adj" fmla="val 886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9"/>
          <p:cNvSpPr txBox="1">
            <a:spLocks noGrp="1"/>
          </p:cNvSpPr>
          <p:nvPr>
            <p:ph type="body" idx="1"/>
          </p:nvPr>
        </p:nvSpPr>
        <p:spPr>
          <a:xfrm>
            <a:off x="2411855" y="1754975"/>
            <a:ext cx="4953300" cy="2106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b="1">
                <a:solidFill>
                  <a:schemeClr val="dk1"/>
                </a:solidFill>
              </a:rPr>
              <a:t>Présentation de notre projet final de formation : une plateforme d'apprentissage en ligne. Nous avons développé un environnement virtuel interactif pour répondre au défi de l'accès à l'éducation. Notre objectif est de surmonter les obstacles géographiques et temporels en offrant une solution flexible et adaptée. Les apprenants peuvent ainsi accéder à des cours variés et développer leurs compétences dans différents domaines, indépendamment de leur situation géographique ou de leurs contraintes horaires.</a:t>
            </a:r>
            <a:endParaRPr b="1">
              <a:solidFill>
                <a:schemeClr val="dk1"/>
              </a:solidFill>
            </a:endParaRPr>
          </a:p>
        </p:txBody>
      </p:sp>
      <p:sp>
        <p:nvSpPr>
          <p:cNvPr id="387" name="Google Shape;387;p39">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8" name="Google Shape;388;p39"/>
          <p:cNvGrpSpPr/>
          <p:nvPr/>
        </p:nvGrpSpPr>
        <p:grpSpPr>
          <a:xfrm rot="10800000">
            <a:off x="8745326" y="4425438"/>
            <a:ext cx="119400" cy="54900"/>
            <a:chOff x="8645564" y="4373138"/>
            <a:chExt cx="119400" cy="54900"/>
          </a:xfrm>
        </p:grpSpPr>
        <p:cxnSp>
          <p:nvCxnSpPr>
            <p:cNvPr id="389" name="Google Shape;389;p3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90" name="Google Shape;390;p3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91" name="Google Shape;391;p39">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9">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9">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9">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9">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9">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7" name="Google Shape;397;p39"/>
          <p:cNvGrpSpPr/>
          <p:nvPr/>
        </p:nvGrpSpPr>
        <p:grpSpPr>
          <a:xfrm>
            <a:off x="8745348" y="3979338"/>
            <a:ext cx="119400" cy="54900"/>
            <a:chOff x="8745348" y="3979338"/>
            <a:chExt cx="119400" cy="54900"/>
          </a:xfrm>
        </p:grpSpPr>
        <p:cxnSp>
          <p:nvCxnSpPr>
            <p:cNvPr id="398" name="Google Shape;398;p3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99" name="Google Shape;399;p3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2" name="Google Shape;360;p39"/>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FR" altLang="en-GB" dirty="0"/>
              <a:t>Introduction</a:t>
            </a:r>
            <a:br>
              <a:rPr lang="fr-FR" altLang="en-GB" dirty="0"/>
            </a:br>
            <a:r>
              <a:rPr lang="en-US" altLang="fr-FR" sz="900" dirty="0"/>
              <a:t>probl</a:t>
            </a:r>
            <a:r>
              <a:rPr lang="fr-FR" altLang="fr-FR" sz="900" dirty="0"/>
              <a:t>ématiques et solutions</a:t>
            </a:r>
            <a:endParaRPr lang="fr-FR" altLang="fr-FR" sz="9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Google Shape;556;p43"/>
          <p:cNvSpPr/>
          <p:nvPr/>
        </p:nvSpPr>
        <p:spPr>
          <a:xfrm>
            <a:off x="2720975" y="2839085"/>
            <a:ext cx="3736975"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2440200" y="2048225"/>
            <a:ext cx="4263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3200">
                <a:sym typeface="+mn-ea"/>
              </a:rPr>
              <a:t>les fonctionnalités</a:t>
            </a:r>
            <a:endParaRPr lang="fr-FR" altLang="en-GB" sz="3200">
              <a:sym typeface="+mn-ea"/>
            </a:endParaRPr>
          </a:p>
        </p:txBody>
      </p:sp>
      <p:grpSp>
        <p:nvGrpSpPr>
          <p:cNvPr id="560" name="Google Shape;560;p43"/>
          <p:cNvGrpSpPr/>
          <p:nvPr/>
        </p:nvGrpSpPr>
        <p:grpSpPr>
          <a:xfrm>
            <a:off x="192327" y="335373"/>
            <a:ext cx="239095" cy="171413"/>
            <a:chOff x="-1593925" y="-140225"/>
            <a:chExt cx="331800" cy="237875"/>
          </a:xfrm>
        </p:grpSpPr>
        <p:cxnSp>
          <p:nvCxnSpPr>
            <p:cNvPr id="561" name="Google Shape;561;p4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2" name="Google Shape;562;p4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3" name="Google Shape;563;p4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564" name="Google Shape;564;p43"/>
          <p:cNvGrpSpPr/>
          <p:nvPr/>
        </p:nvGrpSpPr>
        <p:grpSpPr>
          <a:xfrm>
            <a:off x="192331" y="1823751"/>
            <a:ext cx="239088" cy="182056"/>
            <a:chOff x="359175" y="637250"/>
            <a:chExt cx="255300" cy="194400"/>
          </a:xfrm>
        </p:grpSpPr>
        <p:grpSp>
          <p:nvGrpSpPr>
            <p:cNvPr id="565" name="Google Shape;565;p43"/>
            <p:cNvGrpSpPr/>
            <p:nvPr/>
          </p:nvGrpSpPr>
          <p:grpSpPr>
            <a:xfrm>
              <a:off x="359175" y="637250"/>
              <a:ext cx="255300" cy="78000"/>
              <a:chOff x="648300" y="324950"/>
              <a:chExt cx="255300" cy="78000"/>
            </a:xfrm>
          </p:grpSpPr>
          <p:cxnSp>
            <p:nvCxnSpPr>
              <p:cNvPr id="566" name="Google Shape;566;p4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567" name="Google Shape;567;p4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568" name="Google Shape;568;p4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569" name="Google Shape;569;p43"/>
          <p:cNvGrpSpPr/>
          <p:nvPr/>
        </p:nvGrpSpPr>
        <p:grpSpPr>
          <a:xfrm>
            <a:off x="223704" y="2465582"/>
            <a:ext cx="176342" cy="159500"/>
            <a:chOff x="518158" y="1088300"/>
            <a:chExt cx="176342" cy="159500"/>
          </a:xfrm>
        </p:grpSpPr>
        <p:cxnSp>
          <p:nvCxnSpPr>
            <p:cNvPr id="570" name="Google Shape;570;p4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571" name="Google Shape;571;p4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572" name="Google Shape;572;p4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573" name="Google Shape;573;p43"/>
          <p:cNvGrpSpPr/>
          <p:nvPr/>
        </p:nvGrpSpPr>
        <p:grpSpPr>
          <a:xfrm>
            <a:off x="223675" y="3084858"/>
            <a:ext cx="176400" cy="263091"/>
            <a:chOff x="519725" y="1778180"/>
            <a:chExt cx="176400" cy="263091"/>
          </a:xfrm>
        </p:grpSpPr>
        <p:sp>
          <p:nvSpPr>
            <p:cNvPr id="574" name="Google Shape;574;p4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43"/>
          <p:cNvGrpSpPr/>
          <p:nvPr/>
        </p:nvGrpSpPr>
        <p:grpSpPr>
          <a:xfrm>
            <a:off x="218275" y="3807724"/>
            <a:ext cx="187200" cy="159600"/>
            <a:chOff x="508825" y="2429151"/>
            <a:chExt cx="187200" cy="159600"/>
          </a:xfrm>
        </p:grpSpPr>
        <p:sp>
          <p:nvSpPr>
            <p:cNvPr id="577" name="Google Shape;577;p4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4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579" name="Google Shape;579;p43"/>
          <p:cNvGrpSpPr/>
          <p:nvPr/>
        </p:nvGrpSpPr>
        <p:grpSpPr>
          <a:xfrm>
            <a:off x="223675" y="4427100"/>
            <a:ext cx="176400" cy="176400"/>
            <a:chOff x="514225" y="2875375"/>
            <a:chExt cx="176400" cy="176400"/>
          </a:xfrm>
        </p:grpSpPr>
        <p:sp>
          <p:nvSpPr>
            <p:cNvPr id="580" name="Google Shape;580;p4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1" name="Google Shape;581;p4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582" name="Google Shape;582;p4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583" name="Google Shape;583;p43">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43"/>
          <p:cNvGrpSpPr/>
          <p:nvPr/>
        </p:nvGrpSpPr>
        <p:grpSpPr>
          <a:xfrm rot="10800000">
            <a:off x="8745326" y="4425438"/>
            <a:ext cx="119400" cy="54900"/>
            <a:chOff x="8645564" y="4373138"/>
            <a:chExt cx="119400" cy="54900"/>
          </a:xfrm>
        </p:grpSpPr>
        <p:cxnSp>
          <p:nvCxnSpPr>
            <p:cNvPr id="585" name="Google Shape;585;p4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86" name="Google Shape;586;p4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87" name="Google Shape;587;p4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3">
            <a:hlinkClick r:id="rId1"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a:hlinkClick r:id="rId1"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a:hlinkClick r:id="rId2"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3">
            <a:hlinkClick r:id="rId2"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43">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3" name="Google Shape;593;p43"/>
          <p:cNvGrpSpPr/>
          <p:nvPr/>
        </p:nvGrpSpPr>
        <p:grpSpPr>
          <a:xfrm>
            <a:off x="8745348" y="3979338"/>
            <a:ext cx="119400" cy="54900"/>
            <a:chOff x="8745348" y="3979338"/>
            <a:chExt cx="119400" cy="54900"/>
          </a:xfrm>
        </p:grpSpPr>
        <p:cxnSp>
          <p:nvCxnSpPr>
            <p:cNvPr id="594" name="Google Shape;594;p43">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95" name="Google Shape;595;p43">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Google Shape;405;p40"/>
          <p:cNvSpPr/>
          <p:nvPr/>
        </p:nvSpPr>
        <p:spPr>
          <a:xfrm>
            <a:off x="1115695" y="984250"/>
            <a:ext cx="4359275" cy="839470"/>
          </a:xfrm>
          <a:prstGeom prst="roundRect">
            <a:avLst>
              <a:gd name="adj" fmla="val 16667"/>
            </a:avLst>
          </a:prstGeom>
          <a:solidFill>
            <a:schemeClr val="lt1"/>
          </a:solidFill>
          <a:ln w="28575">
            <a:gradFill>
              <a:gsLst>
                <a:gs pos="0">
                  <a:srgbClr val="FE4444"/>
                </a:gs>
                <a:gs pos="100000">
                  <a:srgbClr val="832B2B"/>
                </a:gs>
              </a:gsLst>
            </a:grad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Authentification</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Gestion des comptes</a:t>
            </a:r>
            <a:endParaRPr>
              <a:latin typeface="Arial Rounded MT Bold" panose="020F0704030504030204" charset="0"/>
              <a:cs typeface="Arial Rounded MT Bold" panose="020F0704030504030204" charset="0"/>
            </a:endParaRPr>
          </a:p>
        </p:txBody>
      </p:sp>
      <p:grpSp>
        <p:nvGrpSpPr>
          <p:cNvPr id="407" name="Google Shape;407;p40"/>
          <p:cNvGrpSpPr/>
          <p:nvPr/>
        </p:nvGrpSpPr>
        <p:grpSpPr>
          <a:xfrm>
            <a:off x="192327" y="335373"/>
            <a:ext cx="239095" cy="171413"/>
            <a:chOff x="-1593925" y="-140225"/>
            <a:chExt cx="331800" cy="237875"/>
          </a:xfrm>
        </p:grpSpPr>
        <p:cxnSp>
          <p:nvCxnSpPr>
            <p:cNvPr id="408" name="Google Shape;408;p40"/>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09" name="Google Shape;409;p40"/>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10" name="Google Shape;410;p40"/>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411" name="Google Shape;411;p40"/>
          <p:cNvGrpSpPr/>
          <p:nvPr/>
        </p:nvGrpSpPr>
        <p:grpSpPr>
          <a:xfrm>
            <a:off x="192331" y="1823751"/>
            <a:ext cx="239088" cy="182056"/>
            <a:chOff x="359175" y="637250"/>
            <a:chExt cx="255300" cy="194400"/>
          </a:xfrm>
        </p:grpSpPr>
        <p:grpSp>
          <p:nvGrpSpPr>
            <p:cNvPr id="412" name="Google Shape;412;p40"/>
            <p:cNvGrpSpPr/>
            <p:nvPr/>
          </p:nvGrpSpPr>
          <p:grpSpPr>
            <a:xfrm>
              <a:off x="359175" y="637250"/>
              <a:ext cx="255300" cy="78000"/>
              <a:chOff x="648300" y="324950"/>
              <a:chExt cx="255300" cy="78000"/>
            </a:xfrm>
          </p:grpSpPr>
          <p:cxnSp>
            <p:nvCxnSpPr>
              <p:cNvPr id="413" name="Google Shape;413;p40"/>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414" name="Google Shape;414;p40"/>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415" name="Google Shape;415;p40"/>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416" name="Google Shape;416;p40"/>
          <p:cNvGrpSpPr/>
          <p:nvPr/>
        </p:nvGrpSpPr>
        <p:grpSpPr>
          <a:xfrm>
            <a:off x="223675" y="3084858"/>
            <a:ext cx="176400" cy="263091"/>
            <a:chOff x="519725" y="1778180"/>
            <a:chExt cx="176400" cy="263091"/>
          </a:xfrm>
        </p:grpSpPr>
        <p:sp>
          <p:nvSpPr>
            <p:cNvPr id="417" name="Google Shape;417;p40"/>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0"/>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40"/>
          <p:cNvGrpSpPr/>
          <p:nvPr/>
        </p:nvGrpSpPr>
        <p:grpSpPr>
          <a:xfrm>
            <a:off x="223675" y="4427100"/>
            <a:ext cx="176400" cy="176400"/>
            <a:chOff x="514225" y="2875375"/>
            <a:chExt cx="176400" cy="176400"/>
          </a:xfrm>
        </p:grpSpPr>
        <p:sp>
          <p:nvSpPr>
            <p:cNvPr id="420" name="Google Shape;420;p40"/>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21" name="Google Shape;421;p40"/>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422" name="Google Shape;422;p40"/>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423" name="Google Shape;423;p40"/>
          <p:cNvSpPr/>
          <p:nvPr/>
        </p:nvSpPr>
        <p:spPr>
          <a:xfrm>
            <a:off x="1115695" y="256540"/>
            <a:ext cx="4355465" cy="328295"/>
          </a:xfrm>
          <a:prstGeom prst="roundRect">
            <a:avLst>
              <a:gd name="adj" fmla="val 50000"/>
            </a:avLst>
          </a:prstGeom>
          <a:gradFill>
            <a:gsLst>
              <a:gs pos="0">
                <a:srgbClr val="FBFB11"/>
              </a:gs>
              <a:gs pos="100000">
                <a:srgbClr val="838309"/>
              </a:gs>
            </a:gsLst>
            <a:lin ang="18900044" scaled="0"/>
          </a:gradFill>
          <a:ln>
            <a:gradFill/>
          </a:ln>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1000" b="1">
                <a:solidFill>
                  <a:schemeClr val="lt1"/>
                </a:solidFill>
                <a:latin typeface="Open Sans" panose="020B0606030504020204"/>
                <a:ea typeface="Open Sans" panose="020B0606030504020204"/>
                <a:cs typeface="Open Sans" panose="020B0606030504020204"/>
                <a:sym typeface="Open Sans" panose="020B0606030504020204"/>
              </a:rPr>
              <a:t>Fonctionnalités de notre plateforme d'apprentissage en ligne :</a:t>
            </a:r>
            <a:endParaRPr lang="fr-FR" altLang="en-GB" sz="1000" b="1">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424" name="Google Shape;424;p40">
            <a:hlinkClick r:id="" action="ppaction://hlinkshowjump?jump=nextslide"/>
          </p:cNvPr>
          <p:cNvSpPr/>
          <p:nvPr/>
        </p:nvSpPr>
        <p:spPr>
          <a:xfrm rot="10800000">
            <a:off x="8654437" y="4302300"/>
            <a:ext cx="301200" cy="301200"/>
          </a:xfrm>
          <a:prstGeom prst="ellipse">
            <a:avLst/>
          </a:prstGeom>
          <a:gradFill>
            <a:gsLst>
              <a:gs pos="0">
                <a:srgbClr val="FECF40"/>
              </a:gs>
              <a:gs pos="100000">
                <a:srgbClr val="846C2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 name="Google Shape;425;p40"/>
          <p:cNvGrpSpPr/>
          <p:nvPr/>
        </p:nvGrpSpPr>
        <p:grpSpPr>
          <a:xfrm rot="10800000">
            <a:off x="8745326" y="4425438"/>
            <a:ext cx="119400" cy="54900"/>
            <a:chOff x="8645564" y="4373138"/>
            <a:chExt cx="119400" cy="54900"/>
          </a:xfrm>
        </p:grpSpPr>
        <p:cxnSp>
          <p:nvCxnSpPr>
            <p:cNvPr id="426" name="Google Shape;426;p40"/>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427" name="Google Shape;427;p40"/>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428" name="Google Shape;428;p40">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40">
            <a:hlinkClick r:id="rId2"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40">
            <a:hlinkClick r:id="rId3"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40">
            <a:hlinkClick r:id="" action="ppaction://hlinkshowjump?jump=previousslide"/>
          </p:cNvPr>
          <p:cNvSpPr/>
          <p:nvPr/>
        </p:nvSpPr>
        <p:spPr>
          <a:xfrm>
            <a:off x="8654437" y="3856175"/>
            <a:ext cx="301200" cy="301200"/>
          </a:xfrm>
          <a:prstGeom prst="ellipse">
            <a:avLst/>
          </a:prstGeom>
          <a:gradFill>
            <a:gsLst>
              <a:gs pos="0">
                <a:srgbClr val="FECF40"/>
              </a:gs>
              <a:gs pos="100000">
                <a:srgbClr val="846C2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2" name="Google Shape;432;p40"/>
          <p:cNvGrpSpPr/>
          <p:nvPr/>
        </p:nvGrpSpPr>
        <p:grpSpPr>
          <a:xfrm>
            <a:off x="8745348" y="3979338"/>
            <a:ext cx="119400" cy="54900"/>
            <a:chOff x="8745348" y="3979338"/>
            <a:chExt cx="119400" cy="54900"/>
          </a:xfrm>
        </p:grpSpPr>
        <p:cxnSp>
          <p:nvCxnSpPr>
            <p:cNvPr id="433" name="Google Shape;433;p40">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434" name="Google Shape;434;p40">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grpSp>
        <p:nvGrpSpPr>
          <p:cNvPr id="437" name="Google Shape;437;p40"/>
          <p:cNvGrpSpPr/>
          <p:nvPr/>
        </p:nvGrpSpPr>
        <p:grpSpPr>
          <a:xfrm>
            <a:off x="223704" y="2465582"/>
            <a:ext cx="176342" cy="159500"/>
            <a:chOff x="518158" y="1088300"/>
            <a:chExt cx="176342" cy="159500"/>
          </a:xfrm>
        </p:grpSpPr>
        <p:cxnSp>
          <p:nvCxnSpPr>
            <p:cNvPr id="438" name="Google Shape;438;p40"/>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439" name="Google Shape;439;p40"/>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440" name="Google Shape;440;p40"/>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sp>
        <p:nvSpPr>
          <p:cNvPr id="441" name="Google Shape;441;p40">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40"/>
          <p:cNvGrpSpPr/>
          <p:nvPr/>
        </p:nvGrpSpPr>
        <p:grpSpPr>
          <a:xfrm>
            <a:off x="218275" y="3807724"/>
            <a:ext cx="187200" cy="159600"/>
            <a:chOff x="508825" y="2429151"/>
            <a:chExt cx="187200" cy="159600"/>
          </a:xfrm>
        </p:grpSpPr>
        <p:sp>
          <p:nvSpPr>
            <p:cNvPr id="443" name="Google Shape;443;p40"/>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0"/>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sp>
        <p:nvSpPr>
          <p:cNvPr id="445" name="Google Shape;445;p40">
            <a:hlinkClick r:id="rId5"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405;p40"/>
          <p:cNvSpPr/>
          <p:nvPr/>
        </p:nvSpPr>
        <p:spPr>
          <a:xfrm>
            <a:off x="1115695" y="2077720"/>
            <a:ext cx="4358640" cy="1268730"/>
          </a:xfrm>
          <a:prstGeom prst="roundRect">
            <a:avLst>
              <a:gd name="adj" fmla="val 16667"/>
            </a:avLst>
          </a:prstGeom>
          <a:solidFill>
            <a:schemeClr val="lt1"/>
          </a:solidFill>
          <a:ln w="28575">
            <a:gradFill>
              <a:gsLst>
                <a:gs pos="0">
                  <a:srgbClr val="FECF40"/>
                </a:gs>
                <a:gs pos="100000">
                  <a:srgbClr val="846C21"/>
                </a:gs>
              </a:gsLst>
            </a:grad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CRUD des formations</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CRUD des TD / TP </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CRUD des vidéos</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CRUD des cours</a:t>
            </a:r>
            <a:endParaRPr>
              <a:latin typeface="Arial Rounded MT Bold" panose="020F0704030504030204" charset="0"/>
              <a:cs typeface="Arial Rounded MT Bold" panose="020F0704030504030204" charset="0"/>
            </a:endParaRPr>
          </a:p>
        </p:txBody>
      </p:sp>
      <p:sp>
        <p:nvSpPr>
          <p:cNvPr id="6" name="Google Shape;405;p40"/>
          <p:cNvSpPr/>
          <p:nvPr/>
        </p:nvSpPr>
        <p:spPr>
          <a:xfrm>
            <a:off x="1115695" y="3600450"/>
            <a:ext cx="4355465" cy="1360805"/>
          </a:xfrm>
          <a:prstGeom prst="roundRect">
            <a:avLst>
              <a:gd name="adj" fmla="val 16667"/>
            </a:avLst>
          </a:prstGeom>
          <a:solidFill>
            <a:schemeClr val="lt1"/>
          </a:solidFill>
          <a:ln w="28575">
            <a:gradFill>
              <a:gsLst>
                <a:gs pos="0">
                  <a:srgbClr val="FBFB11"/>
                </a:gs>
                <a:gs pos="100000">
                  <a:srgbClr val="838309"/>
                </a:gs>
              </a:gsLst>
            </a:grad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Gestion des rôles</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Modification des informations </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Consultation des vidéos, TD/TP et cours</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Consultation des apprenants</a:t>
            </a:r>
            <a:endParaRPr>
              <a:latin typeface="Arial Rounded MT Bold" panose="020F0704030504030204" charset="0"/>
              <a:cs typeface="Arial Rounded MT Bold" panose="020F0704030504030204" charset="0"/>
            </a:endParaRPr>
          </a:p>
          <a:p>
            <a:pPr marL="285750" lvl="0" indent="-285750" algn="l" rtl="0">
              <a:spcBef>
                <a:spcPts val="0"/>
              </a:spcBef>
              <a:spcAft>
                <a:spcPts val="0"/>
              </a:spcAft>
              <a:buFont typeface="Arial" panose="020B0604020202020204" pitchFamily="34" charset="0"/>
              <a:buChar char="•"/>
            </a:pPr>
            <a:r>
              <a:rPr>
                <a:latin typeface="Arial Rounded MT Bold" panose="020F0704030504030204" charset="0"/>
                <a:cs typeface="Arial Rounded MT Bold" panose="020F0704030504030204" charset="0"/>
              </a:rPr>
              <a:t>CRUD des groupes</a:t>
            </a:r>
            <a:endParaRPr>
              <a:latin typeface="Arial Rounded MT Bold" panose="020F0704030504030204" charset="0"/>
              <a:cs typeface="Arial Rounded MT Bold" panose="020F0704030504030204" charset="0"/>
            </a:endParaRPr>
          </a:p>
        </p:txBody>
      </p:sp>
      <p:pic>
        <p:nvPicPr>
          <p:cNvPr id="2" name="Picture 1" descr="pngegg"/>
          <p:cNvPicPr>
            <a:picLocks noChangeAspect="1"/>
          </p:cNvPicPr>
          <p:nvPr/>
        </p:nvPicPr>
        <p:blipFill>
          <a:blip r:embed="rId6"/>
          <a:stretch>
            <a:fillRect/>
          </a:stretch>
        </p:blipFill>
        <p:spPr>
          <a:xfrm>
            <a:off x="6017895" y="1251585"/>
            <a:ext cx="2352040" cy="31737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Google Shape;556;p43"/>
          <p:cNvSpPr/>
          <p:nvPr/>
        </p:nvSpPr>
        <p:spPr>
          <a:xfrm flipV="1">
            <a:off x="2623820" y="2625090"/>
            <a:ext cx="3884930" cy="76200"/>
          </a:xfrm>
          <a:prstGeom prst="roundRect">
            <a:avLst>
              <a:gd name="adj" fmla="val 229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43"/>
          <p:cNvSpPr txBox="1">
            <a:spLocks noGrp="1"/>
          </p:cNvSpPr>
          <p:nvPr>
            <p:ph type="title"/>
          </p:nvPr>
        </p:nvSpPr>
        <p:spPr>
          <a:xfrm>
            <a:off x="2458085" y="2067560"/>
            <a:ext cx="4263390" cy="557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altLang="en-GB" sz="2400">
                <a:sym typeface="Fira Sans Extra Condensed Medium"/>
              </a:rPr>
              <a:t>Les technologies utilisées</a:t>
            </a:r>
            <a:endParaRPr lang="fr-FR" altLang="en-GB" sz="2400">
              <a:sym typeface="Fira Sans Extra Condensed Medium"/>
            </a:endParaRPr>
          </a:p>
        </p:txBody>
      </p:sp>
      <p:grpSp>
        <p:nvGrpSpPr>
          <p:cNvPr id="560" name="Google Shape;560;p43"/>
          <p:cNvGrpSpPr/>
          <p:nvPr/>
        </p:nvGrpSpPr>
        <p:grpSpPr>
          <a:xfrm>
            <a:off x="192327" y="335373"/>
            <a:ext cx="239095" cy="171413"/>
            <a:chOff x="-1593925" y="-140225"/>
            <a:chExt cx="331800" cy="237875"/>
          </a:xfrm>
        </p:grpSpPr>
        <p:cxnSp>
          <p:nvCxnSpPr>
            <p:cNvPr id="561" name="Google Shape;561;p4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2" name="Google Shape;562;p4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563" name="Google Shape;563;p4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564" name="Google Shape;564;p43"/>
          <p:cNvGrpSpPr/>
          <p:nvPr/>
        </p:nvGrpSpPr>
        <p:grpSpPr>
          <a:xfrm>
            <a:off x="192331" y="1823751"/>
            <a:ext cx="239088" cy="182056"/>
            <a:chOff x="359175" y="637250"/>
            <a:chExt cx="255300" cy="194400"/>
          </a:xfrm>
        </p:grpSpPr>
        <p:grpSp>
          <p:nvGrpSpPr>
            <p:cNvPr id="565" name="Google Shape;565;p43"/>
            <p:cNvGrpSpPr/>
            <p:nvPr/>
          </p:nvGrpSpPr>
          <p:grpSpPr>
            <a:xfrm>
              <a:off x="359175" y="637250"/>
              <a:ext cx="255300" cy="78000"/>
              <a:chOff x="648300" y="324950"/>
              <a:chExt cx="255300" cy="78000"/>
            </a:xfrm>
          </p:grpSpPr>
          <p:cxnSp>
            <p:nvCxnSpPr>
              <p:cNvPr id="566" name="Google Shape;566;p4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567" name="Google Shape;567;p4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568" name="Google Shape;568;p4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569" name="Google Shape;569;p43"/>
          <p:cNvGrpSpPr/>
          <p:nvPr/>
        </p:nvGrpSpPr>
        <p:grpSpPr>
          <a:xfrm>
            <a:off x="223704" y="2465582"/>
            <a:ext cx="176342" cy="159500"/>
            <a:chOff x="518158" y="1088300"/>
            <a:chExt cx="176342" cy="159500"/>
          </a:xfrm>
        </p:grpSpPr>
        <p:cxnSp>
          <p:nvCxnSpPr>
            <p:cNvPr id="570" name="Google Shape;570;p4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571" name="Google Shape;571;p4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572" name="Google Shape;572;p4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573" name="Google Shape;573;p43"/>
          <p:cNvGrpSpPr/>
          <p:nvPr/>
        </p:nvGrpSpPr>
        <p:grpSpPr>
          <a:xfrm>
            <a:off x="223675" y="3084858"/>
            <a:ext cx="176400" cy="263091"/>
            <a:chOff x="519725" y="1778180"/>
            <a:chExt cx="176400" cy="263091"/>
          </a:xfrm>
        </p:grpSpPr>
        <p:sp>
          <p:nvSpPr>
            <p:cNvPr id="574" name="Google Shape;574;p4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4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6" name="Google Shape;576;p43"/>
          <p:cNvGrpSpPr/>
          <p:nvPr/>
        </p:nvGrpSpPr>
        <p:grpSpPr>
          <a:xfrm>
            <a:off x="218275" y="3807724"/>
            <a:ext cx="187200" cy="159600"/>
            <a:chOff x="508825" y="2429151"/>
            <a:chExt cx="187200" cy="159600"/>
          </a:xfrm>
        </p:grpSpPr>
        <p:sp>
          <p:nvSpPr>
            <p:cNvPr id="577" name="Google Shape;577;p4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4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579" name="Google Shape;579;p43"/>
          <p:cNvGrpSpPr/>
          <p:nvPr/>
        </p:nvGrpSpPr>
        <p:grpSpPr>
          <a:xfrm>
            <a:off x="223675" y="4427100"/>
            <a:ext cx="176400" cy="176400"/>
            <a:chOff x="514225" y="2875375"/>
            <a:chExt cx="176400" cy="176400"/>
          </a:xfrm>
        </p:grpSpPr>
        <p:sp>
          <p:nvSpPr>
            <p:cNvPr id="580" name="Google Shape;580;p4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1" name="Google Shape;581;p4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582" name="Google Shape;582;p4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583" name="Google Shape;583;p43">
            <a:hlinkClick r:id="" action="ppaction://hlinkshowjump?jump=nextslide"/>
          </p:cNvPr>
          <p:cNvSpPr/>
          <p:nvPr/>
        </p:nvSpPr>
        <p:spPr>
          <a:xfrm rot="10800000">
            <a:off x="8654437" y="4302300"/>
            <a:ext cx="301200" cy="301200"/>
          </a:xfrm>
          <a:prstGeom prst="ellipse">
            <a:avLst/>
          </a:prstGeom>
          <a:gradFill>
            <a:gsLst>
              <a:gs pos="0">
                <a:srgbClr val="007BD3"/>
              </a:gs>
              <a:gs pos="100000">
                <a:srgbClr val="03437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43"/>
          <p:cNvGrpSpPr/>
          <p:nvPr/>
        </p:nvGrpSpPr>
        <p:grpSpPr>
          <a:xfrm rot="10800000">
            <a:off x="8745326" y="4425438"/>
            <a:ext cx="119400" cy="54900"/>
            <a:chOff x="8645564" y="4373138"/>
            <a:chExt cx="119400" cy="54900"/>
          </a:xfrm>
        </p:grpSpPr>
        <p:cxnSp>
          <p:nvCxnSpPr>
            <p:cNvPr id="585" name="Google Shape;585;p4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86" name="Google Shape;586;p4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587" name="Google Shape;587;p43">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43">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43">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43">
            <a:hlinkClick r:id="" action="ppaction://hlinkshowjump?jump=previousslide"/>
          </p:cNvPr>
          <p:cNvSpPr/>
          <p:nvPr/>
        </p:nvSpPr>
        <p:spPr>
          <a:xfrm>
            <a:off x="8654437" y="3856175"/>
            <a:ext cx="301200" cy="301200"/>
          </a:xfrm>
          <a:prstGeom prst="ellipse">
            <a:avLst/>
          </a:prstGeom>
          <a:gradFill>
            <a:gsLst>
              <a:gs pos="0">
                <a:srgbClr val="007BD3"/>
              </a:gs>
              <a:gs pos="100000">
                <a:srgbClr val="03437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3" name="Google Shape;593;p43"/>
          <p:cNvGrpSpPr/>
          <p:nvPr/>
        </p:nvGrpSpPr>
        <p:grpSpPr>
          <a:xfrm>
            <a:off x="8745348" y="3979338"/>
            <a:ext cx="119400" cy="54900"/>
            <a:chOff x="8745348" y="3979338"/>
            <a:chExt cx="119400" cy="54900"/>
          </a:xfrm>
        </p:grpSpPr>
        <p:cxnSp>
          <p:nvCxnSpPr>
            <p:cNvPr id="594" name="Google Shape;594;p43">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95" name="Google Shape;595;p43">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Google Shape;982;p52"/>
          <p:cNvSpPr/>
          <p:nvPr/>
        </p:nvSpPr>
        <p:spPr>
          <a:xfrm>
            <a:off x="6269300"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52"/>
          <p:cNvSpPr/>
          <p:nvPr/>
        </p:nvSpPr>
        <p:spPr>
          <a:xfrm>
            <a:off x="3834463"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52"/>
          <p:cNvSpPr/>
          <p:nvPr/>
        </p:nvSpPr>
        <p:spPr>
          <a:xfrm>
            <a:off x="1399688"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5" name="Google Shape;985;p52"/>
          <p:cNvGrpSpPr/>
          <p:nvPr/>
        </p:nvGrpSpPr>
        <p:grpSpPr>
          <a:xfrm>
            <a:off x="192327" y="335373"/>
            <a:ext cx="239095" cy="171413"/>
            <a:chOff x="-1593925" y="-140225"/>
            <a:chExt cx="331800" cy="237875"/>
          </a:xfrm>
        </p:grpSpPr>
        <p:cxnSp>
          <p:nvCxnSpPr>
            <p:cNvPr id="986" name="Google Shape;986;p52"/>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987" name="Google Shape;987;p52"/>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988" name="Google Shape;988;p52"/>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989" name="Google Shape;989;p52"/>
          <p:cNvSpPr/>
          <p:nvPr/>
        </p:nvSpPr>
        <p:spPr>
          <a:xfrm rot="-5400000">
            <a:off x="181950" y="2849450"/>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0" name="Google Shape;990;p52"/>
          <p:cNvGrpSpPr/>
          <p:nvPr/>
        </p:nvGrpSpPr>
        <p:grpSpPr>
          <a:xfrm>
            <a:off x="192331" y="1823751"/>
            <a:ext cx="239088" cy="182056"/>
            <a:chOff x="359175" y="637250"/>
            <a:chExt cx="255300" cy="194400"/>
          </a:xfrm>
        </p:grpSpPr>
        <p:grpSp>
          <p:nvGrpSpPr>
            <p:cNvPr id="991" name="Google Shape;991;p52"/>
            <p:cNvGrpSpPr/>
            <p:nvPr/>
          </p:nvGrpSpPr>
          <p:grpSpPr>
            <a:xfrm>
              <a:off x="359175" y="637250"/>
              <a:ext cx="255300" cy="78000"/>
              <a:chOff x="648300" y="324950"/>
              <a:chExt cx="255300" cy="78000"/>
            </a:xfrm>
          </p:grpSpPr>
          <p:cxnSp>
            <p:nvCxnSpPr>
              <p:cNvPr id="992" name="Google Shape;992;p52"/>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993" name="Google Shape;993;p52"/>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994" name="Google Shape;994;p52"/>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995" name="Google Shape;995;p52"/>
          <p:cNvGrpSpPr/>
          <p:nvPr/>
        </p:nvGrpSpPr>
        <p:grpSpPr>
          <a:xfrm>
            <a:off x="223704" y="2465582"/>
            <a:ext cx="176342" cy="159500"/>
            <a:chOff x="518158" y="1088300"/>
            <a:chExt cx="176342" cy="159500"/>
          </a:xfrm>
        </p:grpSpPr>
        <p:cxnSp>
          <p:nvCxnSpPr>
            <p:cNvPr id="996" name="Google Shape;996;p52"/>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997" name="Google Shape;997;p52"/>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998" name="Google Shape;998;p52"/>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999" name="Google Shape;999;p52"/>
          <p:cNvGrpSpPr/>
          <p:nvPr/>
        </p:nvGrpSpPr>
        <p:grpSpPr>
          <a:xfrm>
            <a:off x="223675" y="3084858"/>
            <a:ext cx="176400" cy="263091"/>
            <a:chOff x="519725" y="1778180"/>
            <a:chExt cx="176400" cy="263091"/>
          </a:xfrm>
        </p:grpSpPr>
        <p:sp>
          <p:nvSpPr>
            <p:cNvPr id="1000" name="Google Shape;1000;p52"/>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52"/>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2" name="Google Shape;1002;p52"/>
          <p:cNvGrpSpPr/>
          <p:nvPr/>
        </p:nvGrpSpPr>
        <p:grpSpPr>
          <a:xfrm>
            <a:off x="218275" y="3807724"/>
            <a:ext cx="187200" cy="159600"/>
            <a:chOff x="508825" y="2429151"/>
            <a:chExt cx="187200" cy="159600"/>
          </a:xfrm>
        </p:grpSpPr>
        <p:sp>
          <p:nvSpPr>
            <p:cNvPr id="1003" name="Google Shape;1003;p52"/>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52"/>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005" name="Google Shape;1005;p52"/>
          <p:cNvGrpSpPr/>
          <p:nvPr/>
        </p:nvGrpSpPr>
        <p:grpSpPr>
          <a:xfrm>
            <a:off x="223675" y="4427100"/>
            <a:ext cx="176400" cy="176400"/>
            <a:chOff x="514225" y="2875375"/>
            <a:chExt cx="176400" cy="176400"/>
          </a:xfrm>
        </p:grpSpPr>
        <p:sp>
          <p:nvSpPr>
            <p:cNvPr id="1006" name="Google Shape;1006;p52"/>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07" name="Google Shape;1007;p52"/>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008" name="Google Shape;1008;p52"/>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009" name="Google Shape;1009;p52"/>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lstStyle/>
          <a:p>
            <a:pPr marL="0" lvl="0" indent="0" algn="ctr" rtl="0">
              <a:spcBef>
                <a:spcPts val="0"/>
              </a:spcBef>
              <a:spcAft>
                <a:spcPts val="0"/>
              </a:spcAft>
              <a:buNone/>
            </a:pPr>
            <a:r>
              <a:rPr lang="fr-FR" altLang="en-GB" sz="2000">
                <a:sym typeface="Fira Sans Extra Condensed Medium"/>
              </a:rPr>
              <a:t>Les technologies utilisées</a:t>
            </a:r>
            <a:endParaRPr lang="fr-FR" altLang="en-GB" sz="2000">
              <a:sym typeface="Fira Sans Extra Condensed Medium"/>
            </a:endParaRPr>
          </a:p>
        </p:txBody>
      </p:sp>
      <p:sp>
        <p:nvSpPr>
          <p:cNvPr id="1010" name="Google Shape;1010;p52"/>
          <p:cNvSpPr txBox="1"/>
          <p:nvPr/>
        </p:nvSpPr>
        <p:spPr>
          <a:xfrm>
            <a:off x="3977563" y="2333985"/>
            <a:ext cx="1846800" cy="6342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2000">
                <a:solidFill>
                  <a:schemeClr val="dk1"/>
                </a:solidFill>
              </a:rPr>
              <a:t>NODEJS</a:t>
            </a:r>
            <a:endParaRPr lang="fr-FR" altLang="en-GB" sz="2000">
              <a:solidFill>
                <a:schemeClr val="dk1"/>
              </a:solidFill>
            </a:endParaRPr>
          </a:p>
        </p:txBody>
      </p:sp>
      <p:sp>
        <p:nvSpPr>
          <p:cNvPr id="1011" name="Google Shape;1011;p52"/>
          <p:cNvSpPr txBox="1"/>
          <p:nvPr/>
        </p:nvSpPr>
        <p:spPr>
          <a:xfrm>
            <a:off x="1542725" y="2333985"/>
            <a:ext cx="1846800" cy="6297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2000">
                <a:solidFill>
                  <a:schemeClr val="dk1"/>
                </a:solidFill>
              </a:rPr>
              <a:t>LARAVEL</a:t>
            </a:r>
            <a:endParaRPr lang="fr-FR" altLang="en-GB" sz="2000">
              <a:solidFill>
                <a:schemeClr val="dk1"/>
              </a:solidFill>
            </a:endParaRPr>
          </a:p>
        </p:txBody>
      </p:sp>
      <p:sp>
        <p:nvSpPr>
          <p:cNvPr id="1012" name="Google Shape;1012;p52"/>
          <p:cNvSpPr txBox="1">
            <a:spLocks noGrp="1"/>
          </p:cNvSpPr>
          <p:nvPr>
            <p:ph type="subTitle" idx="1"/>
          </p:nvPr>
        </p:nvSpPr>
        <p:spPr>
          <a:xfrm>
            <a:off x="3977567" y="2998302"/>
            <a:ext cx="1846800" cy="1001100"/>
          </a:xfrm>
          <a:prstGeom prst="rect">
            <a:avLst/>
          </a:prstGeom>
        </p:spPr>
        <p:txBody>
          <a:bodyPr spcFirstLastPara="1" wrap="square" lIns="91425" tIns="91425" rIns="91425" bIns="91425" anchor="ctr" anchorCtr="0">
            <a:normAutofit/>
          </a:bodyPr>
          <a:lstStyle/>
          <a:p>
            <a:pPr marL="0" lvl="0" indent="0" algn="ctr" rtl="0">
              <a:spcBef>
                <a:spcPts val="0"/>
              </a:spcBef>
              <a:spcAft>
                <a:spcPts val="1600"/>
              </a:spcAft>
              <a:buNone/>
            </a:pPr>
            <a:r>
              <a:rPr lang="en-GB">
                <a:solidFill>
                  <a:schemeClr val="dk1"/>
                </a:solidFill>
              </a:rPr>
              <a:t> Runtime JavaScript côté serveur.</a:t>
            </a:r>
            <a:endParaRPr lang="en-GB">
              <a:solidFill>
                <a:schemeClr val="dk1"/>
              </a:solidFill>
            </a:endParaRPr>
          </a:p>
        </p:txBody>
      </p:sp>
      <p:sp>
        <p:nvSpPr>
          <p:cNvPr id="1013" name="Google Shape;1013;p52"/>
          <p:cNvSpPr txBox="1"/>
          <p:nvPr/>
        </p:nvSpPr>
        <p:spPr>
          <a:xfrm>
            <a:off x="1542725" y="2998310"/>
            <a:ext cx="1846800" cy="10011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dvent Pro"/>
              <a:buNone/>
              <a:defRPr sz="1400" b="0" i="0" u="none" strike="noStrike" cap="none">
                <a:solidFill>
                  <a:schemeClr val="lt1"/>
                </a:solidFill>
                <a:latin typeface="Advent Pro"/>
                <a:ea typeface="Advent Pro"/>
                <a:cs typeface="Advent Pro"/>
                <a:sym typeface="Advent Pro"/>
              </a:defRPr>
            </a:lvl1pPr>
            <a:lvl2pPr marL="914400" marR="0" lvl="1"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2pPr>
            <a:lvl3pPr marL="1371600" marR="0" lvl="2"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3pPr>
            <a:lvl4pPr marL="1828800" marR="0" lvl="3"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4pPr>
            <a:lvl5pPr marL="2286000" marR="0" lvl="4"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5pPr>
            <a:lvl6pPr marL="2743200" marR="0" lvl="5"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6pPr>
            <a:lvl7pPr marL="3200400" marR="0" lvl="6"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7pPr>
            <a:lvl8pPr marL="3657600" marR="0" lvl="7"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8pPr>
            <a:lvl9pPr marL="4114800" marR="0" lvl="8"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a:solidFill>
                  <a:schemeClr val="dk1"/>
                </a:solidFill>
              </a:rPr>
              <a:t>Framework PHP pour le développement web efficace.</a:t>
            </a:r>
            <a:endParaRPr lang="en-GB">
              <a:solidFill>
                <a:schemeClr val="dk1"/>
              </a:solidFill>
            </a:endParaRPr>
          </a:p>
        </p:txBody>
      </p:sp>
      <p:sp>
        <p:nvSpPr>
          <p:cNvPr id="1014" name="Google Shape;1014;p52"/>
          <p:cNvSpPr/>
          <p:nvPr/>
        </p:nvSpPr>
        <p:spPr>
          <a:xfrm>
            <a:off x="1912963" y="1344665"/>
            <a:ext cx="1106400" cy="1106400"/>
          </a:xfrm>
          <a:prstGeom prst="ellipse">
            <a:avLst/>
          </a:prstGeom>
          <a:gradFill>
            <a:gsLst>
              <a:gs pos="0">
                <a:schemeClr val="bg1"/>
              </a:gs>
              <a:gs pos="100000">
                <a:schemeClr val="accent4"/>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015" name="Google Shape;1015;p52"/>
          <p:cNvSpPr txBox="1"/>
          <p:nvPr/>
        </p:nvSpPr>
        <p:spPr>
          <a:xfrm>
            <a:off x="6429238" y="2321920"/>
            <a:ext cx="1846800" cy="634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1800">
                <a:solidFill>
                  <a:schemeClr val="dk1"/>
                </a:solidFill>
              </a:rPr>
              <a:t>HTML,CSS &amp; JS</a:t>
            </a:r>
            <a:endParaRPr lang="fr-FR" altLang="en-GB" sz="1800">
              <a:solidFill>
                <a:schemeClr val="dk1"/>
              </a:solidFill>
            </a:endParaRPr>
          </a:p>
        </p:txBody>
      </p:sp>
      <p:sp>
        <p:nvSpPr>
          <p:cNvPr id="1016" name="Google Shape;1016;p52"/>
          <p:cNvSpPr txBox="1"/>
          <p:nvPr/>
        </p:nvSpPr>
        <p:spPr>
          <a:xfrm>
            <a:off x="6429247" y="2998302"/>
            <a:ext cx="1846800" cy="10011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dvent Pro"/>
              <a:buNone/>
              <a:defRPr sz="1400" b="0" i="0" u="none" strike="noStrike" cap="none">
                <a:solidFill>
                  <a:schemeClr val="lt1"/>
                </a:solidFill>
                <a:latin typeface="Advent Pro"/>
                <a:ea typeface="Advent Pro"/>
                <a:cs typeface="Advent Pro"/>
                <a:sym typeface="Advent Pro"/>
              </a:defRPr>
            </a:lvl1pPr>
            <a:lvl2pPr marL="914400" marR="0" lvl="1"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2pPr>
            <a:lvl3pPr marL="1371600" marR="0" lvl="2"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3pPr>
            <a:lvl4pPr marL="1828800" marR="0" lvl="3"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4pPr>
            <a:lvl5pPr marL="2286000" marR="0" lvl="4"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5pPr>
            <a:lvl6pPr marL="2743200" marR="0" lvl="5"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6pPr>
            <a:lvl7pPr marL="3200400" marR="0" lvl="6"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7pPr>
            <a:lvl8pPr marL="3657600" marR="0" lvl="7"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8pPr>
            <a:lvl9pPr marL="4114800" marR="0" lvl="8"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a:solidFill>
                  <a:schemeClr val="dk1"/>
                </a:solidFill>
              </a:rPr>
              <a:t>Technologies web essentielles (structure, style, interactivité).</a:t>
            </a:r>
            <a:endParaRPr lang="en-GB">
              <a:solidFill>
                <a:schemeClr val="dk1"/>
              </a:solidFill>
            </a:endParaRPr>
          </a:p>
        </p:txBody>
      </p:sp>
      <p:sp>
        <p:nvSpPr>
          <p:cNvPr id="1022" name="Google Shape;1022;p52">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3" name="Google Shape;1023;p52"/>
          <p:cNvGrpSpPr/>
          <p:nvPr/>
        </p:nvGrpSpPr>
        <p:grpSpPr>
          <a:xfrm rot="10800000">
            <a:off x="8745326" y="4425438"/>
            <a:ext cx="119400" cy="54900"/>
            <a:chOff x="8645564" y="4373138"/>
            <a:chExt cx="119400" cy="54900"/>
          </a:xfrm>
        </p:grpSpPr>
        <p:cxnSp>
          <p:nvCxnSpPr>
            <p:cNvPr id="1024" name="Google Shape;1024;p52"/>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025" name="Google Shape;1025;p52"/>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026" name="Google Shape;1026;p52">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52">
            <a:hlinkClick r:id="rId2"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52">
            <a:hlinkClick r:id="rId3"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2">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52">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2">
            <a:hlinkClick r:id="" action="ppaction://hlinkshowjump?jump=previousslide"/>
          </p:cNvPr>
          <p:cNvSpPr/>
          <p:nvPr/>
        </p:nvSpPr>
        <p:spPr>
          <a:xfrm>
            <a:off x="8654437" y="3856175"/>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2" name="Google Shape;1032;p52"/>
          <p:cNvGrpSpPr/>
          <p:nvPr/>
        </p:nvGrpSpPr>
        <p:grpSpPr>
          <a:xfrm>
            <a:off x="8745348" y="3979338"/>
            <a:ext cx="119400" cy="54900"/>
            <a:chOff x="8745348" y="3979338"/>
            <a:chExt cx="119400" cy="54900"/>
          </a:xfrm>
        </p:grpSpPr>
        <p:cxnSp>
          <p:nvCxnSpPr>
            <p:cNvPr id="1033" name="Google Shape;1033;p52">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034" name="Google Shape;1034;p52">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9" name="Picture 8" descr="pngwing.com (1)"/>
          <p:cNvPicPr>
            <a:picLocks noChangeAspect="1"/>
          </p:cNvPicPr>
          <p:nvPr/>
        </p:nvPicPr>
        <p:blipFill>
          <a:blip r:embed="rId6"/>
          <a:stretch>
            <a:fillRect/>
          </a:stretch>
        </p:blipFill>
        <p:spPr>
          <a:xfrm>
            <a:off x="2211705" y="1635760"/>
            <a:ext cx="508000" cy="525145"/>
          </a:xfrm>
          <a:prstGeom prst="rect">
            <a:avLst/>
          </a:prstGeom>
        </p:spPr>
      </p:pic>
      <p:pic>
        <p:nvPicPr>
          <p:cNvPr id="10" name="Picture 9" descr="pngwing.com (2)"/>
          <p:cNvPicPr>
            <a:picLocks noChangeAspect="1"/>
          </p:cNvPicPr>
          <p:nvPr/>
        </p:nvPicPr>
        <p:blipFill>
          <a:blip r:embed="rId7"/>
          <a:stretch>
            <a:fillRect/>
          </a:stretch>
        </p:blipFill>
        <p:spPr>
          <a:xfrm>
            <a:off x="4572000" y="1492885"/>
            <a:ext cx="735330" cy="735330"/>
          </a:xfrm>
          <a:prstGeom prst="rect">
            <a:avLst/>
          </a:prstGeom>
        </p:spPr>
      </p:pic>
      <p:sp>
        <p:nvSpPr>
          <p:cNvPr id="11" name="Google Shape;1014;p52"/>
          <p:cNvSpPr/>
          <p:nvPr/>
        </p:nvSpPr>
        <p:spPr>
          <a:xfrm>
            <a:off x="4342473" y="1344665"/>
            <a:ext cx="1106400" cy="1106400"/>
          </a:xfrm>
          <a:prstGeom prst="ellipse">
            <a:avLst/>
          </a:prstGeom>
          <a:gradFill>
            <a:gsLst>
              <a:gs pos="0">
                <a:schemeClr val="bg1"/>
              </a:gs>
              <a:gs pos="100000">
                <a:schemeClr val="accent6"/>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pic>
        <p:nvPicPr>
          <p:cNvPr id="12" name="Picture 11" descr="pngwing.com (2)"/>
          <p:cNvPicPr>
            <a:picLocks noChangeAspect="1"/>
          </p:cNvPicPr>
          <p:nvPr/>
        </p:nvPicPr>
        <p:blipFill>
          <a:blip r:embed="rId7"/>
          <a:stretch>
            <a:fillRect/>
          </a:stretch>
        </p:blipFill>
        <p:spPr>
          <a:xfrm>
            <a:off x="4551045" y="1553210"/>
            <a:ext cx="689610" cy="689610"/>
          </a:xfrm>
          <a:prstGeom prst="rect">
            <a:avLst/>
          </a:prstGeom>
        </p:spPr>
      </p:pic>
      <p:sp>
        <p:nvSpPr>
          <p:cNvPr id="14" name="Google Shape;1014;p52"/>
          <p:cNvSpPr/>
          <p:nvPr/>
        </p:nvSpPr>
        <p:spPr>
          <a:xfrm>
            <a:off x="6782143" y="1344665"/>
            <a:ext cx="1106400" cy="1106400"/>
          </a:xfrm>
          <a:prstGeom prst="ellipse">
            <a:avLst/>
          </a:prstGeom>
          <a:gradFill>
            <a:gsLst>
              <a:gs pos="0">
                <a:schemeClr val="bg1"/>
              </a:gs>
              <a:gs pos="100000">
                <a:srgbClr val="FFC00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pic>
        <p:nvPicPr>
          <p:cNvPr id="15" name="Picture 14" descr="pngwing.com (3)"/>
          <p:cNvPicPr>
            <a:picLocks noChangeAspect="1"/>
          </p:cNvPicPr>
          <p:nvPr/>
        </p:nvPicPr>
        <p:blipFill>
          <a:blip r:embed="rId8"/>
          <a:stretch>
            <a:fillRect/>
          </a:stretch>
        </p:blipFill>
        <p:spPr>
          <a:xfrm>
            <a:off x="6889750" y="1760855"/>
            <a:ext cx="925830" cy="3505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Google Shape;982;p52"/>
          <p:cNvSpPr/>
          <p:nvPr/>
        </p:nvSpPr>
        <p:spPr>
          <a:xfrm>
            <a:off x="6269300"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52"/>
          <p:cNvSpPr/>
          <p:nvPr/>
        </p:nvSpPr>
        <p:spPr>
          <a:xfrm>
            <a:off x="3834463"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52"/>
          <p:cNvSpPr/>
          <p:nvPr/>
        </p:nvSpPr>
        <p:spPr>
          <a:xfrm>
            <a:off x="1399688" y="2093400"/>
            <a:ext cx="2133000" cy="2205300"/>
          </a:xfrm>
          <a:prstGeom prst="roundRect">
            <a:avLst>
              <a:gd name="adj" fmla="val 839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5" name="Google Shape;985;p52"/>
          <p:cNvGrpSpPr/>
          <p:nvPr/>
        </p:nvGrpSpPr>
        <p:grpSpPr>
          <a:xfrm>
            <a:off x="192327" y="335373"/>
            <a:ext cx="239095" cy="171413"/>
            <a:chOff x="-1593925" y="-140225"/>
            <a:chExt cx="331800" cy="237875"/>
          </a:xfrm>
        </p:grpSpPr>
        <p:cxnSp>
          <p:nvCxnSpPr>
            <p:cNvPr id="986" name="Google Shape;986;p52"/>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987" name="Google Shape;987;p52"/>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988" name="Google Shape;988;p52"/>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989" name="Google Shape;989;p52"/>
          <p:cNvSpPr/>
          <p:nvPr/>
        </p:nvSpPr>
        <p:spPr>
          <a:xfrm rot="-5400000">
            <a:off x="181950" y="2849450"/>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90" name="Google Shape;990;p52"/>
          <p:cNvGrpSpPr/>
          <p:nvPr/>
        </p:nvGrpSpPr>
        <p:grpSpPr>
          <a:xfrm>
            <a:off x="192331" y="1823751"/>
            <a:ext cx="239088" cy="182056"/>
            <a:chOff x="359175" y="637250"/>
            <a:chExt cx="255300" cy="194400"/>
          </a:xfrm>
        </p:grpSpPr>
        <p:grpSp>
          <p:nvGrpSpPr>
            <p:cNvPr id="991" name="Google Shape;991;p52"/>
            <p:cNvGrpSpPr/>
            <p:nvPr/>
          </p:nvGrpSpPr>
          <p:grpSpPr>
            <a:xfrm>
              <a:off x="359175" y="637250"/>
              <a:ext cx="255300" cy="78000"/>
              <a:chOff x="648300" y="324950"/>
              <a:chExt cx="255300" cy="78000"/>
            </a:xfrm>
          </p:grpSpPr>
          <p:cxnSp>
            <p:nvCxnSpPr>
              <p:cNvPr id="992" name="Google Shape;992;p52"/>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993" name="Google Shape;993;p52"/>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994" name="Google Shape;994;p52"/>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995" name="Google Shape;995;p52"/>
          <p:cNvGrpSpPr/>
          <p:nvPr/>
        </p:nvGrpSpPr>
        <p:grpSpPr>
          <a:xfrm>
            <a:off x="223704" y="2465582"/>
            <a:ext cx="176342" cy="159500"/>
            <a:chOff x="518158" y="1088300"/>
            <a:chExt cx="176342" cy="159500"/>
          </a:xfrm>
        </p:grpSpPr>
        <p:cxnSp>
          <p:nvCxnSpPr>
            <p:cNvPr id="996" name="Google Shape;996;p52"/>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997" name="Google Shape;997;p52"/>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998" name="Google Shape;998;p52"/>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999" name="Google Shape;999;p52"/>
          <p:cNvGrpSpPr/>
          <p:nvPr/>
        </p:nvGrpSpPr>
        <p:grpSpPr>
          <a:xfrm>
            <a:off x="223675" y="3084858"/>
            <a:ext cx="176400" cy="263091"/>
            <a:chOff x="519725" y="1778180"/>
            <a:chExt cx="176400" cy="263091"/>
          </a:xfrm>
        </p:grpSpPr>
        <p:sp>
          <p:nvSpPr>
            <p:cNvPr id="1000" name="Google Shape;1000;p52"/>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52"/>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2" name="Google Shape;1002;p52"/>
          <p:cNvGrpSpPr/>
          <p:nvPr/>
        </p:nvGrpSpPr>
        <p:grpSpPr>
          <a:xfrm>
            <a:off x="218275" y="3807724"/>
            <a:ext cx="187200" cy="159600"/>
            <a:chOff x="508825" y="2429151"/>
            <a:chExt cx="187200" cy="159600"/>
          </a:xfrm>
        </p:grpSpPr>
        <p:sp>
          <p:nvSpPr>
            <p:cNvPr id="1003" name="Google Shape;1003;p52"/>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52"/>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1005" name="Google Shape;1005;p52"/>
          <p:cNvGrpSpPr/>
          <p:nvPr/>
        </p:nvGrpSpPr>
        <p:grpSpPr>
          <a:xfrm>
            <a:off x="223675" y="4427100"/>
            <a:ext cx="176400" cy="176400"/>
            <a:chOff x="514225" y="2875375"/>
            <a:chExt cx="176400" cy="176400"/>
          </a:xfrm>
        </p:grpSpPr>
        <p:sp>
          <p:nvSpPr>
            <p:cNvPr id="1006" name="Google Shape;1006;p52"/>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07" name="Google Shape;1007;p52"/>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1008" name="Google Shape;1008;p52"/>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1009" name="Google Shape;1009;p52"/>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lstStyle/>
          <a:p>
            <a:pPr marL="0" lvl="0" indent="0" algn="ctr" rtl="0">
              <a:spcBef>
                <a:spcPts val="0"/>
              </a:spcBef>
              <a:spcAft>
                <a:spcPts val="0"/>
              </a:spcAft>
              <a:buNone/>
            </a:pPr>
            <a:r>
              <a:rPr lang="fr-FR" altLang="en-GB" sz="2000">
                <a:sym typeface="Fira Sans Extra Condensed Medium"/>
              </a:rPr>
              <a:t>Les technologies utilisées</a:t>
            </a:r>
            <a:endParaRPr lang="fr-FR" altLang="en-GB" sz="2000">
              <a:sym typeface="Fira Sans Extra Condensed Medium"/>
            </a:endParaRPr>
          </a:p>
        </p:txBody>
      </p:sp>
      <p:sp>
        <p:nvSpPr>
          <p:cNvPr id="1010" name="Google Shape;1010;p52"/>
          <p:cNvSpPr txBox="1"/>
          <p:nvPr/>
        </p:nvSpPr>
        <p:spPr>
          <a:xfrm>
            <a:off x="3977563" y="2333985"/>
            <a:ext cx="1846800" cy="634200"/>
          </a:xfrm>
          <a:prstGeom prst="rect">
            <a:avLst/>
          </a:prstGeom>
          <a:noFill/>
          <a:ln>
            <a:noFill/>
          </a:ln>
        </p:spPr>
        <p:txBody>
          <a:bodyPr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2000">
                <a:solidFill>
                  <a:schemeClr val="dk1"/>
                </a:solidFill>
              </a:rPr>
              <a:t>API</a:t>
            </a:r>
            <a:endParaRPr lang="fr-FR" altLang="en-GB" sz="2000">
              <a:solidFill>
                <a:schemeClr val="dk1"/>
              </a:solidFill>
            </a:endParaRPr>
          </a:p>
        </p:txBody>
      </p:sp>
      <p:sp>
        <p:nvSpPr>
          <p:cNvPr id="1011" name="Google Shape;1011;p52"/>
          <p:cNvSpPr txBox="1"/>
          <p:nvPr/>
        </p:nvSpPr>
        <p:spPr>
          <a:xfrm>
            <a:off x="1542725" y="2333985"/>
            <a:ext cx="1846800" cy="6297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1200">
                <a:solidFill>
                  <a:schemeClr val="dk1"/>
                </a:solidFill>
              </a:rPr>
              <a:t>BOOTSTRAP &amp; JQUERY</a:t>
            </a:r>
            <a:endParaRPr lang="fr-FR" altLang="en-GB" sz="1200">
              <a:solidFill>
                <a:schemeClr val="dk1"/>
              </a:solidFill>
            </a:endParaRPr>
          </a:p>
        </p:txBody>
      </p:sp>
      <p:sp>
        <p:nvSpPr>
          <p:cNvPr id="1012" name="Google Shape;1012;p52"/>
          <p:cNvSpPr txBox="1">
            <a:spLocks noGrp="1"/>
          </p:cNvSpPr>
          <p:nvPr>
            <p:ph type="subTitle" idx="1"/>
          </p:nvPr>
        </p:nvSpPr>
        <p:spPr>
          <a:xfrm>
            <a:off x="3977567" y="2998302"/>
            <a:ext cx="1846800" cy="1001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800">
                <a:solidFill>
                  <a:schemeClr val="dk1"/>
                </a:solidFill>
              </a:rPr>
              <a:t>L'authentification API dans Laravel implique la validation de l'identité du client ou de l'utilisateur effectuant la requête API. Cela garantit que seuls les utilisateurs ou systèmes autorisés peuvent accéder aux ressources protégées. Laravel propose plusieurs méthodes d'authentification pour les APIs, notamment l'authentification basée sur les jetons (token-based), OAuth et JSON Web Tokens (JWT).</a:t>
            </a:r>
            <a:endParaRPr lang="en-GB" sz="800">
              <a:solidFill>
                <a:schemeClr val="dk1"/>
              </a:solidFill>
            </a:endParaRPr>
          </a:p>
        </p:txBody>
      </p:sp>
      <p:sp>
        <p:nvSpPr>
          <p:cNvPr id="1013" name="Google Shape;1013;p52"/>
          <p:cNvSpPr txBox="1"/>
          <p:nvPr/>
        </p:nvSpPr>
        <p:spPr>
          <a:xfrm>
            <a:off x="1542725" y="2998310"/>
            <a:ext cx="1846800" cy="1001100"/>
          </a:xfrm>
          <a:prstGeom prst="rect">
            <a:avLst/>
          </a:prstGeom>
          <a:noFill/>
          <a:ln>
            <a:noFill/>
          </a:ln>
        </p:spPr>
        <p:txBody>
          <a:bodyPr wrap="square" lIns="91425" tIns="91425" rIns="91425" bIns="91425" anchor="ctr" anchorCtr="0">
            <a:normAutofit fontScale="67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dvent Pro"/>
              <a:buNone/>
              <a:defRPr sz="1400" b="0" i="0" u="none" strike="noStrike" cap="none">
                <a:solidFill>
                  <a:schemeClr val="lt1"/>
                </a:solidFill>
                <a:latin typeface="Advent Pro"/>
                <a:ea typeface="Advent Pro"/>
                <a:cs typeface="Advent Pro"/>
                <a:sym typeface="Advent Pro"/>
              </a:defRPr>
            </a:lvl1pPr>
            <a:lvl2pPr marL="914400" marR="0" lvl="1"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2pPr>
            <a:lvl3pPr marL="1371600" marR="0" lvl="2"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3pPr>
            <a:lvl4pPr marL="1828800" marR="0" lvl="3"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4pPr>
            <a:lvl5pPr marL="2286000" marR="0" lvl="4"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5pPr>
            <a:lvl6pPr marL="2743200" marR="0" lvl="5"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6pPr>
            <a:lvl7pPr marL="3200400" marR="0" lvl="6"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7pPr>
            <a:lvl8pPr marL="3657600" marR="0" lvl="7"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8pPr>
            <a:lvl9pPr marL="4114800" marR="0" lvl="8"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a:solidFill>
                  <a:schemeClr val="dk1"/>
                </a:solidFill>
                <a:sym typeface="+mn-ea"/>
              </a:rPr>
              <a:t>est un Framework Open Source développé par Twitter. Il fournit aux développeurs des outils pour créer un beau site web responsive  facilement. Et JQUERY est une bibliothèque JavaScript gratuite, libre et multiplateforme.</a:t>
            </a:r>
            <a:endParaRPr lang="en-GB">
              <a:solidFill>
                <a:schemeClr val="dk1"/>
              </a:solidFill>
            </a:endParaRPr>
          </a:p>
        </p:txBody>
      </p:sp>
      <p:sp>
        <p:nvSpPr>
          <p:cNvPr id="1014" name="Google Shape;1014;p52"/>
          <p:cNvSpPr/>
          <p:nvPr/>
        </p:nvSpPr>
        <p:spPr>
          <a:xfrm>
            <a:off x="1907248" y="1344665"/>
            <a:ext cx="1106400" cy="1106400"/>
          </a:xfrm>
          <a:prstGeom prst="ellipse">
            <a:avLst/>
          </a:prstGeom>
          <a:gradFill>
            <a:gsLst>
              <a:gs pos="0">
                <a:schemeClr val="bg1"/>
              </a:gs>
              <a:gs pos="100000">
                <a:schemeClr val="bg1">
                  <a:lumMod val="75000"/>
                </a:scheme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015" name="Google Shape;1015;p52"/>
          <p:cNvSpPr txBox="1"/>
          <p:nvPr/>
        </p:nvSpPr>
        <p:spPr>
          <a:xfrm>
            <a:off x="6429238" y="2321920"/>
            <a:ext cx="1846800" cy="634200"/>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marR="0" lvl="1"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2pPr>
            <a:lvl3pPr marR="0" lvl="2"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3pPr>
            <a:lvl4pPr marR="0" lvl="3"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4pPr>
            <a:lvl5pPr marR="0" lvl="4"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5pPr>
            <a:lvl6pPr marR="0" lvl="5"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6pPr>
            <a:lvl7pPr marR="0" lvl="6"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7pPr>
            <a:lvl8pPr marR="0" lvl="7"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8pPr>
            <a:lvl9pPr marR="0" lvl="8" algn="l" rtl="0">
              <a:lnSpc>
                <a:spcPct val="100000"/>
              </a:lnSpc>
              <a:spcBef>
                <a:spcPts val="0"/>
              </a:spcBef>
              <a:spcAft>
                <a:spcPts val="0"/>
              </a:spcAft>
              <a:buClr>
                <a:schemeClr val="lt1"/>
              </a:buClr>
              <a:buSzPts val="2500"/>
              <a:buFont typeface="Open Sans" panose="020B0606030504020204"/>
              <a:buNone/>
              <a:defRPr sz="25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9pPr>
          </a:lstStyle>
          <a:p>
            <a:pPr marL="0" lvl="0" indent="0" algn="ctr" rtl="0">
              <a:spcBef>
                <a:spcPts val="0"/>
              </a:spcBef>
              <a:spcAft>
                <a:spcPts val="0"/>
              </a:spcAft>
              <a:buNone/>
            </a:pPr>
            <a:r>
              <a:rPr lang="fr-FR" altLang="en-GB" sz="1800">
                <a:solidFill>
                  <a:schemeClr val="dk1"/>
                </a:solidFill>
              </a:rPr>
              <a:t>MYSQL</a:t>
            </a:r>
            <a:endParaRPr lang="fr-FR" altLang="en-GB" sz="1800">
              <a:solidFill>
                <a:schemeClr val="dk1"/>
              </a:solidFill>
            </a:endParaRPr>
          </a:p>
        </p:txBody>
      </p:sp>
      <p:sp>
        <p:nvSpPr>
          <p:cNvPr id="1016" name="Google Shape;1016;p52"/>
          <p:cNvSpPr txBox="1"/>
          <p:nvPr/>
        </p:nvSpPr>
        <p:spPr>
          <a:xfrm>
            <a:off x="6429247" y="2998302"/>
            <a:ext cx="1846800" cy="1001100"/>
          </a:xfrm>
          <a:prstGeom prst="rect">
            <a:avLst/>
          </a:prstGeom>
          <a:noFill/>
          <a:ln>
            <a:noFill/>
          </a:ln>
        </p:spPr>
        <p:txBody>
          <a:bodyPr wrap="square" lIns="91425" tIns="91425" rIns="91425" bIns="91425" anchor="ctr" anchorCtr="0">
            <a:normAutofit fontScale="9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Advent Pro"/>
              <a:buNone/>
              <a:defRPr sz="1400" b="0" i="0" u="none" strike="noStrike" cap="none">
                <a:solidFill>
                  <a:schemeClr val="lt1"/>
                </a:solidFill>
                <a:latin typeface="Advent Pro"/>
                <a:ea typeface="Advent Pro"/>
                <a:cs typeface="Advent Pro"/>
                <a:sym typeface="Advent Pro"/>
              </a:defRPr>
            </a:lvl1pPr>
            <a:lvl2pPr marL="914400" marR="0" lvl="1"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2pPr>
            <a:lvl3pPr marL="1371600" marR="0" lvl="2"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3pPr>
            <a:lvl4pPr marL="1828800" marR="0" lvl="3"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4pPr>
            <a:lvl5pPr marL="2286000" marR="0" lvl="4"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5pPr>
            <a:lvl6pPr marL="2743200" marR="0" lvl="5"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6pPr>
            <a:lvl7pPr marL="3200400" marR="0" lvl="6"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7pPr>
            <a:lvl8pPr marL="3657600" marR="0" lvl="7"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8pPr>
            <a:lvl9pPr marL="4114800" marR="0" lvl="8"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fr-FR" altLang="en-GB">
                <a:solidFill>
                  <a:schemeClr val="dk1"/>
                </a:solidFill>
                <a:sym typeface="+mn-ea"/>
              </a:rPr>
              <a:t>E</a:t>
            </a:r>
            <a:r>
              <a:rPr lang="en-GB">
                <a:solidFill>
                  <a:schemeClr val="dk1"/>
                </a:solidFill>
                <a:sym typeface="+mn-ea"/>
              </a:rPr>
              <a:t>st un serveur de bases de données relationnelles Open Source. Reconnu par sa légèreté et sa performance.</a:t>
            </a:r>
            <a:endParaRPr lang="en-GB">
              <a:solidFill>
                <a:schemeClr val="dk1"/>
              </a:solidFill>
            </a:endParaRPr>
          </a:p>
        </p:txBody>
      </p:sp>
      <p:sp>
        <p:nvSpPr>
          <p:cNvPr id="1022" name="Google Shape;1022;p52">
            <a:hlinkClick r:id="" action="ppaction://hlinkshowjump?jump=nextslide"/>
          </p:cNvPr>
          <p:cNvSpPr/>
          <p:nvPr/>
        </p:nvSpPr>
        <p:spPr>
          <a:xfrm rot="10800000">
            <a:off x="8654437" y="4302300"/>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3" name="Google Shape;1023;p52"/>
          <p:cNvGrpSpPr/>
          <p:nvPr/>
        </p:nvGrpSpPr>
        <p:grpSpPr>
          <a:xfrm rot="10800000">
            <a:off x="8745326" y="4425438"/>
            <a:ext cx="119400" cy="54900"/>
            <a:chOff x="8645564" y="4373138"/>
            <a:chExt cx="119400" cy="54900"/>
          </a:xfrm>
        </p:grpSpPr>
        <p:cxnSp>
          <p:nvCxnSpPr>
            <p:cNvPr id="1024" name="Google Shape;1024;p52"/>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025" name="Google Shape;1025;p52"/>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026" name="Google Shape;1026;p52">
            <a:hlinkClick r:id="rId1" action="ppaction://hlinksldjump"/>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52">
            <a:hlinkClick r:id="rId1" action="ppaction://hlinksldjump"/>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52">
            <a:hlinkClick r:id="rId1" action="ppaction://hlinksldjump"/>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52">
            <a:hlinkClick r:id="rId2"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52">
            <a:hlinkClick r:id="rId1"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52">
            <a:hlinkClick r:id="" action="ppaction://hlinkshowjump?jump=previousslide"/>
          </p:cNvPr>
          <p:cNvSpPr/>
          <p:nvPr/>
        </p:nvSpPr>
        <p:spPr>
          <a:xfrm>
            <a:off x="8654437" y="3856175"/>
            <a:ext cx="301200" cy="301200"/>
          </a:xfrm>
          <a:prstGeom prst="ellipse">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32" name="Google Shape;1032;p52"/>
          <p:cNvGrpSpPr/>
          <p:nvPr/>
        </p:nvGrpSpPr>
        <p:grpSpPr>
          <a:xfrm>
            <a:off x="8745348" y="3979338"/>
            <a:ext cx="119400" cy="54900"/>
            <a:chOff x="8745348" y="3979338"/>
            <a:chExt cx="119400" cy="54900"/>
          </a:xfrm>
        </p:grpSpPr>
        <p:cxnSp>
          <p:nvCxnSpPr>
            <p:cNvPr id="1033" name="Google Shape;1033;p52">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034" name="Google Shape;1034;p52">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10" name="Picture 9" descr="pngwing.com (2)"/>
          <p:cNvPicPr>
            <a:picLocks noChangeAspect="1"/>
          </p:cNvPicPr>
          <p:nvPr/>
        </p:nvPicPr>
        <p:blipFill>
          <a:blip r:embed="rId3"/>
          <a:stretch>
            <a:fillRect/>
          </a:stretch>
        </p:blipFill>
        <p:spPr>
          <a:xfrm>
            <a:off x="4572000" y="1492885"/>
            <a:ext cx="735330" cy="735330"/>
          </a:xfrm>
          <a:prstGeom prst="rect">
            <a:avLst/>
          </a:prstGeom>
        </p:spPr>
      </p:pic>
      <p:sp>
        <p:nvSpPr>
          <p:cNvPr id="11" name="Google Shape;1014;p52"/>
          <p:cNvSpPr/>
          <p:nvPr/>
        </p:nvSpPr>
        <p:spPr>
          <a:xfrm>
            <a:off x="4342473" y="1344665"/>
            <a:ext cx="1106400" cy="1106400"/>
          </a:xfrm>
          <a:prstGeom prst="ellipse">
            <a:avLst/>
          </a:prstGeom>
          <a:gradFill>
            <a:gsLst>
              <a:gs pos="0">
                <a:schemeClr val="bg1"/>
              </a:gs>
              <a:gs pos="100000">
                <a:schemeClr val="accent4">
                  <a:lumMod val="75000"/>
                </a:scheme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sp>
        <p:nvSpPr>
          <p:cNvPr id="14" name="Google Shape;1014;p52"/>
          <p:cNvSpPr/>
          <p:nvPr/>
        </p:nvSpPr>
        <p:spPr>
          <a:xfrm>
            <a:off x="6782143" y="1344665"/>
            <a:ext cx="1106400" cy="1106400"/>
          </a:xfrm>
          <a:prstGeom prst="ellipse">
            <a:avLst/>
          </a:prstGeom>
          <a:gradFill>
            <a:gsLst>
              <a:gs pos="0">
                <a:schemeClr val="bg1"/>
              </a:gs>
              <a:gs pos="100000">
                <a:schemeClr val="accent2">
                  <a:lumMod val="75000"/>
                </a:scheme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b="1">
              <a:solidFill>
                <a:schemeClr val="lt1"/>
              </a:solidFill>
              <a:latin typeface="Open Sans" panose="020B0606030504020204"/>
              <a:ea typeface="Open Sans" panose="020B0606030504020204"/>
              <a:cs typeface="Open Sans" panose="020B0606030504020204"/>
              <a:sym typeface="Open Sans" panose="020B0606030504020204"/>
            </a:endParaRPr>
          </a:p>
        </p:txBody>
      </p:sp>
      <p:pic>
        <p:nvPicPr>
          <p:cNvPr id="2" name="Picture 1" descr="icons8-bootstrap-48"/>
          <p:cNvPicPr>
            <a:picLocks noChangeAspect="1"/>
          </p:cNvPicPr>
          <p:nvPr/>
        </p:nvPicPr>
        <p:blipFill>
          <a:blip r:embed="rId4"/>
          <a:stretch>
            <a:fillRect/>
          </a:stretch>
        </p:blipFill>
        <p:spPr>
          <a:xfrm>
            <a:off x="2119630" y="1542415"/>
            <a:ext cx="539750" cy="539750"/>
          </a:xfrm>
          <a:prstGeom prst="rect">
            <a:avLst/>
          </a:prstGeom>
        </p:spPr>
      </p:pic>
      <p:pic>
        <p:nvPicPr>
          <p:cNvPr id="3" name="Picture 2" descr="62a76aadbd73a4af5c5d4fc5"/>
          <p:cNvPicPr>
            <a:picLocks noChangeAspect="1"/>
          </p:cNvPicPr>
          <p:nvPr/>
        </p:nvPicPr>
        <p:blipFill>
          <a:blip r:embed="rId5"/>
          <a:stretch>
            <a:fillRect/>
          </a:stretch>
        </p:blipFill>
        <p:spPr>
          <a:xfrm>
            <a:off x="2310130" y="1793875"/>
            <a:ext cx="543560" cy="459740"/>
          </a:xfrm>
          <a:prstGeom prst="rect">
            <a:avLst/>
          </a:prstGeom>
        </p:spPr>
      </p:pic>
      <p:pic>
        <p:nvPicPr>
          <p:cNvPr id="4" name="Picture 3" descr="627558"/>
          <p:cNvPicPr>
            <a:picLocks noChangeAspect="1"/>
          </p:cNvPicPr>
          <p:nvPr/>
        </p:nvPicPr>
        <p:blipFill>
          <a:blip r:embed="rId6"/>
          <a:stretch>
            <a:fillRect/>
          </a:stretch>
        </p:blipFill>
        <p:spPr>
          <a:xfrm>
            <a:off x="4571365" y="1563370"/>
            <a:ext cx="648970" cy="648970"/>
          </a:xfrm>
          <a:prstGeom prst="rect">
            <a:avLst/>
          </a:prstGeom>
        </p:spPr>
      </p:pic>
      <p:pic>
        <p:nvPicPr>
          <p:cNvPr id="6" name="Picture 5" descr="mysql-5-logo-png-transparent"/>
          <p:cNvPicPr>
            <a:picLocks noChangeAspect="1"/>
          </p:cNvPicPr>
          <p:nvPr/>
        </p:nvPicPr>
        <p:blipFill>
          <a:blip r:embed="rId7"/>
          <a:stretch>
            <a:fillRect/>
          </a:stretch>
        </p:blipFill>
        <p:spPr>
          <a:xfrm>
            <a:off x="6913880" y="1421765"/>
            <a:ext cx="877570" cy="87757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HR Dashboard for Business by Slidesgo">
  <a:themeElements>
    <a:clrScheme name="Simple Light">
      <a:dk1>
        <a:srgbClr val="0B1022"/>
      </a:dk1>
      <a:lt1>
        <a:srgbClr val="FDF9FF"/>
      </a:lt1>
      <a:dk2>
        <a:srgbClr val="0B1022"/>
      </a:dk2>
      <a:lt2>
        <a:srgbClr val="433F8B"/>
      </a:lt2>
      <a:accent1>
        <a:srgbClr val="A55EA5"/>
      </a:accent1>
      <a:accent2>
        <a:srgbClr val="87C5E5"/>
      </a:accent2>
      <a:accent3>
        <a:srgbClr val="E8B832"/>
      </a:accent3>
      <a:accent4>
        <a:srgbClr val="DF5953"/>
      </a:accent4>
      <a:accent5>
        <a:srgbClr val="545E66"/>
      </a:accent5>
      <a:accent6>
        <a:srgbClr val="BBDB70"/>
      </a:accent6>
      <a:hlink>
        <a:srgbClr val="0B10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4314</Words>
  <Application>WPS Presentation</Application>
  <PresentationFormat>Affichage à l'écran (16:9)</PresentationFormat>
  <Paragraphs>153</Paragraphs>
  <Slides>37</Slides>
  <Notes>36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SimSun</vt:lpstr>
      <vt:lpstr>Wingdings</vt:lpstr>
      <vt:lpstr>Arial</vt:lpstr>
      <vt:lpstr>Open Sans</vt:lpstr>
      <vt:lpstr>Advent Pro</vt:lpstr>
      <vt:lpstr>Roboto Light</vt:lpstr>
      <vt:lpstr>Wide Latin</vt:lpstr>
      <vt:lpstr>Open Sans SemiBold</vt:lpstr>
      <vt:lpstr>Arial Rounded MT Bold</vt:lpstr>
      <vt:lpstr>Fira Sans Extra Condensed Medium</vt:lpstr>
      <vt:lpstr>Segoe Print</vt:lpstr>
      <vt:lpstr>Microsoft YaHei</vt:lpstr>
      <vt:lpstr>Arial Unicode MS</vt:lpstr>
      <vt:lpstr>HR Dashboard for Business by Slidesgo</vt:lpstr>
      <vt:lpstr>Projet Fin d’étude</vt:lpstr>
      <vt:lpstr>Le sommaire</vt:lpstr>
      <vt:lpstr>Introduction</vt:lpstr>
      <vt:lpstr>Introduction problématiques et solutions</vt:lpstr>
      <vt:lpstr>les fonctionnalités</vt:lpstr>
      <vt:lpstr>PowerPoint 演示文稿</vt:lpstr>
      <vt:lpstr>Les technologies utilisées</vt:lpstr>
      <vt:lpstr>Les technologies utilisées</vt:lpstr>
      <vt:lpstr>Les technologies utilisées</vt:lpstr>
      <vt:lpstr>Les diagrammes UML</vt:lpstr>
      <vt:lpstr>Diagramme de cas d’utilisation</vt:lpstr>
      <vt:lpstr>Diagramme de classe</vt:lpstr>
      <vt:lpstr>Les Interfaces graphiques</vt:lpstr>
      <vt:lpstr>Page de Login</vt:lpstr>
      <vt:lpstr>Interface d’admin</vt:lpstr>
      <vt:lpstr>Espace d’admin pour les formations qui on a dans le site</vt:lpstr>
      <vt:lpstr>Espace d’admin pour gestionner les groupes</vt:lpstr>
      <vt:lpstr>Espace d’admin pour gestionner les étudiant</vt:lpstr>
      <vt:lpstr>Espace d’admin pour gestionner les formateurs</vt:lpstr>
      <vt:lpstr>Espace d’admin pour gestionner les TD/TPs</vt:lpstr>
      <vt:lpstr>Espace d’admin pour gestionner les playlists</vt:lpstr>
      <vt:lpstr>Espace d’admin pour gestionner les utilisateurs de site</vt:lpstr>
      <vt:lpstr>Espace d’admin pour modifier les roles</vt:lpstr>
      <vt:lpstr>Espace d’admin pour gestionner les roles</vt:lpstr>
      <vt:lpstr>Interface pour les étidiants</vt:lpstr>
      <vt:lpstr>Espace d’étudiant pour voir les matieres</vt:lpstr>
      <vt:lpstr>Espace d’étudiant pour voir les TD/TPs</vt:lpstr>
      <vt:lpstr>Espace d’étudiant pour voir les playlist des matieres et leur TD/TPS</vt:lpstr>
      <vt:lpstr>Interface pour les formateurs</vt:lpstr>
      <vt:lpstr>Espace des formateurs pour gestionner les groups et ajouter les matieres</vt:lpstr>
      <vt:lpstr>Espace des formateurs pour gestionner ses étudiants</vt:lpstr>
      <vt:lpstr>Espace des formateurs pour gestionner les TD/TPs et les ajouter</vt:lpstr>
      <vt:lpstr>Espace des formateurs pour gestionner les plalist et ajouter des documents de le</vt:lpstr>
      <vt:lpstr>CONCLUSION</vt:lpstr>
      <vt:lpstr>PowerPoint 演示文稿</vt:lpstr>
      <vt:lpstr>PowerPoint 演示文稿</vt:lpstr>
      <vt:lpstr>MERCI POUR VOTRE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Fin d’étude</dc:title>
  <dc:creator/>
  <cp:lastModifiedBy>Houssam</cp:lastModifiedBy>
  <cp:revision>15</cp:revision>
  <dcterms:created xsi:type="dcterms:W3CDTF">2023-06-18T21:54:00Z</dcterms:created>
  <dcterms:modified xsi:type="dcterms:W3CDTF">2023-06-21T10:40:12Z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2399ED1DE144495BB5DAAFA62C0A47A8</vt:lpwstr>
  </property>
  <property fmtid="{D5CDD505-2E9C-101B-9397-08002B2CF9AE}" pid="3" name="KSOProductBuildVer">
    <vt:lpwstr>1033-11.2.0.11417</vt:lpwstr>
  </property>
</Properties>
</file>