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8" r:id="rId3"/>
    <p:sldId id="288" r:id="rId4"/>
    <p:sldId id="289" r:id="rId5"/>
    <p:sldId id="286" r:id="rId6"/>
    <p:sldId id="299" r:id="rId7"/>
    <p:sldId id="292" r:id="rId8"/>
    <p:sldId id="300" r:id="rId9"/>
    <p:sldId id="301" r:id="rId10"/>
    <p:sldId id="302" r:id="rId11"/>
    <p:sldId id="303" r:id="rId12"/>
    <p:sldId id="291" r:id="rId13"/>
  </p:sldIdLst>
  <p:sldSz cx="9144000" cy="5143500" type="screen16x9"/>
  <p:notesSz cx="6858000" cy="9144000"/>
  <p:embeddedFontLst>
    <p:embeddedFont>
      <p:font typeface="Algerian" panose="04020705040A02060702" pitchFamily="82" charset="0"/>
      <p:regular r:id="rId15"/>
    </p:embeddedFont>
    <p:embeddedFont>
      <p:font typeface="Fira Sans" panose="020B0503050000020004" pitchFamily="34" charset="0"/>
      <p:regular r:id="rId16"/>
      <p:bold r:id="rId17"/>
      <p:italic r:id="rId18"/>
      <p:boldItalic r:id="rId19"/>
    </p:embeddedFont>
    <p:embeddedFont>
      <p:font typeface="Fira Sans Extra Condensed" panose="020B0503050000020004" pitchFamily="34" charset="0"/>
      <p:regular r:id="rId20"/>
      <p:bold r:id="rId21"/>
    </p:embeddedFont>
    <p:embeddedFont>
      <p:font typeface="Forte" panose="03060902040502070203" pitchFamily="66" charset="0"/>
      <p:regular r:id="rId22"/>
    </p:embeddedFont>
    <p:embeddedFont>
      <p:font typeface="Impact" panose="020B0806030902050204" pitchFamily="34" charset="0"/>
      <p:regular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5" d="100"/>
          <a:sy n="95"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92ab275ae8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92ab275ae8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986689087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986689087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28402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28402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0"/>
        <p:cNvGrpSpPr/>
        <p:nvPr/>
      </p:nvGrpSpPr>
      <p:grpSpPr>
        <a:xfrm>
          <a:off x="0" y="0"/>
          <a:ext cx="0" cy="0"/>
          <a:chOff x="0" y="0"/>
          <a:chExt cx="0" cy="0"/>
        </a:xfrm>
      </p:grpSpPr>
      <p:sp>
        <p:nvSpPr>
          <p:cNvPr id="6171" name="Google Shape;6171;g986689087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2" name="Google Shape;6172;g986689087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6"/>
        <p:cNvGrpSpPr/>
        <p:nvPr/>
      </p:nvGrpSpPr>
      <p:grpSpPr>
        <a:xfrm>
          <a:off x="0" y="0"/>
          <a:ext cx="0" cy="0"/>
          <a:chOff x="0" y="0"/>
          <a:chExt cx="0" cy="0"/>
        </a:xfrm>
      </p:grpSpPr>
      <p:sp>
        <p:nvSpPr>
          <p:cNvPr id="5827" name="Google Shape;5827;g986689087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8" name="Google Shape;5828;g986689087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986689087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986689087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34525" y="1286271"/>
            <a:ext cx="3463200" cy="2194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34435" y="3375821"/>
            <a:ext cx="3463200" cy="47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lvl="2"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lvl="3"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lvl="4"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lvl="5"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lvl="6"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lvl="7"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lvl="8" algn="ctr">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Fira Sans" panose="020B0503050000020004"/>
              <a:buChar char="●"/>
              <a:defRPr sz="1800">
                <a:solidFill>
                  <a:schemeClr val="dk2"/>
                </a:solidFill>
                <a:latin typeface="Fira Sans" panose="020B0503050000020004"/>
                <a:ea typeface="Fira Sans" panose="020B0503050000020004"/>
                <a:cs typeface="Fira Sans" panose="020B0503050000020004"/>
                <a:sym typeface="Fira Sans" panose="020B0503050000020004"/>
              </a:defRPr>
            </a:lvl1pPr>
            <a:lvl2pPr marL="914400" lvl="1"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2pPr>
            <a:lvl3pPr marL="1371600" lvl="2"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3pPr>
            <a:lvl4pPr marL="1828800" lvl="3"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4pPr>
            <a:lvl5pPr marL="2286000" lvl="4"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5pPr>
            <a:lvl6pPr marL="2743200" lvl="5"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6pPr>
            <a:lvl7pPr marL="3200400" lvl="6"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7pPr>
            <a:lvl8pPr marL="3657600" lvl="7" indent="-317500">
              <a:lnSpc>
                <a:spcPct val="115000"/>
              </a:lnSpc>
              <a:spcBef>
                <a:spcPts val="1600"/>
              </a:spcBef>
              <a:spcAft>
                <a:spcPts val="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8pPr>
            <a:lvl9pPr marL="4114800" lvl="8" indent="-317500">
              <a:lnSpc>
                <a:spcPct val="115000"/>
              </a:lnSpc>
              <a:spcBef>
                <a:spcPts val="1600"/>
              </a:spcBef>
              <a:spcAft>
                <a:spcPts val="1600"/>
              </a:spcAft>
              <a:buClr>
                <a:schemeClr val="dk2"/>
              </a:buClr>
              <a:buSzPts val="1400"/>
              <a:buFont typeface="Fira Sans" panose="020B0503050000020004"/>
              <a:buChar char="■"/>
              <a:defRPr>
                <a:solidFill>
                  <a:schemeClr val="dk2"/>
                </a:solidFill>
                <a:latin typeface="Fira Sans" panose="020B0503050000020004"/>
                <a:ea typeface="Fira Sans" panose="020B0503050000020004"/>
                <a:cs typeface="Fira Sans" panose="020B0503050000020004"/>
                <a:sym typeface="Fira Sans" panose="020B05030500000200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34525" y="1286271"/>
            <a:ext cx="3463200" cy="21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US" sz="3600" dirty="0"/>
              <a:t>E-Learning WEBSITE</a:t>
            </a:r>
          </a:p>
        </p:txBody>
      </p:sp>
      <p:grpSp>
        <p:nvGrpSpPr>
          <p:cNvPr id="48" name="Google Shape;48;p15"/>
          <p:cNvGrpSpPr/>
          <p:nvPr/>
        </p:nvGrpSpPr>
        <p:grpSpPr>
          <a:xfrm>
            <a:off x="-1401800" y="284459"/>
            <a:ext cx="5973808" cy="4734269"/>
            <a:chOff x="-1401800" y="284459"/>
            <a:chExt cx="5973808" cy="4734269"/>
          </a:xfrm>
        </p:grpSpPr>
        <p:sp>
          <p:nvSpPr>
            <p:cNvPr id="49" name="Google Shape;49;p15"/>
            <p:cNvSpPr/>
            <p:nvPr/>
          </p:nvSpPr>
          <p:spPr>
            <a:xfrm rot="-823977">
              <a:off x="2689421" y="3131475"/>
              <a:ext cx="1348868" cy="1283222"/>
            </a:xfrm>
            <a:custGeom>
              <a:avLst/>
              <a:gdLst/>
              <a:ahLst/>
              <a:cxnLst/>
              <a:rect l="l" t="t" r="r" b="b"/>
              <a:pathLst>
                <a:path w="6638" h="6315" fill="none" extrusionOk="0">
                  <a:moveTo>
                    <a:pt x="6638" y="0"/>
                  </a:moveTo>
                  <a:lnTo>
                    <a:pt x="6638" y="6314"/>
                  </a:lnTo>
                  <a:lnTo>
                    <a:pt x="0" y="6314"/>
                  </a:lnTo>
                  <a:lnTo>
                    <a:pt x="0" y="3329"/>
                  </a:lnTo>
                </a:path>
              </a:pathLst>
            </a:custGeom>
            <a:solidFill>
              <a:schemeClr val="accent2"/>
            </a:solidFill>
            <a:ln w="4200" cap="flat" cmpd="sng">
              <a:solidFill>
                <a:schemeClr val="dk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823977">
              <a:off x="-1192212" y="3315225"/>
              <a:ext cx="4842759" cy="1145044"/>
            </a:xfrm>
            <a:custGeom>
              <a:avLst/>
              <a:gdLst/>
              <a:ahLst/>
              <a:cxnLst/>
              <a:rect l="l" t="t" r="r" b="b"/>
              <a:pathLst>
                <a:path w="23832" h="5635" extrusionOk="0">
                  <a:moveTo>
                    <a:pt x="3990" y="0"/>
                  </a:moveTo>
                  <a:cubicBezTo>
                    <a:pt x="3291" y="0"/>
                    <a:pt x="2617" y="208"/>
                    <a:pt x="2488" y="467"/>
                  </a:cubicBezTo>
                  <a:lnTo>
                    <a:pt x="215" y="4877"/>
                  </a:lnTo>
                  <a:cubicBezTo>
                    <a:pt x="1" y="5285"/>
                    <a:pt x="571" y="5634"/>
                    <a:pt x="1484" y="5634"/>
                  </a:cubicBezTo>
                  <a:lnTo>
                    <a:pt x="22342" y="5628"/>
                  </a:lnTo>
                  <a:cubicBezTo>
                    <a:pt x="23262" y="5621"/>
                    <a:pt x="23832" y="5278"/>
                    <a:pt x="23618" y="4870"/>
                  </a:cubicBezTo>
                  <a:lnTo>
                    <a:pt x="21345" y="460"/>
                  </a:lnTo>
                  <a:cubicBezTo>
                    <a:pt x="21209" y="201"/>
                    <a:pt x="20536" y="0"/>
                    <a:pt x="19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rot="-823977">
              <a:off x="-1170996" y="3261510"/>
              <a:ext cx="4774279" cy="1145044"/>
            </a:xfrm>
            <a:custGeom>
              <a:avLst/>
              <a:gdLst/>
              <a:ahLst/>
              <a:cxnLst/>
              <a:rect l="l" t="t" r="r" b="b"/>
              <a:pathLst>
                <a:path w="23495" h="5635" extrusionOk="0">
                  <a:moveTo>
                    <a:pt x="3821" y="0"/>
                  </a:moveTo>
                  <a:cubicBezTo>
                    <a:pt x="3122" y="0"/>
                    <a:pt x="2448" y="208"/>
                    <a:pt x="2319" y="467"/>
                  </a:cubicBezTo>
                  <a:lnTo>
                    <a:pt x="266" y="4132"/>
                  </a:lnTo>
                  <a:lnTo>
                    <a:pt x="0" y="4132"/>
                  </a:lnTo>
                  <a:lnTo>
                    <a:pt x="0" y="5084"/>
                  </a:lnTo>
                  <a:cubicBezTo>
                    <a:pt x="39" y="5395"/>
                    <a:pt x="557" y="5634"/>
                    <a:pt x="1315" y="5634"/>
                  </a:cubicBezTo>
                  <a:lnTo>
                    <a:pt x="22173" y="5628"/>
                  </a:lnTo>
                  <a:cubicBezTo>
                    <a:pt x="22931" y="5628"/>
                    <a:pt x="23449" y="5395"/>
                    <a:pt x="23488" y="5077"/>
                  </a:cubicBezTo>
                  <a:lnTo>
                    <a:pt x="23494" y="5077"/>
                  </a:lnTo>
                  <a:lnTo>
                    <a:pt x="23494" y="4100"/>
                  </a:lnTo>
                  <a:lnTo>
                    <a:pt x="23229" y="4100"/>
                  </a:lnTo>
                  <a:lnTo>
                    <a:pt x="21176" y="460"/>
                  </a:lnTo>
                  <a:cubicBezTo>
                    <a:pt x="21040" y="201"/>
                    <a:pt x="20367" y="0"/>
                    <a:pt x="19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rot="-823977">
              <a:off x="-1121231" y="692940"/>
              <a:ext cx="3734687" cy="2435785"/>
            </a:xfrm>
            <a:custGeom>
              <a:avLst/>
              <a:gdLst/>
              <a:ahLst/>
              <a:cxnLst/>
              <a:rect l="l" t="t" r="r" b="b"/>
              <a:pathLst>
                <a:path w="18379" h="11987" extrusionOk="0">
                  <a:moveTo>
                    <a:pt x="1211" y="0"/>
                  </a:moveTo>
                  <a:cubicBezTo>
                    <a:pt x="544" y="0"/>
                    <a:pt x="0" y="544"/>
                    <a:pt x="0" y="1218"/>
                  </a:cubicBezTo>
                  <a:lnTo>
                    <a:pt x="0" y="10770"/>
                  </a:lnTo>
                  <a:cubicBezTo>
                    <a:pt x="0" y="11443"/>
                    <a:pt x="544" y="11987"/>
                    <a:pt x="1211" y="11987"/>
                  </a:cubicBezTo>
                  <a:lnTo>
                    <a:pt x="17161" y="11987"/>
                  </a:lnTo>
                  <a:cubicBezTo>
                    <a:pt x="17835" y="11987"/>
                    <a:pt x="18379" y="11443"/>
                    <a:pt x="18379" y="10770"/>
                  </a:cubicBezTo>
                  <a:lnTo>
                    <a:pt x="18379" y="1218"/>
                  </a:lnTo>
                  <a:cubicBezTo>
                    <a:pt x="18379" y="544"/>
                    <a:pt x="17835" y="0"/>
                    <a:pt x="17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rot="-823977">
              <a:off x="-1250633" y="3076183"/>
              <a:ext cx="4842759" cy="1145044"/>
            </a:xfrm>
            <a:custGeom>
              <a:avLst/>
              <a:gdLst/>
              <a:ahLst/>
              <a:cxnLst/>
              <a:rect l="l" t="t" r="r" b="b"/>
              <a:pathLst>
                <a:path w="23832" h="5635" extrusionOk="0">
                  <a:moveTo>
                    <a:pt x="19843" y="0"/>
                  </a:moveTo>
                  <a:lnTo>
                    <a:pt x="3990" y="7"/>
                  </a:lnTo>
                  <a:cubicBezTo>
                    <a:pt x="3291" y="7"/>
                    <a:pt x="2617" y="214"/>
                    <a:pt x="2488" y="473"/>
                  </a:cubicBezTo>
                  <a:lnTo>
                    <a:pt x="215" y="4883"/>
                  </a:lnTo>
                  <a:cubicBezTo>
                    <a:pt x="1" y="5291"/>
                    <a:pt x="571" y="5634"/>
                    <a:pt x="1484" y="5634"/>
                  </a:cubicBezTo>
                  <a:lnTo>
                    <a:pt x="22342" y="5628"/>
                  </a:lnTo>
                  <a:cubicBezTo>
                    <a:pt x="23262" y="5628"/>
                    <a:pt x="23832" y="5285"/>
                    <a:pt x="23618" y="4877"/>
                  </a:cubicBezTo>
                  <a:lnTo>
                    <a:pt x="21345" y="467"/>
                  </a:lnTo>
                  <a:cubicBezTo>
                    <a:pt x="21209" y="208"/>
                    <a:pt x="20536" y="0"/>
                    <a:pt x="19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rot="-823977">
              <a:off x="-824258" y="1003056"/>
              <a:ext cx="3134626" cy="1823943"/>
            </a:xfrm>
            <a:custGeom>
              <a:avLst/>
              <a:gdLst/>
              <a:ahLst/>
              <a:cxnLst/>
              <a:rect l="l" t="t" r="r" b="b"/>
              <a:pathLst>
                <a:path w="15426" h="8976" extrusionOk="0">
                  <a:moveTo>
                    <a:pt x="0" y="0"/>
                  </a:moveTo>
                  <a:lnTo>
                    <a:pt x="0" y="8976"/>
                  </a:lnTo>
                  <a:lnTo>
                    <a:pt x="15426" y="8976"/>
                  </a:lnTo>
                  <a:lnTo>
                    <a:pt x="15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rot="-823977">
              <a:off x="436434" y="824594"/>
              <a:ext cx="114607" cy="113387"/>
            </a:xfrm>
            <a:custGeom>
              <a:avLst/>
              <a:gdLst/>
              <a:ahLst/>
              <a:cxnLst/>
              <a:rect l="l" t="t" r="r" b="b"/>
              <a:pathLst>
                <a:path w="564" h="558" extrusionOk="0">
                  <a:moveTo>
                    <a:pt x="285" y="1"/>
                  </a:moveTo>
                  <a:cubicBezTo>
                    <a:pt x="130" y="1"/>
                    <a:pt x="0" y="124"/>
                    <a:pt x="0" y="279"/>
                  </a:cubicBezTo>
                  <a:cubicBezTo>
                    <a:pt x="0" y="435"/>
                    <a:pt x="130" y="558"/>
                    <a:pt x="285" y="558"/>
                  </a:cubicBezTo>
                  <a:cubicBezTo>
                    <a:pt x="441" y="558"/>
                    <a:pt x="564" y="435"/>
                    <a:pt x="564" y="279"/>
                  </a:cubicBezTo>
                  <a:cubicBezTo>
                    <a:pt x="564" y="124"/>
                    <a:pt x="441"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rot="-823977">
              <a:off x="-710711" y="3196699"/>
              <a:ext cx="3684699" cy="583190"/>
            </a:xfrm>
            <a:custGeom>
              <a:avLst/>
              <a:gdLst/>
              <a:ahLst/>
              <a:cxnLst/>
              <a:rect l="l" t="t" r="r" b="b"/>
              <a:pathLst>
                <a:path w="18133" h="2870" extrusionOk="0">
                  <a:moveTo>
                    <a:pt x="1794" y="0"/>
                  </a:moveTo>
                  <a:cubicBezTo>
                    <a:pt x="1457" y="0"/>
                    <a:pt x="1140" y="97"/>
                    <a:pt x="1088" y="227"/>
                  </a:cubicBezTo>
                  <a:lnTo>
                    <a:pt x="72" y="2578"/>
                  </a:lnTo>
                  <a:cubicBezTo>
                    <a:pt x="0" y="2740"/>
                    <a:pt x="253" y="2869"/>
                    <a:pt x="641" y="2869"/>
                  </a:cubicBezTo>
                  <a:lnTo>
                    <a:pt x="17485" y="2869"/>
                  </a:lnTo>
                  <a:cubicBezTo>
                    <a:pt x="17873" y="2869"/>
                    <a:pt x="18132" y="2740"/>
                    <a:pt x="18061" y="2578"/>
                  </a:cubicBezTo>
                  <a:lnTo>
                    <a:pt x="17045" y="227"/>
                  </a:lnTo>
                  <a:cubicBezTo>
                    <a:pt x="16993" y="97"/>
                    <a:pt x="16675" y="0"/>
                    <a:pt x="16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rot="-823977">
              <a:off x="-359423" y="3532844"/>
              <a:ext cx="209503" cy="588474"/>
            </a:xfrm>
            <a:custGeom>
              <a:avLst/>
              <a:gdLst/>
              <a:ahLst/>
              <a:cxnLst/>
              <a:rect l="l" t="t" r="r" b="b"/>
              <a:pathLst>
                <a:path w="1031" h="2896" fill="none" extrusionOk="0">
                  <a:moveTo>
                    <a:pt x="1030" y="0"/>
                  </a:moveTo>
                  <a:lnTo>
                    <a:pt x="1"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823977">
              <a:off x="13416" y="3448180"/>
              <a:ext cx="156670" cy="588474"/>
            </a:xfrm>
            <a:custGeom>
              <a:avLst/>
              <a:gdLst/>
              <a:ahLst/>
              <a:cxnLst/>
              <a:rect l="l" t="t" r="r" b="b"/>
              <a:pathLst>
                <a:path w="771" h="2896" fill="none" extrusionOk="0">
                  <a:moveTo>
                    <a:pt x="771" y="0"/>
                  </a:moveTo>
                  <a:lnTo>
                    <a:pt x="0"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823977">
              <a:off x="392193" y="3362775"/>
              <a:ext cx="83110" cy="464723"/>
            </a:xfrm>
            <a:custGeom>
              <a:avLst/>
              <a:gdLst/>
              <a:ahLst/>
              <a:cxnLst/>
              <a:rect l="l" t="t" r="r" b="b"/>
              <a:pathLst>
                <a:path w="409" h="2287" fill="none" extrusionOk="0">
                  <a:moveTo>
                    <a:pt x="408" y="0"/>
                  </a:moveTo>
                  <a:lnTo>
                    <a:pt x="0"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rot="-823977">
              <a:off x="754416" y="3279389"/>
              <a:ext cx="41047" cy="464723"/>
            </a:xfrm>
            <a:custGeom>
              <a:avLst/>
              <a:gdLst/>
              <a:ahLst/>
              <a:cxnLst/>
              <a:rect l="l" t="t" r="r" b="b"/>
              <a:pathLst>
                <a:path w="202" h="2287" fill="none" extrusionOk="0">
                  <a:moveTo>
                    <a:pt x="202" y="0"/>
                  </a:moveTo>
                  <a:lnTo>
                    <a:pt x="1"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823977">
              <a:off x="1116819" y="3195810"/>
              <a:ext cx="203" cy="464723"/>
            </a:xfrm>
            <a:custGeom>
              <a:avLst/>
              <a:gdLst/>
              <a:ahLst/>
              <a:cxnLst/>
              <a:rect l="l" t="t" r="r" b="b"/>
              <a:pathLst>
                <a:path w="1" h="2287" fill="none" extrusionOk="0">
                  <a:moveTo>
                    <a:pt x="0" y="0"/>
                  </a:moveTo>
                  <a:lnTo>
                    <a:pt x="0" y="2286"/>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823977">
              <a:off x="1451519" y="3109401"/>
              <a:ext cx="52833" cy="588474"/>
            </a:xfrm>
            <a:custGeom>
              <a:avLst/>
              <a:gdLst/>
              <a:ahLst/>
              <a:cxnLst/>
              <a:rect l="l" t="t" r="r" b="b"/>
              <a:pathLst>
                <a:path w="260" h="2896" fill="none" extrusionOk="0">
                  <a:moveTo>
                    <a:pt x="1" y="0"/>
                  </a:moveTo>
                  <a:lnTo>
                    <a:pt x="260"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823977">
              <a:off x="1771726" y="3024713"/>
              <a:ext cx="105463" cy="588474"/>
            </a:xfrm>
            <a:custGeom>
              <a:avLst/>
              <a:gdLst/>
              <a:ahLst/>
              <a:cxnLst/>
              <a:rect l="l" t="t" r="r" b="b"/>
              <a:pathLst>
                <a:path w="519" h="2896" fill="none" extrusionOk="0">
                  <a:moveTo>
                    <a:pt x="0" y="0"/>
                  </a:moveTo>
                  <a:lnTo>
                    <a:pt x="518"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823977">
              <a:off x="2093155" y="2940049"/>
              <a:ext cx="155451" cy="588474"/>
            </a:xfrm>
            <a:custGeom>
              <a:avLst/>
              <a:gdLst/>
              <a:ahLst/>
              <a:cxnLst/>
              <a:rect l="l" t="t" r="r" b="b"/>
              <a:pathLst>
                <a:path w="765" h="2896" fill="none" extrusionOk="0">
                  <a:moveTo>
                    <a:pt x="0" y="0"/>
                  </a:moveTo>
                  <a:lnTo>
                    <a:pt x="764"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823977">
              <a:off x="2413164" y="2855409"/>
              <a:ext cx="208081" cy="588474"/>
            </a:xfrm>
            <a:custGeom>
              <a:avLst/>
              <a:gdLst/>
              <a:ahLst/>
              <a:cxnLst/>
              <a:rect l="l" t="t" r="r" b="b"/>
              <a:pathLst>
                <a:path w="1024" h="2896" fill="none" extrusionOk="0">
                  <a:moveTo>
                    <a:pt x="1" y="0"/>
                  </a:moveTo>
                  <a:lnTo>
                    <a:pt x="1024" y="2895"/>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823977">
              <a:off x="-573313" y="3297185"/>
              <a:ext cx="3315071" cy="203"/>
            </a:xfrm>
            <a:custGeom>
              <a:avLst/>
              <a:gdLst/>
              <a:ahLst/>
              <a:cxnLst/>
              <a:rect l="l" t="t" r="r" b="b"/>
              <a:pathLst>
                <a:path w="16314" h="1" fill="none" extrusionOk="0">
                  <a:moveTo>
                    <a:pt x="16313" y="1"/>
                  </a:moveTo>
                  <a:lnTo>
                    <a:pt x="1" y="1"/>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823977">
              <a:off x="-596116" y="3408518"/>
              <a:ext cx="3415047" cy="0"/>
            </a:xfrm>
            <a:custGeom>
              <a:avLst/>
              <a:gdLst/>
              <a:ahLst/>
              <a:cxnLst/>
              <a:rect l="l" t="t" r="r" b="b"/>
              <a:pathLst>
                <a:path w="16806" fill="none" extrusionOk="0">
                  <a:moveTo>
                    <a:pt x="16805" y="0"/>
                  </a:moveTo>
                  <a:lnTo>
                    <a:pt x="1"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823977">
              <a:off x="-619697" y="3527201"/>
              <a:ext cx="3521526" cy="203"/>
            </a:xfrm>
            <a:custGeom>
              <a:avLst/>
              <a:gdLst/>
              <a:ahLst/>
              <a:cxnLst/>
              <a:rect l="l" t="t" r="r" b="b"/>
              <a:pathLst>
                <a:path w="17330" h="1" fill="none" extrusionOk="0">
                  <a:moveTo>
                    <a:pt x="17330" y="0"/>
                  </a:moveTo>
                  <a:lnTo>
                    <a:pt x="1"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823977">
              <a:off x="-645246" y="3653875"/>
              <a:ext cx="3633288" cy="203"/>
            </a:xfrm>
            <a:custGeom>
              <a:avLst/>
              <a:gdLst/>
              <a:ahLst/>
              <a:cxnLst/>
              <a:rect l="l" t="t" r="r" b="b"/>
              <a:pathLst>
                <a:path w="17880" h="1" fill="none" extrusionOk="0">
                  <a:moveTo>
                    <a:pt x="17880" y="0"/>
                  </a:moveTo>
                  <a:lnTo>
                    <a:pt x="0" y="0"/>
                  </a:lnTo>
                </a:path>
              </a:pathLst>
            </a:custGeom>
            <a:noFill/>
            <a:ln w="4200" cap="flat" cmpd="sng">
              <a:solidFill>
                <a:srgbClr val="E1E1E1"/>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823977">
              <a:off x="617125" y="3848154"/>
              <a:ext cx="1270025" cy="272494"/>
            </a:xfrm>
            <a:custGeom>
              <a:avLst/>
              <a:gdLst/>
              <a:ahLst/>
              <a:cxnLst/>
              <a:rect l="l" t="t" r="r" b="b"/>
              <a:pathLst>
                <a:path w="6250" h="1341" extrusionOk="0">
                  <a:moveTo>
                    <a:pt x="208" y="0"/>
                  </a:moveTo>
                  <a:lnTo>
                    <a:pt x="1" y="1341"/>
                  </a:lnTo>
                  <a:lnTo>
                    <a:pt x="6250" y="1341"/>
                  </a:lnTo>
                  <a:lnTo>
                    <a:pt x="6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823977">
              <a:off x="286120" y="1697954"/>
              <a:ext cx="947337" cy="538689"/>
            </a:xfrm>
            <a:custGeom>
              <a:avLst/>
              <a:gdLst/>
              <a:ahLst/>
              <a:cxnLst/>
              <a:rect l="l" t="t" r="r" b="b"/>
              <a:pathLst>
                <a:path w="4662" h="2651" extrusionOk="0">
                  <a:moveTo>
                    <a:pt x="771" y="0"/>
                  </a:moveTo>
                  <a:cubicBezTo>
                    <a:pt x="771" y="764"/>
                    <a:pt x="298" y="1023"/>
                    <a:pt x="136" y="1619"/>
                  </a:cubicBezTo>
                  <a:cubicBezTo>
                    <a:pt x="1" y="2117"/>
                    <a:pt x="227" y="2651"/>
                    <a:pt x="992" y="2651"/>
                  </a:cubicBezTo>
                  <a:cubicBezTo>
                    <a:pt x="1143" y="2651"/>
                    <a:pt x="1315" y="2630"/>
                    <a:pt x="1509" y="2584"/>
                  </a:cubicBezTo>
                  <a:cubicBezTo>
                    <a:pt x="1742" y="2532"/>
                    <a:pt x="2027" y="2481"/>
                    <a:pt x="2331" y="2474"/>
                  </a:cubicBezTo>
                  <a:cubicBezTo>
                    <a:pt x="2642" y="2481"/>
                    <a:pt x="2927" y="2532"/>
                    <a:pt x="3160" y="2584"/>
                  </a:cubicBezTo>
                  <a:cubicBezTo>
                    <a:pt x="3354" y="2630"/>
                    <a:pt x="3526" y="2651"/>
                    <a:pt x="3677" y="2651"/>
                  </a:cubicBezTo>
                  <a:cubicBezTo>
                    <a:pt x="4440" y="2651"/>
                    <a:pt x="4662" y="2117"/>
                    <a:pt x="4527" y="1619"/>
                  </a:cubicBezTo>
                  <a:cubicBezTo>
                    <a:pt x="4365" y="1023"/>
                    <a:pt x="3899" y="764"/>
                    <a:pt x="3899" y="0"/>
                  </a:cubicBezTo>
                  <a:lnTo>
                    <a:pt x="2331" y="123"/>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823977">
              <a:off x="292240" y="2156444"/>
              <a:ext cx="1187118" cy="652889"/>
            </a:xfrm>
            <a:custGeom>
              <a:avLst/>
              <a:gdLst/>
              <a:ahLst/>
              <a:cxnLst/>
              <a:rect l="l" t="t" r="r" b="b"/>
              <a:pathLst>
                <a:path w="5842" h="3213" extrusionOk="0">
                  <a:moveTo>
                    <a:pt x="2921" y="1"/>
                  </a:moveTo>
                  <a:lnTo>
                    <a:pt x="2293" y="59"/>
                  </a:lnTo>
                  <a:cubicBezTo>
                    <a:pt x="2293" y="59"/>
                    <a:pt x="1315" y="266"/>
                    <a:pt x="810" y="965"/>
                  </a:cubicBezTo>
                  <a:cubicBezTo>
                    <a:pt x="299" y="1665"/>
                    <a:pt x="1" y="3213"/>
                    <a:pt x="1" y="3213"/>
                  </a:cubicBezTo>
                  <a:lnTo>
                    <a:pt x="5842" y="3213"/>
                  </a:lnTo>
                  <a:cubicBezTo>
                    <a:pt x="5842" y="3213"/>
                    <a:pt x="5538" y="1665"/>
                    <a:pt x="5033" y="965"/>
                  </a:cubicBezTo>
                  <a:cubicBezTo>
                    <a:pt x="4521" y="266"/>
                    <a:pt x="3543" y="59"/>
                    <a:pt x="3543" y="59"/>
                  </a:cubicBezTo>
                  <a:lnTo>
                    <a:pt x="2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823977">
              <a:off x="618394" y="2163903"/>
              <a:ext cx="410675" cy="129237"/>
            </a:xfrm>
            <a:custGeom>
              <a:avLst/>
              <a:gdLst/>
              <a:ahLst/>
              <a:cxnLst/>
              <a:rect l="l" t="t" r="r" b="b"/>
              <a:pathLst>
                <a:path w="2021" h="636" extrusionOk="0">
                  <a:moveTo>
                    <a:pt x="1010" y="635"/>
                  </a:moveTo>
                  <a:cubicBezTo>
                    <a:pt x="1503" y="635"/>
                    <a:pt x="1917" y="441"/>
                    <a:pt x="2021" y="182"/>
                  </a:cubicBezTo>
                  <a:cubicBezTo>
                    <a:pt x="1794" y="98"/>
                    <a:pt x="1632" y="59"/>
                    <a:pt x="1632" y="59"/>
                  </a:cubicBezTo>
                  <a:lnTo>
                    <a:pt x="1010" y="1"/>
                  </a:lnTo>
                  <a:lnTo>
                    <a:pt x="382" y="59"/>
                  </a:lnTo>
                  <a:cubicBezTo>
                    <a:pt x="382" y="59"/>
                    <a:pt x="220" y="98"/>
                    <a:pt x="0" y="182"/>
                  </a:cubicBezTo>
                  <a:cubicBezTo>
                    <a:pt x="104" y="441"/>
                    <a:pt x="518" y="635"/>
                    <a:pt x="1010" y="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823977">
              <a:off x="655377" y="1907510"/>
              <a:ext cx="256850" cy="309274"/>
            </a:xfrm>
            <a:custGeom>
              <a:avLst/>
              <a:gdLst/>
              <a:ahLst/>
              <a:cxnLst/>
              <a:rect l="l" t="t" r="r" b="b"/>
              <a:pathLst>
                <a:path w="1264" h="1522" extrusionOk="0">
                  <a:moveTo>
                    <a:pt x="632" y="0"/>
                  </a:moveTo>
                  <a:cubicBezTo>
                    <a:pt x="421" y="0"/>
                    <a:pt x="211" y="29"/>
                    <a:pt x="0" y="88"/>
                  </a:cubicBezTo>
                  <a:cubicBezTo>
                    <a:pt x="110" y="534"/>
                    <a:pt x="110" y="981"/>
                    <a:pt x="0" y="1435"/>
                  </a:cubicBezTo>
                  <a:cubicBezTo>
                    <a:pt x="211" y="1493"/>
                    <a:pt x="421" y="1522"/>
                    <a:pt x="632" y="1522"/>
                  </a:cubicBezTo>
                  <a:cubicBezTo>
                    <a:pt x="842" y="1522"/>
                    <a:pt x="1053" y="1493"/>
                    <a:pt x="1263" y="1435"/>
                  </a:cubicBezTo>
                  <a:cubicBezTo>
                    <a:pt x="1153" y="981"/>
                    <a:pt x="1153" y="534"/>
                    <a:pt x="1263" y="88"/>
                  </a:cubicBezTo>
                  <a:cubicBezTo>
                    <a:pt x="1053" y="29"/>
                    <a:pt x="842" y="0"/>
                    <a:pt x="632" y="0"/>
                  </a:cubicBezTo>
                  <a:close/>
                </a:path>
              </a:pathLst>
            </a:custGeom>
            <a:solidFill>
              <a:srgbClr val="EFC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823977">
              <a:off x="655377" y="1901414"/>
              <a:ext cx="256850" cy="321466"/>
            </a:xfrm>
            <a:custGeom>
              <a:avLst/>
              <a:gdLst/>
              <a:ahLst/>
              <a:cxnLst/>
              <a:rect l="l" t="t" r="r" b="b"/>
              <a:pathLst>
                <a:path w="1264" h="1582" extrusionOk="0">
                  <a:moveTo>
                    <a:pt x="1263" y="1465"/>
                  </a:moveTo>
                  <a:cubicBezTo>
                    <a:pt x="842" y="1581"/>
                    <a:pt x="421" y="1581"/>
                    <a:pt x="0" y="1465"/>
                  </a:cubicBezTo>
                  <a:cubicBezTo>
                    <a:pt x="110" y="1011"/>
                    <a:pt x="110" y="564"/>
                    <a:pt x="0" y="118"/>
                  </a:cubicBezTo>
                  <a:cubicBezTo>
                    <a:pt x="421" y="1"/>
                    <a:pt x="842" y="1"/>
                    <a:pt x="1263" y="118"/>
                  </a:cubicBezTo>
                  <a:cubicBezTo>
                    <a:pt x="1153" y="564"/>
                    <a:pt x="1153" y="1011"/>
                    <a:pt x="1263" y="14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823977">
              <a:off x="444457" y="1300096"/>
              <a:ext cx="504149" cy="810777"/>
            </a:xfrm>
            <a:custGeom>
              <a:avLst/>
              <a:gdLst/>
              <a:ahLst/>
              <a:cxnLst/>
              <a:rect l="l" t="t" r="r" b="b"/>
              <a:pathLst>
                <a:path w="2481" h="3990" extrusionOk="0">
                  <a:moveTo>
                    <a:pt x="1237" y="1"/>
                  </a:moveTo>
                  <a:cubicBezTo>
                    <a:pt x="428" y="1"/>
                    <a:pt x="1" y="622"/>
                    <a:pt x="33" y="1503"/>
                  </a:cubicBezTo>
                  <a:cubicBezTo>
                    <a:pt x="46" y="1905"/>
                    <a:pt x="52" y="2021"/>
                    <a:pt x="78" y="2714"/>
                  </a:cubicBezTo>
                  <a:cubicBezTo>
                    <a:pt x="111" y="3543"/>
                    <a:pt x="933" y="3990"/>
                    <a:pt x="1237" y="3990"/>
                  </a:cubicBezTo>
                  <a:cubicBezTo>
                    <a:pt x="1548" y="3990"/>
                    <a:pt x="2371" y="3543"/>
                    <a:pt x="2403" y="2714"/>
                  </a:cubicBezTo>
                  <a:cubicBezTo>
                    <a:pt x="2429" y="2021"/>
                    <a:pt x="2429" y="1905"/>
                    <a:pt x="2448" y="1503"/>
                  </a:cubicBezTo>
                  <a:cubicBezTo>
                    <a:pt x="2481" y="622"/>
                    <a:pt x="2047" y="1"/>
                    <a:pt x="1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823977">
              <a:off x="537818" y="1639641"/>
              <a:ext cx="202798" cy="288344"/>
            </a:xfrm>
            <a:custGeom>
              <a:avLst/>
              <a:gdLst/>
              <a:ahLst/>
              <a:cxnLst/>
              <a:rect l="l" t="t" r="r" b="b"/>
              <a:pathLst>
                <a:path w="998" h="1419" fill="none" extrusionOk="0">
                  <a:moveTo>
                    <a:pt x="0" y="389"/>
                  </a:moveTo>
                  <a:cubicBezTo>
                    <a:pt x="84" y="150"/>
                    <a:pt x="473" y="1"/>
                    <a:pt x="680" y="389"/>
                  </a:cubicBezTo>
                  <a:cubicBezTo>
                    <a:pt x="835" y="674"/>
                    <a:pt x="784" y="1108"/>
                    <a:pt x="745" y="1309"/>
                  </a:cubicBezTo>
                  <a:cubicBezTo>
                    <a:pt x="738" y="1367"/>
                    <a:pt x="784" y="1419"/>
                    <a:pt x="842" y="1419"/>
                  </a:cubicBezTo>
                  <a:lnTo>
                    <a:pt x="997" y="1419"/>
                  </a:ln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823977">
              <a:off x="719580" y="1599840"/>
              <a:ext cx="139804" cy="79249"/>
            </a:xfrm>
            <a:custGeom>
              <a:avLst/>
              <a:gdLst/>
              <a:ahLst/>
              <a:cxnLst/>
              <a:rect l="l" t="t" r="r" b="b"/>
              <a:pathLst>
                <a:path w="688" h="390" fill="none" extrusionOk="0">
                  <a:moveTo>
                    <a:pt x="687" y="389"/>
                  </a:moveTo>
                  <a:cubicBezTo>
                    <a:pt x="596" y="150"/>
                    <a:pt x="208" y="1"/>
                    <a:pt x="1" y="389"/>
                  </a:cubicBezTo>
                </a:path>
              </a:pathLst>
            </a:custGeom>
            <a:noFill/>
            <a:ln w="95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823977">
              <a:off x="329123" y="1228434"/>
              <a:ext cx="635825" cy="549052"/>
            </a:xfrm>
            <a:custGeom>
              <a:avLst/>
              <a:gdLst/>
              <a:ahLst/>
              <a:cxnLst/>
              <a:rect l="l" t="t" r="r" b="b"/>
              <a:pathLst>
                <a:path w="3129" h="2702" extrusionOk="0">
                  <a:moveTo>
                    <a:pt x="1561" y="1"/>
                  </a:moveTo>
                  <a:cubicBezTo>
                    <a:pt x="564" y="1"/>
                    <a:pt x="1" y="694"/>
                    <a:pt x="1" y="1723"/>
                  </a:cubicBezTo>
                  <a:lnTo>
                    <a:pt x="1" y="2578"/>
                  </a:lnTo>
                  <a:cubicBezTo>
                    <a:pt x="312" y="2507"/>
                    <a:pt x="1017" y="2235"/>
                    <a:pt x="1529" y="1179"/>
                  </a:cubicBezTo>
                  <a:cubicBezTo>
                    <a:pt x="1529" y="1179"/>
                    <a:pt x="2092" y="2539"/>
                    <a:pt x="3129" y="2701"/>
                  </a:cubicBezTo>
                  <a:lnTo>
                    <a:pt x="3129" y="1723"/>
                  </a:lnTo>
                  <a:cubicBezTo>
                    <a:pt x="3129" y="694"/>
                    <a:pt x="2565" y="1"/>
                    <a:pt x="1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823977">
              <a:off x="553862" y="2580817"/>
              <a:ext cx="764860" cy="222506"/>
            </a:xfrm>
            <a:custGeom>
              <a:avLst/>
              <a:gdLst/>
              <a:ahLst/>
              <a:cxnLst/>
              <a:rect l="l" t="t" r="r" b="b"/>
              <a:pathLst>
                <a:path w="3764" h="1095" extrusionOk="0">
                  <a:moveTo>
                    <a:pt x="1885" y="1095"/>
                  </a:moveTo>
                  <a:lnTo>
                    <a:pt x="3763" y="1095"/>
                  </a:lnTo>
                  <a:lnTo>
                    <a:pt x="3576" y="402"/>
                  </a:lnTo>
                  <a:cubicBezTo>
                    <a:pt x="3517" y="194"/>
                    <a:pt x="3278" y="117"/>
                    <a:pt x="3109" y="246"/>
                  </a:cubicBezTo>
                  <a:cubicBezTo>
                    <a:pt x="2857" y="434"/>
                    <a:pt x="2481" y="551"/>
                    <a:pt x="2060" y="97"/>
                  </a:cubicBezTo>
                  <a:cubicBezTo>
                    <a:pt x="1963" y="0"/>
                    <a:pt x="1801" y="0"/>
                    <a:pt x="1711" y="97"/>
                  </a:cubicBezTo>
                  <a:cubicBezTo>
                    <a:pt x="1283" y="551"/>
                    <a:pt x="908" y="434"/>
                    <a:pt x="661" y="246"/>
                  </a:cubicBezTo>
                  <a:cubicBezTo>
                    <a:pt x="493" y="117"/>
                    <a:pt x="247" y="194"/>
                    <a:pt x="195" y="402"/>
                  </a:cubicBezTo>
                  <a:lnTo>
                    <a:pt x="1" y="10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823977">
              <a:off x="539866" y="2464595"/>
              <a:ext cx="93677" cy="421238"/>
            </a:xfrm>
            <a:custGeom>
              <a:avLst/>
              <a:gdLst/>
              <a:ahLst/>
              <a:cxnLst/>
              <a:rect l="l" t="t" r="r" b="b"/>
              <a:pathLst>
                <a:path w="461" h="2073" fill="none" extrusionOk="0">
                  <a:moveTo>
                    <a:pt x="40" y="0"/>
                  </a:moveTo>
                  <a:cubicBezTo>
                    <a:pt x="40" y="0"/>
                    <a:pt x="461" y="564"/>
                    <a:pt x="1" y="2073"/>
                  </a:cubicBezTo>
                </a:path>
              </a:pathLst>
            </a:custGeom>
            <a:noFill/>
            <a:ln w="24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823977">
              <a:off x="1193236" y="2304938"/>
              <a:ext cx="93474" cy="421238"/>
            </a:xfrm>
            <a:custGeom>
              <a:avLst/>
              <a:gdLst/>
              <a:ahLst/>
              <a:cxnLst/>
              <a:rect l="l" t="t" r="r" b="b"/>
              <a:pathLst>
                <a:path w="460" h="2073" fill="none" extrusionOk="0">
                  <a:moveTo>
                    <a:pt x="421" y="0"/>
                  </a:moveTo>
                  <a:cubicBezTo>
                    <a:pt x="421" y="0"/>
                    <a:pt x="0" y="564"/>
                    <a:pt x="460" y="2073"/>
                  </a:cubicBezTo>
                </a:path>
              </a:pathLst>
            </a:custGeom>
            <a:noFill/>
            <a:ln w="2425" cap="flat" cmpd="sng">
              <a:solidFill>
                <a:schemeClr val="dk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823977">
              <a:off x="574203" y="1724828"/>
              <a:ext cx="47550" cy="47549"/>
            </a:xfrm>
            <a:custGeom>
              <a:avLst/>
              <a:gdLst/>
              <a:ahLst/>
              <a:cxnLst/>
              <a:rect l="l" t="t" r="r" b="b"/>
              <a:pathLst>
                <a:path w="234" h="234" extrusionOk="0">
                  <a:moveTo>
                    <a:pt x="117" y="0"/>
                  </a:moveTo>
                  <a:cubicBezTo>
                    <a:pt x="53" y="0"/>
                    <a:pt x="1" y="52"/>
                    <a:pt x="1" y="117"/>
                  </a:cubicBezTo>
                  <a:cubicBezTo>
                    <a:pt x="1" y="182"/>
                    <a:pt x="53" y="234"/>
                    <a:pt x="117" y="234"/>
                  </a:cubicBezTo>
                  <a:cubicBezTo>
                    <a:pt x="182" y="234"/>
                    <a:pt x="234" y="182"/>
                    <a:pt x="234" y="117"/>
                  </a:cubicBezTo>
                  <a:cubicBezTo>
                    <a:pt x="234" y="52"/>
                    <a:pt x="182"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rot="-823977">
              <a:off x="780100" y="1674657"/>
              <a:ext cx="46331" cy="47549"/>
            </a:xfrm>
            <a:custGeom>
              <a:avLst/>
              <a:gdLst/>
              <a:ahLst/>
              <a:cxnLst/>
              <a:rect l="l" t="t" r="r" b="b"/>
              <a:pathLst>
                <a:path w="228" h="234" extrusionOk="0">
                  <a:moveTo>
                    <a:pt x="117" y="0"/>
                  </a:moveTo>
                  <a:cubicBezTo>
                    <a:pt x="52" y="0"/>
                    <a:pt x="0" y="52"/>
                    <a:pt x="0" y="117"/>
                  </a:cubicBezTo>
                  <a:cubicBezTo>
                    <a:pt x="0" y="182"/>
                    <a:pt x="52" y="234"/>
                    <a:pt x="117" y="234"/>
                  </a:cubicBezTo>
                  <a:cubicBezTo>
                    <a:pt x="175" y="234"/>
                    <a:pt x="227" y="182"/>
                    <a:pt x="227" y="117"/>
                  </a:cubicBezTo>
                  <a:cubicBezTo>
                    <a:pt x="227" y="52"/>
                    <a:pt x="175"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823977">
              <a:off x="683362" y="1945078"/>
              <a:ext cx="155451" cy="54255"/>
            </a:xfrm>
            <a:custGeom>
              <a:avLst/>
              <a:gdLst/>
              <a:ahLst/>
              <a:cxnLst/>
              <a:rect l="l" t="t" r="r" b="b"/>
              <a:pathLst>
                <a:path w="765" h="267" fill="none" extrusionOk="0">
                  <a:moveTo>
                    <a:pt x="0" y="1"/>
                  </a:moveTo>
                  <a:cubicBezTo>
                    <a:pt x="0" y="1"/>
                    <a:pt x="311" y="266"/>
                    <a:pt x="764" y="20"/>
                  </a:cubicBez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823977">
              <a:off x="748262" y="2006996"/>
              <a:ext cx="34545" cy="203"/>
            </a:xfrm>
            <a:custGeom>
              <a:avLst/>
              <a:gdLst/>
              <a:ahLst/>
              <a:cxnLst/>
              <a:rect l="l" t="t" r="r" b="b"/>
              <a:pathLst>
                <a:path w="170" h="1" fill="none" extrusionOk="0">
                  <a:moveTo>
                    <a:pt x="1" y="0"/>
                  </a:moveTo>
                  <a:lnTo>
                    <a:pt x="169" y="0"/>
                  </a:ln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823977">
              <a:off x="822207" y="1916518"/>
              <a:ext cx="19914" cy="33122"/>
            </a:xfrm>
            <a:custGeom>
              <a:avLst/>
              <a:gdLst/>
              <a:ahLst/>
              <a:cxnLst/>
              <a:rect l="l" t="t" r="r" b="b"/>
              <a:pathLst>
                <a:path w="98" h="163" fill="none" extrusionOk="0">
                  <a:moveTo>
                    <a:pt x="0" y="1"/>
                  </a:moveTo>
                  <a:lnTo>
                    <a:pt x="97" y="163"/>
                  </a:lnTo>
                </a:path>
              </a:pathLst>
            </a:custGeom>
            <a:noFill/>
            <a:ln w="9525" cap="flat" cmpd="sng">
              <a:solidFill>
                <a:schemeClr val="accent2"/>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823977">
              <a:off x="553200" y="1839269"/>
              <a:ext cx="114607" cy="114606"/>
            </a:xfrm>
            <a:custGeom>
              <a:avLst/>
              <a:gdLst/>
              <a:ahLst/>
              <a:cxnLst/>
              <a:rect l="l" t="t" r="r" b="b"/>
              <a:pathLst>
                <a:path w="564" h="564" extrusionOk="0">
                  <a:moveTo>
                    <a:pt x="279" y="0"/>
                  </a:moveTo>
                  <a:cubicBezTo>
                    <a:pt x="123" y="0"/>
                    <a:pt x="0" y="130"/>
                    <a:pt x="0" y="285"/>
                  </a:cubicBezTo>
                  <a:cubicBezTo>
                    <a:pt x="0" y="441"/>
                    <a:pt x="123" y="564"/>
                    <a:pt x="279" y="564"/>
                  </a:cubicBezTo>
                  <a:cubicBezTo>
                    <a:pt x="441" y="564"/>
                    <a:pt x="564" y="441"/>
                    <a:pt x="564" y="285"/>
                  </a:cubicBezTo>
                  <a:cubicBezTo>
                    <a:pt x="564" y="130"/>
                    <a:pt x="434" y="0"/>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823977">
              <a:off x="803691" y="1778050"/>
              <a:ext cx="114607" cy="114606"/>
            </a:xfrm>
            <a:custGeom>
              <a:avLst/>
              <a:gdLst/>
              <a:ahLst/>
              <a:cxnLst/>
              <a:rect l="l" t="t" r="r" b="b"/>
              <a:pathLst>
                <a:path w="564" h="564" extrusionOk="0">
                  <a:moveTo>
                    <a:pt x="279" y="0"/>
                  </a:moveTo>
                  <a:cubicBezTo>
                    <a:pt x="124" y="0"/>
                    <a:pt x="1" y="130"/>
                    <a:pt x="1" y="285"/>
                  </a:cubicBezTo>
                  <a:cubicBezTo>
                    <a:pt x="1" y="441"/>
                    <a:pt x="124" y="564"/>
                    <a:pt x="279" y="564"/>
                  </a:cubicBezTo>
                  <a:cubicBezTo>
                    <a:pt x="441" y="564"/>
                    <a:pt x="564" y="441"/>
                    <a:pt x="564" y="285"/>
                  </a:cubicBezTo>
                  <a:cubicBezTo>
                    <a:pt x="564" y="130"/>
                    <a:pt x="441" y="0"/>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823977">
              <a:off x="1455550" y="1038009"/>
              <a:ext cx="1281811" cy="990611"/>
            </a:xfrm>
            <a:custGeom>
              <a:avLst/>
              <a:gdLst/>
              <a:ahLst/>
              <a:cxnLst/>
              <a:rect l="l" t="t" r="r" b="b"/>
              <a:pathLst>
                <a:path w="6308" h="4875" extrusionOk="0">
                  <a:moveTo>
                    <a:pt x="3569" y="1"/>
                  </a:moveTo>
                  <a:cubicBezTo>
                    <a:pt x="3428" y="1"/>
                    <a:pt x="3284" y="13"/>
                    <a:pt x="3141" y="39"/>
                  </a:cubicBezTo>
                  <a:cubicBezTo>
                    <a:pt x="2001" y="252"/>
                    <a:pt x="1198" y="1217"/>
                    <a:pt x="1147" y="2312"/>
                  </a:cubicBezTo>
                  <a:cubicBezTo>
                    <a:pt x="1140" y="2396"/>
                    <a:pt x="1095" y="2467"/>
                    <a:pt x="1030" y="2512"/>
                  </a:cubicBezTo>
                  <a:lnTo>
                    <a:pt x="46" y="3147"/>
                  </a:lnTo>
                  <a:cubicBezTo>
                    <a:pt x="0" y="3179"/>
                    <a:pt x="13" y="3257"/>
                    <a:pt x="72" y="3264"/>
                  </a:cubicBezTo>
                  <a:lnTo>
                    <a:pt x="1231" y="3432"/>
                  </a:lnTo>
                  <a:cubicBezTo>
                    <a:pt x="1309" y="3445"/>
                    <a:pt x="1380" y="3490"/>
                    <a:pt x="1412" y="3562"/>
                  </a:cubicBezTo>
                  <a:cubicBezTo>
                    <a:pt x="1831" y="4362"/>
                    <a:pt x="2668" y="4874"/>
                    <a:pt x="3578" y="4874"/>
                  </a:cubicBezTo>
                  <a:cubicBezTo>
                    <a:pt x="3750" y="4874"/>
                    <a:pt x="3925" y="4856"/>
                    <a:pt x="4100" y="4818"/>
                  </a:cubicBezTo>
                  <a:cubicBezTo>
                    <a:pt x="5466" y="4520"/>
                    <a:pt x="6308" y="3134"/>
                    <a:pt x="5919" y="1768"/>
                  </a:cubicBezTo>
                  <a:cubicBezTo>
                    <a:pt x="5622" y="710"/>
                    <a:pt x="4638" y="1"/>
                    <a:pt x="3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823977">
              <a:off x="1868873" y="1537422"/>
              <a:ext cx="83110" cy="82907"/>
            </a:xfrm>
            <a:custGeom>
              <a:avLst/>
              <a:gdLst/>
              <a:ahLst/>
              <a:cxnLst/>
              <a:rect l="l" t="t" r="r" b="b"/>
              <a:pathLst>
                <a:path w="409" h="408" extrusionOk="0">
                  <a:moveTo>
                    <a:pt x="202" y="0"/>
                  </a:moveTo>
                  <a:cubicBezTo>
                    <a:pt x="92" y="0"/>
                    <a:pt x="1" y="91"/>
                    <a:pt x="1" y="207"/>
                  </a:cubicBezTo>
                  <a:cubicBezTo>
                    <a:pt x="1" y="317"/>
                    <a:pt x="92" y="408"/>
                    <a:pt x="202" y="408"/>
                  </a:cubicBezTo>
                  <a:cubicBezTo>
                    <a:pt x="318" y="408"/>
                    <a:pt x="409" y="317"/>
                    <a:pt x="409" y="207"/>
                  </a:cubicBezTo>
                  <a:cubicBezTo>
                    <a:pt x="409" y="91"/>
                    <a:pt x="318"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823977">
              <a:off x="2042775" y="1494921"/>
              <a:ext cx="83110" cy="82907"/>
            </a:xfrm>
            <a:custGeom>
              <a:avLst/>
              <a:gdLst/>
              <a:ahLst/>
              <a:cxnLst/>
              <a:rect l="l" t="t" r="r" b="b"/>
              <a:pathLst>
                <a:path w="409" h="408" extrusionOk="0">
                  <a:moveTo>
                    <a:pt x="201" y="0"/>
                  </a:moveTo>
                  <a:cubicBezTo>
                    <a:pt x="91" y="0"/>
                    <a:pt x="1" y="91"/>
                    <a:pt x="1" y="207"/>
                  </a:cubicBezTo>
                  <a:cubicBezTo>
                    <a:pt x="1" y="317"/>
                    <a:pt x="91" y="408"/>
                    <a:pt x="201" y="408"/>
                  </a:cubicBezTo>
                  <a:cubicBezTo>
                    <a:pt x="318" y="408"/>
                    <a:pt x="409" y="317"/>
                    <a:pt x="409" y="207"/>
                  </a:cubicBezTo>
                  <a:cubicBezTo>
                    <a:pt x="409" y="91"/>
                    <a:pt x="31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823977">
              <a:off x="2216677" y="1452420"/>
              <a:ext cx="83110" cy="82907"/>
            </a:xfrm>
            <a:custGeom>
              <a:avLst/>
              <a:gdLst/>
              <a:ahLst/>
              <a:cxnLst/>
              <a:rect l="l" t="t" r="r" b="b"/>
              <a:pathLst>
                <a:path w="409" h="408" extrusionOk="0">
                  <a:moveTo>
                    <a:pt x="201" y="0"/>
                  </a:moveTo>
                  <a:cubicBezTo>
                    <a:pt x="91" y="0"/>
                    <a:pt x="0" y="91"/>
                    <a:pt x="0" y="207"/>
                  </a:cubicBezTo>
                  <a:cubicBezTo>
                    <a:pt x="0" y="317"/>
                    <a:pt x="91" y="408"/>
                    <a:pt x="201" y="408"/>
                  </a:cubicBezTo>
                  <a:cubicBezTo>
                    <a:pt x="318" y="408"/>
                    <a:pt x="408" y="317"/>
                    <a:pt x="408" y="207"/>
                  </a:cubicBezTo>
                  <a:cubicBezTo>
                    <a:pt x="408" y="91"/>
                    <a:pt x="31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823977">
              <a:off x="2390600" y="1410088"/>
              <a:ext cx="81688" cy="82907"/>
            </a:xfrm>
            <a:custGeom>
              <a:avLst/>
              <a:gdLst/>
              <a:ahLst/>
              <a:cxnLst/>
              <a:rect l="l" t="t" r="r" b="b"/>
              <a:pathLst>
                <a:path w="402" h="408" extrusionOk="0">
                  <a:moveTo>
                    <a:pt x="201" y="0"/>
                  </a:moveTo>
                  <a:cubicBezTo>
                    <a:pt x="91" y="0"/>
                    <a:pt x="0" y="91"/>
                    <a:pt x="0" y="207"/>
                  </a:cubicBezTo>
                  <a:cubicBezTo>
                    <a:pt x="0" y="317"/>
                    <a:pt x="91" y="408"/>
                    <a:pt x="201" y="408"/>
                  </a:cubicBezTo>
                  <a:cubicBezTo>
                    <a:pt x="311" y="408"/>
                    <a:pt x="402" y="317"/>
                    <a:pt x="402" y="207"/>
                  </a:cubicBezTo>
                  <a:cubicBezTo>
                    <a:pt x="402" y="91"/>
                    <a:pt x="311"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823977">
              <a:off x="-1302503" y="1669434"/>
              <a:ext cx="1283234" cy="991017"/>
            </a:xfrm>
            <a:custGeom>
              <a:avLst/>
              <a:gdLst/>
              <a:ahLst/>
              <a:cxnLst/>
              <a:rect l="l" t="t" r="r" b="b"/>
              <a:pathLst>
                <a:path w="6315" h="4877" extrusionOk="0">
                  <a:moveTo>
                    <a:pt x="2738" y="1"/>
                  </a:moveTo>
                  <a:cubicBezTo>
                    <a:pt x="1672" y="1"/>
                    <a:pt x="691" y="714"/>
                    <a:pt x="389" y="1764"/>
                  </a:cubicBezTo>
                  <a:cubicBezTo>
                    <a:pt x="0" y="3130"/>
                    <a:pt x="849" y="4522"/>
                    <a:pt x="2215" y="4820"/>
                  </a:cubicBezTo>
                  <a:cubicBezTo>
                    <a:pt x="2390" y="4858"/>
                    <a:pt x="2565" y="4876"/>
                    <a:pt x="2737" y="4876"/>
                  </a:cubicBezTo>
                  <a:cubicBezTo>
                    <a:pt x="3647" y="4876"/>
                    <a:pt x="4482" y="4364"/>
                    <a:pt x="4896" y="3564"/>
                  </a:cubicBezTo>
                  <a:cubicBezTo>
                    <a:pt x="4935" y="3493"/>
                    <a:pt x="5006" y="3447"/>
                    <a:pt x="5084" y="3434"/>
                  </a:cubicBezTo>
                  <a:lnTo>
                    <a:pt x="6237" y="3266"/>
                  </a:lnTo>
                  <a:cubicBezTo>
                    <a:pt x="6295" y="3253"/>
                    <a:pt x="6314" y="3182"/>
                    <a:pt x="6263" y="3149"/>
                  </a:cubicBezTo>
                  <a:lnTo>
                    <a:pt x="5285" y="2515"/>
                  </a:lnTo>
                  <a:cubicBezTo>
                    <a:pt x="5213" y="2469"/>
                    <a:pt x="5168" y="2398"/>
                    <a:pt x="5168" y="2314"/>
                  </a:cubicBezTo>
                  <a:cubicBezTo>
                    <a:pt x="5110" y="1220"/>
                    <a:pt x="4313" y="255"/>
                    <a:pt x="3174" y="41"/>
                  </a:cubicBezTo>
                  <a:cubicBezTo>
                    <a:pt x="3028" y="14"/>
                    <a:pt x="2882"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823977">
              <a:off x="-1019545" y="2098931"/>
              <a:ext cx="346260" cy="287125"/>
            </a:xfrm>
            <a:custGeom>
              <a:avLst/>
              <a:gdLst/>
              <a:ahLst/>
              <a:cxnLst/>
              <a:rect l="l" t="t" r="r" b="b"/>
              <a:pathLst>
                <a:path w="1704" h="1413" extrusionOk="0">
                  <a:moveTo>
                    <a:pt x="117" y="1"/>
                  </a:moveTo>
                  <a:cubicBezTo>
                    <a:pt x="52" y="1"/>
                    <a:pt x="0" y="59"/>
                    <a:pt x="0" y="124"/>
                  </a:cubicBezTo>
                  <a:lnTo>
                    <a:pt x="0" y="1296"/>
                  </a:lnTo>
                  <a:cubicBezTo>
                    <a:pt x="0" y="1360"/>
                    <a:pt x="52" y="1412"/>
                    <a:pt x="117" y="1412"/>
                  </a:cubicBezTo>
                  <a:lnTo>
                    <a:pt x="1587" y="1412"/>
                  </a:lnTo>
                  <a:cubicBezTo>
                    <a:pt x="1651" y="1412"/>
                    <a:pt x="1703" y="1360"/>
                    <a:pt x="1703" y="1296"/>
                  </a:cubicBezTo>
                  <a:lnTo>
                    <a:pt x="1703" y="124"/>
                  </a:lnTo>
                  <a:cubicBezTo>
                    <a:pt x="1703" y="59"/>
                    <a:pt x="1651"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823977">
              <a:off x="-657843" y="2047779"/>
              <a:ext cx="171301" cy="256644"/>
            </a:xfrm>
            <a:custGeom>
              <a:avLst/>
              <a:gdLst/>
              <a:ahLst/>
              <a:cxnLst/>
              <a:rect l="l" t="t" r="r" b="b"/>
              <a:pathLst>
                <a:path w="843" h="1263" extrusionOk="0">
                  <a:moveTo>
                    <a:pt x="773" y="0"/>
                  </a:moveTo>
                  <a:cubicBezTo>
                    <a:pt x="759" y="0"/>
                    <a:pt x="745" y="4"/>
                    <a:pt x="732" y="13"/>
                  </a:cubicBezTo>
                  <a:lnTo>
                    <a:pt x="33" y="577"/>
                  </a:lnTo>
                  <a:cubicBezTo>
                    <a:pt x="1" y="603"/>
                    <a:pt x="1" y="654"/>
                    <a:pt x="33" y="680"/>
                  </a:cubicBezTo>
                  <a:lnTo>
                    <a:pt x="732" y="1250"/>
                  </a:lnTo>
                  <a:cubicBezTo>
                    <a:pt x="745" y="1259"/>
                    <a:pt x="759" y="1263"/>
                    <a:pt x="772" y="1263"/>
                  </a:cubicBezTo>
                  <a:cubicBezTo>
                    <a:pt x="808" y="1263"/>
                    <a:pt x="843" y="1234"/>
                    <a:pt x="843" y="1192"/>
                  </a:cubicBezTo>
                  <a:lnTo>
                    <a:pt x="843" y="65"/>
                  </a:lnTo>
                  <a:cubicBezTo>
                    <a:pt x="843" y="28"/>
                    <a:pt x="809" y="0"/>
                    <a:pt x="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823977">
              <a:off x="-1026902" y="2069540"/>
              <a:ext cx="346260" cy="285702"/>
            </a:xfrm>
            <a:custGeom>
              <a:avLst/>
              <a:gdLst/>
              <a:ahLst/>
              <a:cxnLst/>
              <a:rect l="l" t="t" r="r" b="b"/>
              <a:pathLst>
                <a:path w="1704" h="1406" extrusionOk="0">
                  <a:moveTo>
                    <a:pt x="117" y="1"/>
                  </a:moveTo>
                  <a:cubicBezTo>
                    <a:pt x="52" y="1"/>
                    <a:pt x="0" y="52"/>
                    <a:pt x="0" y="117"/>
                  </a:cubicBezTo>
                  <a:lnTo>
                    <a:pt x="0" y="1289"/>
                  </a:lnTo>
                  <a:cubicBezTo>
                    <a:pt x="0" y="1354"/>
                    <a:pt x="52" y="1406"/>
                    <a:pt x="117" y="1406"/>
                  </a:cubicBezTo>
                  <a:lnTo>
                    <a:pt x="1587" y="1406"/>
                  </a:lnTo>
                  <a:cubicBezTo>
                    <a:pt x="1651" y="1406"/>
                    <a:pt x="1703" y="1354"/>
                    <a:pt x="1703" y="1289"/>
                  </a:cubicBezTo>
                  <a:lnTo>
                    <a:pt x="1703" y="117"/>
                  </a:lnTo>
                  <a:cubicBezTo>
                    <a:pt x="1703" y="52"/>
                    <a:pt x="1651" y="1"/>
                    <a:pt x="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823977">
              <a:off x="-665345" y="2016982"/>
              <a:ext cx="171301" cy="256848"/>
            </a:xfrm>
            <a:custGeom>
              <a:avLst/>
              <a:gdLst/>
              <a:ahLst/>
              <a:cxnLst/>
              <a:rect l="l" t="t" r="r" b="b"/>
              <a:pathLst>
                <a:path w="843" h="1264" extrusionOk="0">
                  <a:moveTo>
                    <a:pt x="773" y="1"/>
                  </a:moveTo>
                  <a:cubicBezTo>
                    <a:pt x="759" y="1"/>
                    <a:pt x="745" y="5"/>
                    <a:pt x="732" y="14"/>
                  </a:cubicBezTo>
                  <a:lnTo>
                    <a:pt x="33" y="584"/>
                  </a:lnTo>
                  <a:cubicBezTo>
                    <a:pt x="1" y="610"/>
                    <a:pt x="1" y="661"/>
                    <a:pt x="33" y="687"/>
                  </a:cubicBezTo>
                  <a:lnTo>
                    <a:pt x="732" y="1251"/>
                  </a:lnTo>
                  <a:cubicBezTo>
                    <a:pt x="745" y="1260"/>
                    <a:pt x="759" y="1264"/>
                    <a:pt x="773" y="1264"/>
                  </a:cubicBezTo>
                  <a:cubicBezTo>
                    <a:pt x="809" y="1264"/>
                    <a:pt x="843" y="1236"/>
                    <a:pt x="843" y="1199"/>
                  </a:cubicBezTo>
                  <a:lnTo>
                    <a:pt x="843" y="66"/>
                  </a:lnTo>
                  <a:cubicBezTo>
                    <a:pt x="843" y="28"/>
                    <a:pt x="809"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823977">
              <a:off x="3037781" y="2309302"/>
              <a:ext cx="1442342" cy="944890"/>
            </a:xfrm>
            <a:custGeom>
              <a:avLst/>
              <a:gdLst/>
              <a:ahLst/>
              <a:cxnLst/>
              <a:rect l="l" t="t" r="r" b="b"/>
              <a:pathLst>
                <a:path w="7098" h="4650" extrusionOk="0">
                  <a:moveTo>
                    <a:pt x="0" y="0"/>
                  </a:moveTo>
                  <a:lnTo>
                    <a:pt x="0" y="4650"/>
                  </a:lnTo>
                  <a:lnTo>
                    <a:pt x="7098" y="4650"/>
                  </a:lnTo>
                  <a:lnTo>
                    <a:pt x="7098" y="0"/>
                  </a:lnTo>
                  <a:close/>
                </a:path>
              </a:pathLst>
            </a:custGeom>
            <a:solidFill>
              <a:srgbClr val="5A8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823977">
              <a:off x="3037781" y="2309302"/>
              <a:ext cx="1442342" cy="944890"/>
            </a:xfrm>
            <a:custGeom>
              <a:avLst/>
              <a:gdLst/>
              <a:ahLst/>
              <a:cxnLst/>
              <a:rect l="l" t="t" r="r" b="b"/>
              <a:pathLst>
                <a:path w="7098" h="4650" extrusionOk="0">
                  <a:moveTo>
                    <a:pt x="0" y="0"/>
                  </a:moveTo>
                  <a:lnTo>
                    <a:pt x="7098" y="0"/>
                  </a:lnTo>
                  <a:lnTo>
                    <a:pt x="7098" y="4650"/>
                  </a:lnTo>
                  <a:lnTo>
                    <a:pt x="0" y="46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823977">
              <a:off x="3108531" y="1724703"/>
              <a:ext cx="1131847" cy="1422619"/>
            </a:xfrm>
            <a:custGeom>
              <a:avLst/>
              <a:gdLst/>
              <a:ahLst/>
              <a:cxnLst/>
              <a:rect l="l" t="t" r="r" b="b"/>
              <a:pathLst>
                <a:path w="5570" h="7001" extrusionOk="0">
                  <a:moveTo>
                    <a:pt x="0" y="0"/>
                  </a:moveTo>
                  <a:lnTo>
                    <a:pt x="0" y="7001"/>
                  </a:lnTo>
                  <a:lnTo>
                    <a:pt x="5569" y="7001"/>
                  </a:lnTo>
                  <a:lnTo>
                    <a:pt x="5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823977">
              <a:off x="3149601" y="2194894"/>
              <a:ext cx="931894" cy="203"/>
            </a:xfrm>
            <a:custGeom>
              <a:avLst/>
              <a:gdLst/>
              <a:ahLst/>
              <a:cxnLst/>
              <a:rect l="l" t="t" r="r" b="b"/>
              <a:pathLst>
                <a:path w="4586" h="1" fill="none" extrusionOk="0">
                  <a:moveTo>
                    <a:pt x="0" y="1"/>
                  </a:moveTo>
                  <a:lnTo>
                    <a:pt x="4585" y="1"/>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823977">
              <a:off x="3181151" y="2323989"/>
              <a:ext cx="931894" cy="203"/>
            </a:xfrm>
            <a:custGeom>
              <a:avLst/>
              <a:gdLst/>
              <a:ahLst/>
              <a:cxnLst/>
              <a:rect l="l" t="t" r="r" b="b"/>
              <a:pathLst>
                <a:path w="4586" h="1" fill="none" extrusionOk="0">
                  <a:moveTo>
                    <a:pt x="0" y="1"/>
                  </a:moveTo>
                  <a:lnTo>
                    <a:pt x="4585" y="1"/>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823977">
              <a:off x="3212412" y="2451899"/>
              <a:ext cx="931894" cy="203"/>
            </a:xfrm>
            <a:custGeom>
              <a:avLst/>
              <a:gdLst/>
              <a:ahLst/>
              <a:cxnLst/>
              <a:rect l="l" t="t" r="r" b="b"/>
              <a:pathLst>
                <a:path w="4586" h="1" fill="none" extrusionOk="0">
                  <a:moveTo>
                    <a:pt x="0" y="0"/>
                  </a:moveTo>
                  <a:lnTo>
                    <a:pt x="4585" y="0"/>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823977">
              <a:off x="3243963" y="2580994"/>
              <a:ext cx="931894" cy="203"/>
            </a:xfrm>
            <a:custGeom>
              <a:avLst/>
              <a:gdLst/>
              <a:ahLst/>
              <a:cxnLst/>
              <a:rect l="l" t="t" r="r" b="b"/>
              <a:pathLst>
                <a:path w="4586" h="1" fill="none" extrusionOk="0">
                  <a:moveTo>
                    <a:pt x="0" y="0"/>
                  </a:moveTo>
                  <a:lnTo>
                    <a:pt x="4585" y="0"/>
                  </a:lnTo>
                </a:path>
              </a:pathLst>
            </a:custGeom>
            <a:noFill/>
            <a:ln w="9525" cap="flat" cmpd="sng">
              <a:solidFill>
                <a:srgbClr val="CCC5AA"/>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823977">
              <a:off x="3163876" y="1919749"/>
              <a:ext cx="247706" cy="251564"/>
            </a:xfrm>
            <a:custGeom>
              <a:avLst/>
              <a:gdLst/>
              <a:ahLst/>
              <a:cxnLst/>
              <a:rect l="l" t="t" r="r" b="b"/>
              <a:pathLst>
                <a:path w="1219" h="1238" extrusionOk="0">
                  <a:moveTo>
                    <a:pt x="610" y="415"/>
                  </a:moveTo>
                  <a:cubicBezTo>
                    <a:pt x="668" y="415"/>
                    <a:pt x="713" y="428"/>
                    <a:pt x="746" y="467"/>
                  </a:cubicBezTo>
                  <a:cubicBezTo>
                    <a:pt x="778" y="506"/>
                    <a:pt x="791" y="558"/>
                    <a:pt x="791" y="622"/>
                  </a:cubicBezTo>
                  <a:cubicBezTo>
                    <a:pt x="791" y="687"/>
                    <a:pt x="778" y="739"/>
                    <a:pt x="746" y="778"/>
                  </a:cubicBezTo>
                  <a:cubicBezTo>
                    <a:pt x="713" y="817"/>
                    <a:pt x="668" y="830"/>
                    <a:pt x="610" y="830"/>
                  </a:cubicBezTo>
                  <a:cubicBezTo>
                    <a:pt x="558" y="830"/>
                    <a:pt x="512" y="817"/>
                    <a:pt x="480" y="778"/>
                  </a:cubicBezTo>
                  <a:cubicBezTo>
                    <a:pt x="448" y="739"/>
                    <a:pt x="428" y="687"/>
                    <a:pt x="428" y="622"/>
                  </a:cubicBezTo>
                  <a:cubicBezTo>
                    <a:pt x="428" y="558"/>
                    <a:pt x="448" y="506"/>
                    <a:pt x="480" y="467"/>
                  </a:cubicBezTo>
                  <a:cubicBezTo>
                    <a:pt x="512" y="428"/>
                    <a:pt x="558" y="415"/>
                    <a:pt x="610" y="415"/>
                  </a:cubicBezTo>
                  <a:close/>
                  <a:moveTo>
                    <a:pt x="629" y="1"/>
                  </a:moveTo>
                  <a:cubicBezTo>
                    <a:pt x="545" y="1"/>
                    <a:pt x="461" y="14"/>
                    <a:pt x="383" y="46"/>
                  </a:cubicBezTo>
                  <a:cubicBezTo>
                    <a:pt x="305" y="78"/>
                    <a:pt x="234" y="124"/>
                    <a:pt x="176" y="182"/>
                  </a:cubicBezTo>
                  <a:cubicBezTo>
                    <a:pt x="117" y="234"/>
                    <a:pt x="79" y="305"/>
                    <a:pt x="46" y="376"/>
                  </a:cubicBezTo>
                  <a:cubicBezTo>
                    <a:pt x="14" y="454"/>
                    <a:pt x="1" y="532"/>
                    <a:pt x="1" y="616"/>
                  </a:cubicBezTo>
                  <a:cubicBezTo>
                    <a:pt x="1" y="707"/>
                    <a:pt x="14" y="784"/>
                    <a:pt x="46" y="862"/>
                  </a:cubicBezTo>
                  <a:cubicBezTo>
                    <a:pt x="72" y="940"/>
                    <a:pt x="117" y="1004"/>
                    <a:pt x="176" y="1063"/>
                  </a:cubicBezTo>
                  <a:cubicBezTo>
                    <a:pt x="234" y="1115"/>
                    <a:pt x="305" y="1160"/>
                    <a:pt x="376" y="1192"/>
                  </a:cubicBezTo>
                  <a:cubicBezTo>
                    <a:pt x="454" y="1218"/>
                    <a:pt x="532" y="1238"/>
                    <a:pt x="616" y="1238"/>
                  </a:cubicBezTo>
                  <a:cubicBezTo>
                    <a:pt x="687" y="1238"/>
                    <a:pt x="758" y="1225"/>
                    <a:pt x="823" y="1199"/>
                  </a:cubicBezTo>
                  <a:cubicBezTo>
                    <a:pt x="894" y="1179"/>
                    <a:pt x="953" y="1140"/>
                    <a:pt x="1011" y="1102"/>
                  </a:cubicBezTo>
                  <a:lnTo>
                    <a:pt x="953" y="1024"/>
                  </a:lnTo>
                  <a:cubicBezTo>
                    <a:pt x="901" y="1056"/>
                    <a:pt x="849" y="1089"/>
                    <a:pt x="791" y="1108"/>
                  </a:cubicBezTo>
                  <a:cubicBezTo>
                    <a:pt x="739" y="1127"/>
                    <a:pt x="681" y="1140"/>
                    <a:pt x="616" y="1140"/>
                  </a:cubicBezTo>
                  <a:cubicBezTo>
                    <a:pt x="545" y="1140"/>
                    <a:pt x="480" y="1127"/>
                    <a:pt x="415" y="1102"/>
                  </a:cubicBezTo>
                  <a:cubicBezTo>
                    <a:pt x="351" y="1076"/>
                    <a:pt x="299" y="1037"/>
                    <a:pt x="247" y="991"/>
                  </a:cubicBezTo>
                  <a:cubicBezTo>
                    <a:pt x="202" y="940"/>
                    <a:pt x="163" y="888"/>
                    <a:pt x="137" y="823"/>
                  </a:cubicBezTo>
                  <a:cubicBezTo>
                    <a:pt x="111" y="758"/>
                    <a:pt x="98" y="694"/>
                    <a:pt x="98" y="616"/>
                  </a:cubicBezTo>
                  <a:cubicBezTo>
                    <a:pt x="98" y="532"/>
                    <a:pt x="117" y="448"/>
                    <a:pt x="156" y="370"/>
                  </a:cubicBezTo>
                  <a:cubicBezTo>
                    <a:pt x="195" y="299"/>
                    <a:pt x="253" y="234"/>
                    <a:pt x="325" y="188"/>
                  </a:cubicBezTo>
                  <a:cubicBezTo>
                    <a:pt x="370" y="156"/>
                    <a:pt x="415" y="137"/>
                    <a:pt x="467" y="124"/>
                  </a:cubicBezTo>
                  <a:cubicBezTo>
                    <a:pt x="519" y="104"/>
                    <a:pt x="577" y="98"/>
                    <a:pt x="629" y="98"/>
                  </a:cubicBezTo>
                  <a:cubicBezTo>
                    <a:pt x="713" y="98"/>
                    <a:pt x="784" y="117"/>
                    <a:pt x="856" y="150"/>
                  </a:cubicBezTo>
                  <a:cubicBezTo>
                    <a:pt x="920" y="176"/>
                    <a:pt x="979" y="221"/>
                    <a:pt x="1030" y="286"/>
                  </a:cubicBezTo>
                  <a:cubicBezTo>
                    <a:pt x="1056" y="318"/>
                    <a:pt x="1082" y="363"/>
                    <a:pt x="1095" y="402"/>
                  </a:cubicBezTo>
                  <a:cubicBezTo>
                    <a:pt x="1108" y="448"/>
                    <a:pt x="1115" y="493"/>
                    <a:pt x="1115" y="545"/>
                  </a:cubicBezTo>
                  <a:cubicBezTo>
                    <a:pt x="1115" y="622"/>
                    <a:pt x="1095" y="687"/>
                    <a:pt x="1056" y="739"/>
                  </a:cubicBezTo>
                  <a:cubicBezTo>
                    <a:pt x="1024" y="791"/>
                    <a:pt x="972" y="823"/>
                    <a:pt x="901" y="830"/>
                  </a:cubicBezTo>
                  <a:lnTo>
                    <a:pt x="901" y="324"/>
                  </a:lnTo>
                  <a:lnTo>
                    <a:pt x="804" y="324"/>
                  </a:lnTo>
                  <a:lnTo>
                    <a:pt x="804" y="415"/>
                  </a:lnTo>
                  <a:cubicBezTo>
                    <a:pt x="778" y="383"/>
                    <a:pt x="746" y="357"/>
                    <a:pt x="707" y="337"/>
                  </a:cubicBezTo>
                  <a:cubicBezTo>
                    <a:pt x="674" y="318"/>
                    <a:pt x="635" y="312"/>
                    <a:pt x="584" y="312"/>
                  </a:cubicBezTo>
                  <a:cubicBezTo>
                    <a:pt x="506" y="312"/>
                    <a:pt x="441" y="344"/>
                    <a:pt x="396" y="396"/>
                  </a:cubicBezTo>
                  <a:cubicBezTo>
                    <a:pt x="344" y="454"/>
                    <a:pt x="318" y="532"/>
                    <a:pt x="318" y="622"/>
                  </a:cubicBezTo>
                  <a:cubicBezTo>
                    <a:pt x="318" y="713"/>
                    <a:pt x="344" y="791"/>
                    <a:pt x="389" y="843"/>
                  </a:cubicBezTo>
                  <a:cubicBezTo>
                    <a:pt x="441" y="901"/>
                    <a:pt x="506" y="933"/>
                    <a:pt x="584" y="933"/>
                  </a:cubicBezTo>
                  <a:cubicBezTo>
                    <a:pt x="635" y="933"/>
                    <a:pt x="674" y="920"/>
                    <a:pt x="707" y="907"/>
                  </a:cubicBezTo>
                  <a:cubicBezTo>
                    <a:pt x="746" y="888"/>
                    <a:pt x="778" y="862"/>
                    <a:pt x="804" y="830"/>
                  </a:cubicBezTo>
                  <a:lnTo>
                    <a:pt x="804" y="933"/>
                  </a:lnTo>
                  <a:cubicBezTo>
                    <a:pt x="933" y="933"/>
                    <a:pt x="1030" y="894"/>
                    <a:pt x="1108" y="823"/>
                  </a:cubicBezTo>
                  <a:cubicBezTo>
                    <a:pt x="1179" y="752"/>
                    <a:pt x="1218" y="661"/>
                    <a:pt x="1218" y="538"/>
                  </a:cubicBezTo>
                  <a:cubicBezTo>
                    <a:pt x="1218" y="480"/>
                    <a:pt x="1205" y="428"/>
                    <a:pt x="1186" y="376"/>
                  </a:cubicBezTo>
                  <a:cubicBezTo>
                    <a:pt x="1173" y="324"/>
                    <a:pt x="1141" y="273"/>
                    <a:pt x="1108" y="227"/>
                  </a:cubicBezTo>
                  <a:cubicBezTo>
                    <a:pt x="1050" y="156"/>
                    <a:pt x="985" y="98"/>
                    <a:pt x="901" y="59"/>
                  </a:cubicBezTo>
                  <a:cubicBezTo>
                    <a:pt x="817" y="20"/>
                    <a:pt x="726"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823977">
              <a:off x="3046771" y="2382534"/>
              <a:ext cx="825212" cy="946313"/>
            </a:xfrm>
            <a:custGeom>
              <a:avLst/>
              <a:gdLst/>
              <a:ahLst/>
              <a:cxnLst/>
              <a:rect l="l" t="t" r="r" b="b"/>
              <a:pathLst>
                <a:path w="4061" h="4657" extrusionOk="0">
                  <a:moveTo>
                    <a:pt x="0" y="0"/>
                  </a:moveTo>
                  <a:lnTo>
                    <a:pt x="0" y="4656"/>
                  </a:lnTo>
                  <a:lnTo>
                    <a:pt x="4060" y="252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823977">
              <a:off x="3646250" y="2236024"/>
              <a:ext cx="825212" cy="946313"/>
            </a:xfrm>
            <a:custGeom>
              <a:avLst/>
              <a:gdLst/>
              <a:ahLst/>
              <a:cxnLst/>
              <a:rect l="l" t="t" r="r" b="b"/>
              <a:pathLst>
                <a:path w="4061" h="4657" extrusionOk="0">
                  <a:moveTo>
                    <a:pt x="4061" y="0"/>
                  </a:moveTo>
                  <a:lnTo>
                    <a:pt x="0" y="2526"/>
                  </a:lnTo>
                  <a:lnTo>
                    <a:pt x="4061" y="4656"/>
                  </a:lnTo>
                  <a:lnTo>
                    <a:pt x="4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823977">
              <a:off x="3078449" y="2645581"/>
              <a:ext cx="1442342" cy="605136"/>
            </a:xfrm>
            <a:custGeom>
              <a:avLst/>
              <a:gdLst/>
              <a:ahLst/>
              <a:cxnLst/>
              <a:rect l="l" t="t" r="r" b="b"/>
              <a:pathLst>
                <a:path w="7098" h="2978" extrusionOk="0">
                  <a:moveTo>
                    <a:pt x="3549" y="0"/>
                  </a:moveTo>
                  <a:cubicBezTo>
                    <a:pt x="3280" y="0"/>
                    <a:pt x="3011" y="99"/>
                    <a:pt x="2804" y="296"/>
                  </a:cubicBezTo>
                  <a:lnTo>
                    <a:pt x="0" y="2977"/>
                  </a:lnTo>
                  <a:lnTo>
                    <a:pt x="7098" y="2977"/>
                  </a:lnTo>
                  <a:lnTo>
                    <a:pt x="4294" y="296"/>
                  </a:lnTo>
                  <a:cubicBezTo>
                    <a:pt x="4086" y="99"/>
                    <a:pt x="3818" y="0"/>
                    <a:pt x="3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823977">
              <a:off x="2832168" y="1303483"/>
              <a:ext cx="470011" cy="283467"/>
            </a:xfrm>
            <a:custGeom>
              <a:avLst/>
              <a:gdLst/>
              <a:ahLst/>
              <a:cxnLst/>
              <a:rect l="l" t="t" r="r" b="b"/>
              <a:pathLst>
                <a:path w="2313" h="1395" extrusionOk="0">
                  <a:moveTo>
                    <a:pt x="1039" y="1"/>
                  </a:moveTo>
                  <a:cubicBezTo>
                    <a:pt x="1036" y="1"/>
                    <a:pt x="1033" y="1"/>
                    <a:pt x="1030" y="1"/>
                  </a:cubicBezTo>
                  <a:lnTo>
                    <a:pt x="72" y="144"/>
                  </a:lnTo>
                  <a:cubicBezTo>
                    <a:pt x="27" y="150"/>
                    <a:pt x="1" y="208"/>
                    <a:pt x="33" y="247"/>
                  </a:cubicBezTo>
                  <a:lnTo>
                    <a:pt x="622" y="1011"/>
                  </a:lnTo>
                  <a:cubicBezTo>
                    <a:pt x="634" y="1029"/>
                    <a:pt x="653" y="1037"/>
                    <a:pt x="672" y="1037"/>
                  </a:cubicBezTo>
                  <a:cubicBezTo>
                    <a:pt x="695" y="1037"/>
                    <a:pt x="719" y="1024"/>
                    <a:pt x="726" y="998"/>
                  </a:cubicBezTo>
                  <a:lnTo>
                    <a:pt x="791" y="837"/>
                  </a:lnTo>
                  <a:cubicBezTo>
                    <a:pt x="800" y="815"/>
                    <a:pt x="820" y="802"/>
                    <a:pt x="845" y="802"/>
                  </a:cubicBezTo>
                  <a:cubicBezTo>
                    <a:pt x="856" y="802"/>
                    <a:pt x="869" y="804"/>
                    <a:pt x="881" y="811"/>
                  </a:cubicBezTo>
                  <a:lnTo>
                    <a:pt x="1963" y="1387"/>
                  </a:lnTo>
                  <a:cubicBezTo>
                    <a:pt x="1972" y="1392"/>
                    <a:pt x="1981" y="1395"/>
                    <a:pt x="1991" y="1395"/>
                  </a:cubicBezTo>
                  <a:cubicBezTo>
                    <a:pt x="2015" y="1395"/>
                    <a:pt x="2039" y="1378"/>
                    <a:pt x="2053" y="1355"/>
                  </a:cubicBezTo>
                  <a:lnTo>
                    <a:pt x="2300" y="739"/>
                  </a:lnTo>
                  <a:cubicBezTo>
                    <a:pt x="2313" y="707"/>
                    <a:pt x="2293" y="668"/>
                    <a:pt x="2254" y="655"/>
                  </a:cubicBezTo>
                  <a:lnTo>
                    <a:pt x="1076" y="325"/>
                  </a:lnTo>
                  <a:cubicBezTo>
                    <a:pt x="1037" y="319"/>
                    <a:pt x="1017" y="280"/>
                    <a:pt x="1030" y="241"/>
                  </a:cubicBezTo>
                  <a:lnTo>
                    <a:pt x="1095" y="85"/>
                  </a:lnTo>
                  <a:cubicBezTo>
                    <a:pt x="1113" y="43"/>
                    <a:pt x="1080" y="1"/>
                    <a:pt x="1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E8BDAF3E-0105-41F4-84BA-752678508082}"/>
              </a:ext>
            </a:extLst>
          </p:cNvPr>
          <p:cNvSpPr/>
          <p:nvPr/>
        </p:nvSpPr>
        <p:spPr>
          <a:xfrm>
            <a:off x="4633491" y="3582442"/>
            <a:ext cx="2125810" cy="72243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solidFill>
                  <a:schemeClr val="accent1">
                    <a:lumMod val="50000"/>
                  </a:schemeClr>
                </a:solidFill>
              </a:rPr>
              <a:t>Réaliser Par :</a:t>
            </a:r>
          </a:p>
          <a:p>
            <a:r>
              <a:rPr lang="fr-FR" dirty="0">
                <a:solidFill>
                  <a:schemeClr val="accent1">
                    <a:lumMod val="50000"/>
                  </a:schemeClr>
                </a:solidFill>
              </a:rPr>
              <a:t>SENHAJI ISSAM</a:t>
            </a:r>
          </a:p>
        </p:txBody>
      </p:sp>
      <p:sp>
        <p:nvSpPr>
          <p:cNvPr id="112" name="Rectangle 111">
            <a:extLst>
              <a:ext uri="{FF2B5EF4-FFF2-40B4-BE49-F238E27FC236}">
                <a16:creationId xmlns:a16="http://schemas.microsoft.com/office/drawing/2014/main" id="{2DAB873E-2D7E-417A-A253-60101BA71A3D}"/>
              </a:ext>
            </a:extLst>
          </p:cNvPr>
          <p:cNvSpPr/>
          <p:nvPr/>
        </p:nvSpPr>
        <p:spPr>
          <a:xfrm>
            <a:off x="7018190" y="3861531"/>
            <a:ext cx="2125810" cy="47942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fr-FR" dirty="0">
                <a:solidFill>
                  <a:schemeClr val="accent1">
                    <a:lumMod val="50000"/>
                  </a:schemeClr>
                </a:solidFill>
              </a:rPr>
              <a:t>Encadré  Par :</a:t>
            </a:r>
          </a:p>
          <a:p>
            <a:r>
              <a:rPr lang="fr-FR" dirty="0">
                <a:solidFill>
                  <a:schemeClr val="accent1">
                    <a:lumMod val="50000"/>
                  </a:schemeClr>
                </a:solidFill>
              </a:rPr>
              <a:t>RAHMOUNI OUSSAMA</a:t>
            </a:r>
          </a:p>
          <a:p>
            <a:r>
              <a:rPr lang="fr-FR" dirty="0">
                <a:solidFill>
                  <a:schemeClr val="accent1">
                    <a:lumMod val="50000"/>
                  </a:schemeClr>
                </a:solidFill>
              </a:rPr>
              <a:t>SOUFIAN AOURAGH</a:t>
            </a:r>
          </a:p>
          <a:p>
            <a:pPr algn="ctr"/>
            <a:endParaRPr lang="fr-FR" dirty="0">
              <a:solidFill>
                <a:schemeClr val="accent1">
                  <a:lumMod val="50000"/>
                </a:schemeClr>
              </a:solidFill>
            </a:endParaRPr>
          </a:p>
        </p:txBody>
      </p:sp>
      <p:sp>
        <p:nvSpPr>
          <p:cNvPr id="2" name="Rectangle 1">
            <a:extLst>
              <a:ext uri="{FF2B5EF4-FFF2-40B4-BE49-F238E27FC236}">
                <a16:creationId xmlns:a16="http://schemas.microsoft.com/office/drawing/2014/main" id="{9AF529AD-16AD-4123-AD3A-300A2F189055}"/>
              </a:ext>
            </a:extLst>
          </p:cNvPr>
          <p:cNvSpPr/>
          <p:nvPr/>
        </p:nvSpPr>
        <p:spPr>
          <a:xfrm>
            <a:off x="2990545" y="363812"/>
            <a:ext cx="5892198" cy="5772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dirty="0">
                <a:solidFill>
                  <a:schemeClr val="accent5">
                    <a:lumMod val="50000"/>
                  </a:schemeClr>
                </a:solidFill>
                <a:latin typeface="Impact" panose="020B0806030902050204" pitchFamily="34" charset="0"/>
              </a:rPr>
              <a:t>Présentation de projet de stage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DC8244-5972-47E5-B9F1-8AEE3E9A1E3D}"/>
              </a:ext>
            </a:extLst>
          </p:cNvPr>
          <p:cNvSpPr/>
          <p:nvPr/>
        </p:nvSpPr>
        <p:spPr>
          <a:xfrm>
            <a:off x="221064" y="241161"/>
            <a:ext cx="2582426" cy="5024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b="1" dirty="0">
                <a:solidFill>
                  <a:srgbClr val="00B050"/>
                </a:solidFill>
              </a:rPr>
              <a:t>Espace Etudiants</a:t>
            </a:r>
          </a:p>
        </p:txBody>
      </p:sp>
      <p:pic>
        <p:nvPicPr>
          <p:cNvPr id="5" name="Image 4">
            <a:extLst>
              <a:ext uri="{FF2B5EF4-FFF2-40B4-BE49-F238E27FC236}">
                <a16:creationId xmlns:a16="http://schemas.microsoft.com/office/drawing/2014/main" id="{D35FC7B0-1223-43E7-B108-D89D73C6A49C}"/>
              </a:ext>
            </a:extLst>
          </p:cNvPr>
          <p:cNvPicPr>
            <a:picLocks noChangeAspect="1"/>
          </p:cNvPicPr>
          <p:nvPr/>
        </p:nvPicPr>
        <p:blipFill>
          <a:blip r:embed="rId2"/>
          <a:stretch>
            <a:fillRect/>
          </a:stretch>
        </p:blipFill>
        <p:spPr>
          <a:xfrm>
            <a:off x="221064" y="829270"/>
            <a:ext cx="8747090" cy="4073069"/>
          </a:xfrm>
          <a:prstGeom prst="rect">
            <a:avLst/>
          </a:prstGeom>
        </p:spPr>
      </p:pic>
    </p:spTree>
    <p:extLst>
      <p:ext uri="{BB962C8B-B14F-4D97-AF65-F5344CB8AC3E}">
        <p14:creationId xmlns:p14="http://schemas.microsoft.com/office/powerpoint/2010/main" val="1493364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5B9C5-ADF8-45AA-8B30-E64269EB9696}"/>
              </a:ext>
            </a:extLst>
          </p:cNvPr>
          <p:cNvSpPr>
            <a:spLocks noGrp="1"/>
          </p:cNvSpPr>
          <p:nvPr>
            <p:ph type="title"/>
          </p:nvPr>
        </p:nvSpPr>
        <p:spPr/>
        <p:txBody>
          <a:bodyPr/>
          <a:lstStyle/>
          <a:p>
            <a:r>
              <a:rPr lang="fr-FR" dirty="0"/>
              <a:t>Conclusion</a:t>
            </a:r>
          </a:p>
        </p:txBody>
      </p:sp>
      <p:sp>
        <p:nvSpPr>
          <p:cNvPr id="3" name="Rectangle 2">
            <a:extLst>
              <a:ext uri="{FF2B5EF4-FFF2-40B4-BE49-F238E27FC236}">
                <a16:creationId xmlns:a16="http://schemas.microsoft.com/office/drawing/2014/main" id="{171B5478-5DD9-4B22-98A9-CF69F963E18F}"/>
              </a:ext>
            </a:extLst>
          </p:cNvPr>
          <p:cNvSpPr/>
          <p:nvPr/>
        </p:nvSpPr>
        <p:spPr>
          <a:xfrm>
            <a:off x="723481" y="941525"/>
            <a:ext cx="8108819" cy="3931926"/>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dirty="0"/>
              <a:t>En conclusion, la plateforme d'e-learning représente une solution moderne et innovante pour l'apprentissage en ligne. Elle offre de nombreux avantages tant pour les formateurs que pour les apprenants. Grâce à cette plateforme, les formateurs peuvent facilement créer et dispenser des cours interactifs, tandis que les apprenants peuvent accéder à un large éventail de contenus pédagogiques, suivre leur progression et interagir avec leurs pairs.</a:t>
            </a:r>
          </a:p>
          <a:p>
            <a:endParaRPr lang="fr-FR" dirty="0"/>
          </a:p>
          <a:p>
            <a:r>
              <a:rPr lang="fr-FR" dirty="0"/>
              <a:t>L'e-learning offre la flexibilité d'apprendre à son propre rythme, permettant aux apprenants de concilier études et autres engagements. De plus, la plateforme facilite la personnalisation de l'apprentissage en proposant des parcours adaptés aux besoins spécifiques de chaque apprenant.</a:t>
            </a:r>
          </a:p>
          <a:p>
            <a:endParaRPr lang="fr-FR" dirty="0"/>
          </a:p>
          <a:p>
            <a:r>
              <a:rPr lang="fr-FR" dirty="0"/>
              <a:t>En termes de bénéfices, l'e-learning permet de réduire les contraintes géographiques et temporelles, offrant ainsi un accès à l'éducation à un public plus large. De plus, elle favorise l'engagement des apprenants grâce à des fonctionnalités interactives telles que les vidéos, les exercices pratiques et les forums de discussion.</a:t>
            </a:r>
          </a:p>
        </p:txBody>
      </p:sp>
    </p:spTree>
    <p:extLst>
      <p:ext uri="{BB962C8B-B14F-4D97-AF65-F5344CB8AC3E}">
        <p14:creationId xmlns:p14="http://schemas.microsoft.com/office/powerpoint/2010/main" val="886394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24"/>
          <p:cNvSpPr txBox="1">
            <a:spLocks noGrp="1"/>
          </p:cNvSpPr>
          <p:nvPr>
            <p:ph type="title"/>
          </p:nvPr>
        </p:nvSpPr>
        <p:spPr>
          <a:xfrm>
            <a:off x="554905" y="149150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1800"/>
              <a:t>Merci pour votre attention :)</a:t>
            </a:r>
          </a:p>
        </p:txBody>
      </p:sp>
      <p:grpSp>
        <p:nvGrpSpPr>
          <p:cNvPr id="1532" name="Google Shape;1532;p24"/>
          <p:cNvGrpSpPr/>
          <p:nvPr/>
        </p:nvGrpSpPr>
        <p:grpSpPr>
          <a:xfrm>
            <a:off x="2993390" y="2583815"/>
            <a:ext cx="3625850" cy="2560320"/>
            <a:chOff x="3138780" y="2073349"/>
            <a:chExt cx="2922289" cy="1997718"/>
          </a:xfrm>
        </p:grpSpPr>
        <p:sp>
          <p:nvSpPr>
            <p:cNvPr id="1533" name="Google Shape;1533;p24"/>
            <p:cNvSpPr/>
            <p:nvPr/>
          </p:nvSpPr>
          <p:spPr>
            <a:xfrm>
              <a:off x="3160044" y="3260953"/>
              <a:ext cx="109993" cy="16538"/>
            </a:xfrm>
            <a:custGeom>
              <a:avLst/>
              <a:gdLst/>
              <a:ahLst/>
              <a:cxnLst/>
              <a:rect l="l" t="t" r="r" b="b"/>
              <a:pathLst>
                <a:path w="419" h="63" extrusionOk="0">
                  <a:moveTo>
                    <a:pt x="349" y="1"/>
                  </a:moveTo>
                  <a:cubicBezTo>
                    <a:pt x="233" y="1"/>
                    <a:pt x="110" y="20"/>
                    <a:pt x="3" y="58"/>
                  </a:cubicBezTo>
                  <a:cubicBezTo>
                    <a:pt x="1" y="60"/>
                    <a:pt x="1" y="63"/>
                    <a:pt x="3" y="63"/>
                  </a:cubicBezTo>
                  <a:cubicBezTo>
                    <a:pt x="140" y="37"/>
                    <a:pt x="273" y="18"/>
                    <a:pt x="412" y="9"/>
                  </a:cubicBezTo>
                  <a:cubicBezTo>
                    <a:pt x="419" y="9"/>
                    <a:pt x="419" y="3"/>
                    <a:pt x="412" y="3"/>
                  </a:cubicBezTo>
                  <a:cubicBezTo>
                    <a:pt x="392" y="1"/>
                    <a:pt x="371" y="1"/>
                    <a:pt x="349"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a:off x="3162406" y="3231027"/>
              <a:ext cx="127844" cy="14963"/>
            </a:xfrm>
            <a:custGeom>
              <a:avLst/>
              <a:gdLst/>
              <a:ahLst/>
              <a:cxnLst/>
              <a:rect l="l" t="t" r="r" b="b"/>
              <a:pathLst>
                <a:path w="487" h="57" extrusionOk="0">
                  <a:moveTo>
                    <a:pt x="480" y="1"/>
                  </a:moveTo>
                  <a:cubicBezTo>
                    <a:pt x="324" y="3"/>
                    <a:pt x="153" y="14"/>
                    <a:pt x="0" y="54"/>
                  </a:cubicBezTo>
                  <a:cubicBezTo>
                    <a:pt x="0" y="54"/>
                    <a:pt x="0" y="57"/>
                    <a:pt x="0" y="57"/>
                  </a:cubicBezTo>
                  <a:cubicBezTo>
                    <a:pt x="161" y="44"/>
                    <a:pt x="324" y="29"/>
                    <a:pt x="480" y="9"/>
                  </a:cubicBezTo>
                  <a:cubicBezTo>
                    <a:pt x="487" y="9"/>
                    <a:pt x="487" y="1"/>
                    <a:pt x="480"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a:off x="3224884" y="3206088"/>
              <a:ext cx="59328" cy="7875"/>
            </a:xfrm>
            <a:custGeom>
              <a:avLst/>
              <a:gdLst/>
              <a:ahLst/>
              <a:cxnLst/>
              <a:rect l="l" t="t" r="r" b="b"/>
              <a:pathLst>
                <a:path w="226" h="30" extrusionOk="0">
                  <a:moveTo>
                    <a:pt x="182" y="1"/>
                  </a:moveTo>
                  <a:cubicBezTo>
                    <a:pt x="123" y="1"/>
                    <a:pt x="63" y="9"/>
                    <a:pt x="7" y="21"/>
                  </a:cubicBezTo>
                  <a:cubicBezTo>
                    <a:pt x="1" y="21"/>
                    <a:pt x="2" y="30"/>
                    <a:pt x="5" y="30"/>
                  </a:cubicBezTo>
                  <a:cubicBezTo>
                    <a:pt x="6" y="30"/>
                    <a:pt x="6" y="30"/>
                    <a:pt x="7" y="30"/>
                  </a:cubicBezTo>
                  <a:cubicBezTo>
                    <a:pt x="77" y="21"/>
                    <a:pt x="148" y="17"/>
                    <a:pt x="219" y="12"/>
                  </a:cubicBezTo>
                  <a:cubicBezTo>
                    <a:pt x="225" y="10"/>
                    <a:pt x="225" y="2"/>
                    <a:pt x="219" y="2"/>
                  </a:cubicBezTo>
                  <a:cubicBezTo>
                    <a:pt x="206" y="1"/>
                    <a:pt x="194" y="1"/>
                    <a:pt x="182"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a:off x="5929813" y="3260953"/>
              <a:ext cx="109205" cy="16538"/>
            </a:xfrm>
            <a:custGeom>
              <a:avLst/>
              <a:gdLst/>
              <a:ahLst/>
              <a:cxnLst/>
              <a:rect l="l" t="t" r="r" b="b"/>
              <a:pathLst>
                <a:path w="416" h="63" extrusionOk="0">
                  <a:moveTo>
                    <a:pt x="67" y="1"/>
                  </a:moveTo>
                  <a:cubicBezTo>
                    <a:pt x="46" y="1"/>
                    <a:pt x="25" y="1"/>
                    <a:pt x="4" y="3"/>
                  </a:cubicBezTo>
                  <a:cubicBezTo>
                    <a:pt x="0" y="3"/>
                    <a:pt x="0" y="9"/>
                    <a:pt x="4" y="9"/>
                  </a:cubicBezTo>
                  <a:cubicBezTo>
                    <a:pt x="144" y="18"/>
                    <a:pt x="276" y="37"/>
                    <a:pt x="413" y="63"/>
                  </a:cubicBezTo>
                  <a:cubicBezTo>
                    <a:pt x="416" y="63"/>
                    <a:pt x="416" y="60"/>
                    <a:pt x="416" y="58"/>
                  </a:cubicBezTo>
                  <a:cubicBezTo>
                    <a:pt x="309" y="20"/>
                    <a:pt x="184" y="1"/>
                    <a:pt x="67"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a:off x="5793306" y="3233127"/>
              <a:ext cx="66416" cy="12601"/>
            </a:xfrm>
            <a:custGeom>
              <a:avLst/>
              <a:gdLst/>
              <a:ahLst/>
              <a:cxnLst/>
              <a:rect l="l" t="t" r="r" b="b"/>
              <a:pathLst>
                <a:path w="253" h="48" extrusionOk="0">
                  <a:moveTo>
                    <a:pt x="160" y="1"/>
                  </a:moveTo>
                  <a:cubicBezTo>
                    <a:pt x="147" y="1"/>
                    <a:pt x="134" y="1"/>
                    <a:pt x="124" y="1"/>
                  </a:cubicBezTo>
                  <a:cubicBezTo>
                    <a:pt x="81" y="4"/>
                    <a:pt x="40" y="8"/>
                    <a:pt x="6" y="34"/>
                  </a:cubicBezTo>
                  <a:cubicBezTo>
                    <a:pt x="1" y="39"/>
                    <a:pt x="6" y="47"/>
                    <a:pt x="11" y="47"/>
                  </a:cubicBezTo>
                  <a:cubicBezTo>
                    <a:pt x="13" y="47"/>
                    <a:pt x="14" y="47"/>
                    <a:pt x="15" y="46"/>
                  </a:cubicBezTo>
                  <a:cubicBezTo>
                    <a:pt x="52" y="26"/>
                    <a:pt x="97" y="19"/>
                    <a:pt x="142" y="19"/>
                  </a:cubicBezTo>
                  <a:cubicBezTo>
                    <a:pt x="179" y="19"/>
                    <a:pt x="215" y="24"/>
                    <a:pt x="248" y="31"/>
                  </a:cubicBezTo>
                  <a:cubicBezTo>
                    <a:pt x="250" y="31"/>
                    <a:pt x="252" y="29"/>
                    <a:pt x="250" y="27"/>
                  </a:cubicBezTo>
                  <a:cubicBezTo>
                    <a:pt x="232" y="4"/>
                    <a:pt x="194" y="1"/>
                    <a:pt x="160"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a:off x="5782281" y="3126284"/>
              <a:ext cx="16013" cy="19951"/>
            </a:xfrm>
            <a:custGeom>
              <a:avLst/>
              <a:gdLst/>
              <a:ahLst/>
              <a:cxnLst/>
              <a:rect l="l" t="t" r="r" b="b"/>
              <a:pathLst>
                <a:path w="61" h="76" extrusionOk="0">
                  <a:moveTo>
                    <a:pt x="56" y="0"/>
                  </a:moveTo>
                  <a:cubicBezTo>
                    <a:pt x="55" y="0"/>
                    <a:pt x="53" y="2"/>
                    <a:pt x="52" y="4"/>
                  </a:cubicBezTo>
                  <a:cubicBezTo>
                    <a:pt x="46" y="14"/>
                    <a:pt x="46" y="29"/>
                    <a:pt x="39" y="40"/>
                  </a:cubicBezTo>
                  <a:cubicBezTo>
                    <a:pt x="31" y="55"/>
                    <a:pt x="18" y="59"/>
                    <a:pt x="5" y="66"/>
                  </a:cubicBezTo>
                  <a:cubicBezTo>
                    <a:pt x="1" y="66"/>
                    <a:pt x="1" y="72"/>
                    <a:pt x="5" y="74"/>
                  </a:cubicBezTo>
                  <a:cubicBezTo>
                    <a:pt x="8" y="75"/>
                    <a:pt x="12" y="76"/>
                    <a:pt x="15" y="76"/>
                  </a:cubicBezTo>
                  <a:cubicBezTo>
                    <a:pt x="45" y="76"/>
                    <a:pt x="61" y="29"/>
                    <a:pt x="59" y="4"/>
                  </a:cubicBezTo>
                  <a:cubicBezTo>
                    <a:pt x="59" y="2"/>
                    <a:pt x="58" y="0"/>
                    <a:pt x="56" y="0"/>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a:off x="5908812" y="3231027"/>
              <a:ext cx="128631" cy="14963"/>
            </a:xfrm>
            <a:custGeom>
              <a:avLst/>
              <a:gdLst/>
              <a:ahLst/>
              <a:cxnLst/>
              <a:rect l="l" t="t" r="r" b="b"/>
              <a:pathLst>
                <a:path w="490" h="57" extrusionOk="0">
                  <a:moveTo>
                    <a:pt x="7" y="1"/>
                  </a:moveTo>
                  <a:cubicBezTo>
                    <a:pt x="1" y="1"/>
                    <a:pt x="1" y="9"/>
                    <a:pt x="7" y="9"/>
                  </a:cubicBezTo>
                  <a:cubicBezTo>
                    <a:pt x="166" y="29"/>
                    <a:pt x="329" y="44"/>
                    <a:pt x="487" y="57"/>
                  </a:cubicBezTo>
                  <a:cubicBezTo>
                    <a:pt x="489" y="57"/>
                    <a:pt x="489" y="54"/>
                    <a:pt x="487" y="54"/>
                  </a:cubicBezTo>
                  <a:cubicBezTo>
                    <a:pt x="335" y="14"/>
                    <a:pt x="164" y="3"/>
                    <a:pt x="7"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a:off x="5915112" y="3206088"/>
              <a:ext cx="59328" cy="7875"/>
            </a:xfrm>
            <a:custGeom>
              <a:avLst/>
              <a:gdLst/>
              <a:ahLst/>
              <a:cxnLst/>
              <a:rect l="l" t="t" r="r" b="b"/>
              <a:pathLst>
                <a:path w="226" h="30" extrusionOk="0">
                  <a:moveTo>
                    <a:pt x="45" y="1"/>
                  </a:moveTo>
                  <a:cubicBezTo>
                    <a:pt x="33" y="1"/>
                    <a:pt x="21" y="1"/>
                    <a:pt x="9" y="2"/>
                  </a:cubicBezTo>
                  <a:cubicBezTo>
                    <a:pt x="0" y="2"/>
                    <a:pt x="0" y="10"/>
                    <a:pt x="9" y="12"/>
                  </a:cubicBezTo>
                  <a:cubicBezTo>
                    <a:pt x="80" y="17"/>
                    <a:pt x="148" y="21"/>
                    <a:pt x="219" y="30"/>
                  </a:cubicBezTo>
                  <a:cubicBezTo>
                    <a:pt x="219" y="30"/>
                    <a:pt x="220" y="30"/>
                    <a:pt x="220" y="30"/>
                  </a:cubicBezTo>
                  <a:cubicBezTo>
                    <a:pt x="225" y="30"/>
                    <a:pt x="225" y="21"/>
                    <a:pt x="221" y="21"/>
                  </a:cubicBezTo>
                  <a:cubicBezTo>
                    <a:pt x="164" y="9"/>
                    <a:pt x="103" y="1"/>
                    <a:pt x="45"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a:off x="3958344" y="2073349"/>
              <a:ext cx="1278436" cy="1372940"/>
            </a:xfrm>
            <a:custGeom>
              <a:avLst/>
              <a:gdLst/>
              <a:ahLst/>
              <a:cxnLst/>
              <a:rect l="l" t="t" r="r" b="b"/>
              <a:pathLst>
                <a:path w="4870" h="5230" extrusionOk="0">
                  <a:moveTo>
                    <a:pt x="2000" y="0"/>
                  </a:moveTo>
                  <a:cubicBezTo>
                    <a:pt x="1999" y="0"/>
                    <a:pt x="1997" y="1"/>
                    <a:pt x="1995" y="1"/>
                  </a:cubicBezTo>
                  <a:cubicBezTo>
                    <a:pt x="1927" y="29"/>
                    <a:pt x="1884" y="115"/>
                    <a:pt x="1871" y="205"/>
                  </a:cubicBezTo>
                  <a:cubicBezTo>
                    <a:pt x="1867" y="198"/>
                    <a:pt x="1860" y="192"/>
                    <a:pt x="1856" y="187"/>
                  </a:cubicBezTo>
                  <a:cubicBezTo>
                    <a:pt x="1811" y="147"/>
                    <a:pt x="1757" y="134"/>
                    <a:pt x="1700" y="127"/>
                  </a:cubicBezTo>
                  <a:cubicBezTo>
                    <a:pt x="1689" y="127"/>
                    <a:pt x="1687" y="145"/>
                    <a:pt x="1697" y="147"/>
                  </a:cubicBezTo>
                  <a:cubicBezTo>
                    <a:pt x="1747" y="155"/>
                    <a:pt x="1783" y="194"/>
                    <a:pt x="1813" y="232"/>
                  </a:cubicBezTo>
                  <a:cubicBezTo>
                    <a:pt x="1826" y="252"/>
                    <a:pt x="1837" y="271"/>
                    <a:pt x="1843" y="290"/>
                  </a:cubicBezTo>
                  <a:cubicBezTo>
                    <a:pt x="1843" y="290"/>
                    <a:pt x="1843" y="292"/>
                    <a:pt x="1843" y="292"/>
                  </a:cubicBezTo>
                  <a:cubicBezTo>
                    <a:pt x="1824" y="287"/>
                    <a:pt x="1803" y="285"/>
                    <a:pt x="1782" y="285"/>
                  </a:cubicBezTo>
                  <a:cubicBezTo>
                    <a:pt x="1731" y="285"/>
                    <a:pt x="1677" y="299"/>
                    <a:pt x="1633" y="324"/>
                  </a:cubicBezTo>
                  <a:cubicBezTo>
                    <a:pt x="1631" y="324"/>
                    <a:pt x="1629" y="324"/>
                    <a:pt x="1627" y="327"/>
                  </a:cubicBezTo>
                  <a:cubicBezTo>
                    <a:pt x="1286" y="543"/>
                    <a:pt x="1273" y="1021"/>
                    <a:pt x="1239" y="1383"/>
                  </a:cubicBezTo>
                  <a:cubicBezTo>
                    <a:pt x="1216" y="1646"/>
                    <a:pt x="1192" y="1914"/>
                    <a:pt x="1102" y="2164"/>
                  </a:cubicBezTo>
                  <a:cubicBezTo>
                    <a:pt x="1001" y="2438"/>
                    <a:pt x="817" y="2612"/>
                    <a:pt x="592" y="2785"/>
                  </a:cubicBezTo>
                  <a:cubicBezTo>
                    <a:pt x="305" y="3004"/>
                    <a:pt x="50" y="3295"/>
                    <a:pt x="23" y="3674"/>
                  </a:cubicBezTo>
                  <a:cubicBezTo>
                    <a:pt x="0" y="3989"/>
                    <a:pt x="225" y="4083"/>
                    <a:pt x="471" y="4083"/>
                  </a:cubicBezTo>
                  <a:cubicBezTo>
                    <a:pt x="535" y="4083"/>
                    <a:pt x="600" y="4077"/>
                    <a:pt x="663" y="4066"/>
                  </a:cubicBezTo>
                  <a:lnTo>
                    <a:pt x="663" y="4066"/>
                  </a:lnTo>
                  <a:cubicBezTo>
                    <a:pt x="629" y="4357"/>
                    <a:pt x="652" y="4689"/>
                    <a:pt x="892" y="4891"/>
                  </a:cubicBezTo>
                  <a:cubicBezTo>
                    <a:pt x="997" y="4979"/>
                    <a:pt x="1126" y="5027"/>
                    <a:pt x="1255" y="5027"/>
                  </a:cubicBezTo>
                  <a:cubicBezTo>
                    <a:pt x="1345" y="5027"/>
                    <a:pt x="1435" y="5003"/>
                    <a:pt x="1515" y="4953"/>
                  </a:cubicBezTo>
                  <a:cubicBezTo>
                    <a:pt x="1627" y="5147"/>
                    <a:pt x="1816" y="5229"/>
                    <a:pt x="2019" y="5229"/>
                  </a:cubicBezTo>
                  <a:cubicBezTo>
                    <a:pt x="2157" y="5229"/>
                    <a:pt x="2303" y="5191"/>
                    <a:pt x="2436" y="5124"/>
                  </a:cubicBezTo>
                  <a:cubicBezTo>
                    <a:pt x="2568" y="5191"/>
                    <a:pt x="2714" y="5229"/>
                    <a:pt x="2853" y="5229"/>
                  </a:cubicBezTo>
                  <a:cubicBezTo>
                    <a:pt x="3056" y="5229"/>
                    <a:pt x="3245" y="5147"/>
                    <a:pt x="3357" y="4953"/>
                  </a:cubicBezTo>
                  <a:cubicBezTo>
                    <a:pt x="3437" y="5003"/>
                    <a:pt x="3526" y="5027"/>
                    <a:pt x="3616" y="5027"/>
                  </a:cubicBezTo>
                  <a:cubicBezTo>
                    <a:pt x="3745" y="5027"/>
                    <a:pt x="3875" y="4979"/>
                    <a:pt x="3980" y="4891"/>
                  </a:cubicBezTo>
                  <a:cubicBezTo>
                    <a:pt x="4218" y="4689"/>
                    <a:pt x="4244" y="4357"/>
                    <a:pt x="4210" y="4066"/>
                  </a:cubicBezTo>
                  <a:lnTo>
                    <a:pt x="4210" y="4066"/>
                  </a:lnTo>
                  <a:cubicBezTo>
                    <a:pt x="4273" y="4077"/>
                    <a:pt x="4340" y="4084"/>
                    <a:pt x="4405" y="4084"/>
                  </a:cubicBezTo>
                  <a:cubicBezTo>
                    <a:pt x="4648" y="4084"/>
                    <a:pt x="4870" y="3989"/>
                    <a:pt x="4848" y="3674"/>
                  </a:cubicBezTo>
                  <a:cubicBezTo>
                    <a:pt x="4822" y="3295"/>
                    <a:pt x="4567" y="3004"/>
                    <a:pt x="4280" y="2785"/>
                  </a:cubicBezTo>
                  <a:cubicBezTo>
                    <a:pt x="4053" y="2612"/>
                    <a:pt x="3871" y="2438"/>
                    <a:pt x="3771" y="2164"/>
                  </a:cubicBezTo>
                  <a:cubicBezTo>
                    <a:pt x="3678" y="1914"/>
                    <a:pt x="3657" y="1646"/>
                    <a:pt x="3634" y="1383"/>
                  </a:cubicBezTo>
                  <a:cubicBezTo>
                    <a:pt x="3599" y="1031"/>
                    <a:pt x="3584" y="569"/>
                    <a:pt x="3269" y="344"/>
                  </a:cubicBezTo>
                  <a:cubicBezTo>
                    <a:pt x="3113" y="179"/>
                    <a:pt x="2843" y="130"/>
                    <a:pt x="2608" y="100"/>
                  </a:cubicBezTo>
                  <a:cubicBezTo>
                    <a:pt x="2563" y="94"/>
                    <a:pt x="2513" y="90"/>
                    <a:pt x="2461" y="90"/>
                  </a:cubicBezTo>
                  <a:cubicBezTo>
                    <a:pt x="2281" y="90"/>
                    <a:pt x="2076" y="131"/>
                    <a:pt x="1957" y="256"/>
                  </a:cubicBezTo>
                  <a:cubicBezTo>
                    <a:pt x="1954" y="232"/>
                    <a:pt x="1952" y="209"/>
                    <a:pt x="1957" y="185"/>
                  </a:cubicBezTo>
                  <a:cubicBezTo>
                    <a:pt x="1967" y="125"/>
                    <a:pt x="2002" y="78"/>
                    <a:pt x="2017" y="20"/>
                  </a:cubicBezTo>
                  <a:cubicBezTo>
                    <a:pt x="2018" y="11"/>
                    <a:pt x="2011" y="0"/>
                    <a:pt x="2000"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a:off x="4045761" y="2661638"/>
              <a:ext cx="245187" cy="443646"/>
            </a:xfrm>
            <a:custGeom>
              <a:avLst/>
              <a:gdLst/>
              <a:ahLst/>
              <a:cxnLst/>
              <a:rect l="l" t="t" r="r" b="b"/>
              <a:pathLst>
                <a:path w="934" h="1690" extrusionOk="0">
                  <a:moveTo>
                    <a:pt x="921" y="1"/>
                  </a:moveTo>
                  <a:cubicBezTo>
                    <a:pt x="918" y="1"/>
                    <a:pt x="914" y="3"/>
                    <a:pt x="912" y="7"/>
                  </a:cubicBezTo>
                  <a:cubicBezTo>
                    <a:pt x="840" y="219"/>
                    <a:pt x="724" y="405"/>
                    <a:pt x="574" y="570"/>
                  </a:cubicBezTo>
                  <a:cubicBezTo>
                    <a:pt x="456" y="701"/>
                    <a:pt x="326" y="821"/>
                    <a:pt x="231" y="968"/>
                  </a:cubicBezTo>
                  <a:cubicBezTo>
                    <a:pt x="92" y="1191"/>
                    <a:pt x="45" y="1502"/>
                    <a:pt x="274" y="1682"/>
                  </a:cubicBezTo>
                  <a:cubicBezTo>
                    <a:pt x="281" y="1687"/>
                    <a:pt x="289" y="1690"/>
                    <a:pt x="297" y="1690"/>
                  </a:cubicBezTo>
                  <a:cubicBezTo>
                    <a:pt x="323" y="1690"/>
                    <a:pt x="345" y="1659"/>
                    <a:pt x="321" y="1634"/>
                  </a:cubicBezTo>
                  <a:cubicBezTo>
                    <a:pt x="0" y="1300"/>
                    <a:pt x="353" y="928"/>
                    <a:pt x="581" y="669"/>
                  </a:cubicBezTo>
                  <a:cubicBezTo>
                    <a:pt x="754" y="474"/>
                    <a:pt x="863" y="262"/>
                    <a:pt x="932" y="13"/>
                  </a:cubicBezTo>
                  <a:cubicBezTo>
                    <a:pt x="933" y="5"/>
                    <a:pt x="927" y="1"/>
                    <a:pt x="921"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a:off x="4240808" y="2655076"/>
              <a:ext cx="151470" cy="463597"/>
            </a:xfrm>
            <a:custGeom>
              <a:avLst/>
              <a:gdLst/>
              <a:ahLst/>
              <a:cxnLst/>
              <a:rect l="l" t="t" r="r" b="b"/>
              <a:pathLst>
                <a:path w="577" h="1766" extrusionOk="0">
                  <a:moveTo>
                    <a:pt x="527" y="0"/>
                  </a:moveTo>
                  <a:cubicBezTo>
                    <a:pt x="523" y="0"/>
                    <a:pt x="519" y="3"/>
                    <a:pt x="519" y="8"/>
                  </a:cubicBezTo>
                  <a:cubicBezTo>
                    <a:pt x="504" y="310"/>
                    <a:pt x="461" y="614"/>
                    <a:pt x="377" y="903"/>
                  </a:cubicBezTo>
                  <a:cubicBezTo>
                    <a:pt x="292" y="1201"/>
                    <a:pt x="131" y="1447"/>
                    <a:pt x="9" y="1728"/>
                  </a:cubicBezTo>
                  <a:cubicBezTo>
                    <a:pt x="1" y="1746"/>
                    <a:pt x="14" y="1766"/>
                    <a:pt x="31" y="1766"/>
                  </a:cubicBezTo>
                  <a:cubicBezTo>
                    <a:pt x="36" y="1766"/>
                    <a:pt x="42" y="1763"/>
                    <a:pt x="47" y="1758"/>
                  </a:cubicBezTo>
                  <a:cubicBezTo>
                    <a:pt x="251" y="1552"/>
                    <a:pt x="371" y="1233"/>
                    <a:pt x="454" y="959"/>
                  </a:cubicBezTo>
                  <a:cubicBezTo>
                    <a:pt x="546" y="646"/>
                    <a:pt x="576" y="334"/>
                    <a:pt x="538" y="8"/>
                  </a:cubicBezTo>
                  <a:cubicBezTo>
                    <a:pt x="537" y="3"/>
                    <a:pt x="532" y="0"/>
                    <a:pt x="527"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a:off x="4404615" y="2763755"/>
              <a:ext cx="63791" cy="346254"/>
            </a:xfrm>
            <a:custGeom>
              <a:avLst/>
              <a:gdLst/>
              <a:ahLst/>
              <a:cxnLst/>
              <a:rect l="l" t="t" r="r" b="b"/>
              <a:pathLst>
                <a:path w="243" h="1319" extrusionOk="0">
                  <a:moveTo>
                    <a:pt x="234" y="1"/>
                  </a:moveTo>
                  <a:cubicBezTo>
                    <a:pt x="232" y="1"/>
                    <a:pt x="230" y="2"/>
                    <a:pt x="229" y="5"/>
                  </a:cubicBezTo>
                  <a:cubicBezTo>
                    <a:pt x="128" y="434"/>
                    <a:pt x="30" y="847"/>
                    <a:pt x="2" y="1288"/>
                  </a:cubicBezTo>
                  <a:cubicBezTo>
                    <a:pt x="0" y="1308"/>
                    <a:pt x="18" y="1319"/>
                    <a:pt x="34" y="1319"/>
                  </a:cubicBezTo>
                  <a:cubicBezTo>
                    <a:pt x="47" y="1319"/>
                    <a:pt x="59" y="1312"/>
                    <a:pt x="62" y="1297"/>
                  </a:cubicBezTo>
                  <a:cubicBezTo>
                    <a:pt x="128" y="871"/>
                    <a:pt x="164" y="434"/>
                    <a:pt x="242" y="10"/>
                  </a:cubicBezTo>
                  <a:cubicBezTo>
                    <a:pt x="243" y="4"/>
                    <a:pt x="238" y="1"/>
                    <a:pt x="234"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a:off x="4728031" y="2758243"/>
              <a:ext cx="145169" cy="287189"/>
            </a:xfrm>
            <a:custGeom>
              <a:avLst/>
              <a:gdLst/>
              <a:ahLst/>
              <a:cxnLst/>
              <a:rect l="l" t="t" r="r" b="b"/>
              <a:pathLst>
                <a:path w="553" h="1094" extrusionOk="0">
                  <a:moveTo>
                    <a:pt x="25" y="0"/>
                  </a:moveTo>
                  <a:cubicBezTo>
                    <a:pt x="12" y="0"/>
                    <a:pt x="0" y="10"/>
                    <a:pt x="5" y="24"/>
                  </a:cubicBezTo>
                  <a:cubicBezTo>
                    <a:pt x="134" y="378"/>
                    <a:pt x="267" y="787"/>
                    <a:pt x="500" y="1087"/>
                  </a:cubicBezTo>
                  <a:cubicBezTo>
                    <a:pt x="505" y="1092"/>
                    <a:pt x="511" y="1094"/>
                    <a:pt x="517" y="1094"/>
                  </a:cubicBezTo>
                  <a:cubicBezTo>
                    <a:pt x="535" y="1094"/>
                    <a:pt x="553" y="1078"/>
                    <a:pt x="545" y="1059"/>
                  </a:cubicBezTo>
                  <a:cubicBezTo>
                    <a:pt x="408" y="701"/>
                    <a:pt x="190" y="373"/>
                    <a:pt x="44" y="14"/>
                  </a:cubicBezTo>
                  <a:cubicBezTo>
                    <a:pt x="41" y="4"/>
                    <a:pt x="33" y="0"/>
                    <a:pt x="25"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a:off x="4789459" y="2659276"/>
              <a:ext cx="236261" cy="438396"/>
            </a:xfrm>
            <a:custGeom>
              <a:avLst/>
              <a:gdLst/>
              <a:ahLst/>
              <a:cxnLst/>
              <a:rect l="l" t="t" r="r" b="b"/>
              <a:pathLst>
                <a:path w="900" h="1670" extrusionOk="0">
                  <a:moveTo>
                    <a:pt x="12" y="0"/>
                  </a:moveTo>
                  <a:cubicBezTo>
                    <a:pt x="7" y="0"/>
                    <a:pt x="1" y="4"/>
                    <a:pt x="1" y="11"/>
                  </a:cubicBezTo>
                  <a:cubicBezTo>
                    <a:pt x="20" y="309"/>
                    <a:pt x="172" y="525"/>
                    <a:pt x="350" y="750"/>
                  </a:cubicBezTo>
                  <a:cubicBezTo>
                    <a:pt x="459" y="887"/>
                    <a:pt x="564" y="1025"/>
                    <a:pt x="647" y="1179"/>
                  </a:cubicBezTo>
                  <a:cubicBezTo>
                    <a:pt x="729" y="1333"/>
                    <a:pt x="778" y="1498"/>
                    <a:pt x="849" y="1656"/>
                  </a:cubicBezTo>
                  <a:cubicBezTo>
                    <a:pt x="853" y="1665"/>
                    <a:pt x="861" y="1669"/>
                    <a:pt x="870" y="1669"/>
                  </a:cubicBezTo>
                  <a:cubicBezTo>
                    <a:pt x="884" y="1669"/>
                    <a:pt x="899" y="1659"/>
                    <a:pt x="898" y="1643"/>
                  </a:cubicBezTo>
                  <a:cubicBezTo>
                    <a:pt x="874" y="1371"/>
                    <a:pt x="725" y="1104"/>
                    <a:pt x="564" y="887"/>
                  </a:cubicBezTo>
                  <a:cubicBezTo>
                    <a:pt x="356" y="611"/>
                    <a:pt x="69" y="369"/>
                    <a:pt x="20" y="7"/>
                  </a:cubicBezTo>
                  <a:cubicBezTo>
                    <a:pt x="20" y="3"/>
                    <a:pt x="16" y="0"/>
                    <a:pt x="12"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a:off x="4893151" y="2635125"/>
              <a:ext cx="301889" cy="432358"/>
            </a:xfrm>
            <a:custGeom>
              <a:avLst/>
              <a:gdLst/>
              <a:ahLst/>
              <a:cxnLst/>
              <a:rect l="l" t="t" r="r" b="b"/>
              <a:pathLst>
                <a:path w="1150" h="1647" extrusionOk="0">
                  <a:moveTo>
                    <a:pt x="15" y="1"/>
                  </a:moveTo>
                  <a:cubicBezTo>
                    <a:pt x="8" y="1"/>
                    <a:pt x="1" y="7"/>
                    <a:pt x="2" y="18"/>
                  </a:cubicBezTo>
                  <a:cubicBezTo>
                    <a:pt x="68" y="286"/>
                    <a:pt x="222" y="510"/>
                    <a:pt x="404" y="716"/>
                  </a:cubicBezTo>
                  <a:cubicBezTo>
                    <a:pt x="638" y="975"/>
                    <a:pt x="1002" y="1228"/>
                    <a:pt x="978" y="1613"/>
                  </a:cubicBezTo>
                  <a:cubicBezTo>
                    <a:pt x="976" y="1636"/>
                    <a:pt x="992" y="1647"/>
                    <a:pt x="1009" y="1647"/>
                  </a:cubicBezTo>
                  <a:cubicBezTo>
                    <a:pt x="1024" y="1647"/>
                    <a:pt x="1041" y="1638"/>
                    <a:pt x="1047" y="1622"/>
                  </a:cubicBezTo>
                  <a:cubicBezTo>
                    <a:pt x="1150" y="1359"/>
                    <a:pt x="899" y="1104"/>
                    <a:pt x="730" y="932"/>
                  </a:cubicBezTo>
                  <a:cubicBezTo>
                    <a:pt x="458" y="650"/>
                    <a:pt x="147" y="397"/>
                    <a:pt x="25" y="9"/>
                  </a:cubicBezTo>
                  <a:cubicBezTo>
                    <a:pt x="24" y="3"/>
                    <a:pt x="20" y="1"/>
                    <a:pt x="15"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a:off x="4334524" y="2773468"/>
              <a:ext cx="544713" cy="361742"/>
            </a:xfrm>
            <a:custGeom>
              <a:avLst/>
              <a:gdLst/>
              <a:ahLst/>
              <a:cxnLst/>
              <a:rect l="l" t="t" r="r" b="b"/>
              <a:pathLst>
                <a:path w="2075" h="1378" extrusionOk="0">
                  <a:moveTo>
                    <a:pt x="646" y="1"/>
                  </a:moveTo>
                  <a:lnTo>
                    <a:pt x="646" y="658"/>
                  </a:lnTo>
                  <a:cubicBezTo>
                    <a:pt x="558" y="660"/>
                    <a:pt x="207" y="729"/>
                    <a:pt x="136" y="746"/>
                  </a:cubicBezTo>
                  <a:cubicBezTo>
                    <a:pt x="63" y="763"/>
                    <a:pt x="1" y="1378"/>
                    <a:pt x="1038" y="1378"/>
                  </a:cubicBezTo>
                  <a:cubicBezTo>
                    <a:pt x="2074" y="1378"/>
                    <a:pt x="1937" y="763"/>
                    <a:pt x="1881" y="742"/>
                  </a:cubicBezTo>
                  <a:cubicBezTo>
                    <a:pt x="1826" y="720"/>
                    <a:pt x="1451" y="654"/>
                    <a:pt x="1380" y="652"/>
                  </a:cubicBezTo>
                  <a:lnTo>
                    <a:pt x="1376" y="652"/>
                  </a:lnTo>
                  <a:lnTo>
                    <a:pt x="1376" y="1"/>
                  </a:ln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a:off x="4503845" y="2773468"/>
              <a:ext cx="191897" cy="108680"/>
            </a:xfrm>
            <a:custGeom>
              <a:avLst/>
              <a:gdLst/>
              <a:ahLst/>
              <a:cxnLst/>
              <a:rect l="l" t="t" r="r" b="b"/>
              <a:pathLst>
                <a:path w="731" h="414" extrusionOk="0">
                  <a:moveTo>
                    <a:pt x="1" y="1"/>
                  </a:moveTo>
                  <a:lnTo>
                    <a:pt x="1" y="414"/>
                  </a:lnTo>
                  <a:lnTo>
                    <a:pt x="731" y="414"/>
                  </a:lnTo>
                  <a:lnTo>
                    <a:pt x="7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a:off x="4336362" y="2171791"/>
              <a:ext cx="527125" cy="667832"/>
            </a:xfrm>
            <a:custGeom>
              <a:avLst/>
              <a:gdLst/>
              <a:ahLst/>
              <a:cxnLst/>
              <a:rect l="l" t="t" r="r" b="b"/>
              <a:pathLst>
                <a:path w="2008" h="2544" extrusionOk="0">
                  <a:moveTo>
                    <a:pt x="1001" y="1"/>
                  </a:moveTo>
                  <a:cubicBezTo>
                    <a:pt x="853" y="1"/>
                    <a:pt x="476" y="93"/>
                    <a:pt x="266" y="309"/>
                  </a:cubicBezTo>
                  <a:cubicBezTo>
                    <a:pt x="80" y="502"/>
                    <a:pt x="0" y="808"/>
                    <a:pt x="56" y="1123"/>
                  </a:cubicBezTo>
                  <a:cubicBezTo>
                    <a:pt x="167" y="1727"/>
                    <a:pt x="178" y="1954"/>
                    <a:pt x="315" y="2155"/>
                  </a:cubicBezTo>
                  <a:cubicBezTo>
                    <a:pt x="493" y="2421"/>
                    <a:pt x="853" y="2543"/>
                    <a:pt x="998" y="2543"/>
                  </a:cubicBezTo>
                  <a:cubicBezTo>
                    <a:pt x="1146" y="2543"/>
                    <a:pt x="1512" y="2421"/>
                    <a:pt x="1692" y="2155"/>
                  </a:cubicBezTo>
                  <a:cubicBezTo>
                    <a:pt x="1829" y="1954"/>
                    <a:pt x="1838" y="1727"/>
                    <a:pt x="1949" y="1123"/>
                  </a:cubicBezTo>
                  <a:cubicBezTo>
                    <a:pt x="2007" y="808"/>
                    <a:pt x="1928" y="502"/>
                    <a:pt x="1742" y="309"/>
                  </a:cubicBezTo>
                  <a:cubicBezTo>
                    <a:pt x="1532" y="93"/>
                    <a:pt x="1148" y="1"/>
                    <a:pt x="1001"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a:off x="4656365" y="2394664"/>
              <a:ext cx="132831" cy="61428"/>
            </a:xfrm>
            <a:custGeom>
              <a:avLst/>
              <a:gdLst/>
              <a:ahLst/>
              <a:cxnLst/>
              <a:rect l="l" t="t" r="r" b="b"/>
              <a:pathLst>
                <a:path w="506" h="234" extrusionOk="0">
                  <a:moveTo>
                    <a:pt x="199" y="0"/>
                  </a:moveTo>
                  <a:cubicBezTo>
                    <a:pt x="144" y="0"/>
                    <a:pt x="91" y="10"/>
                    <a:pt x="47" y="30"/>
                  </a:cubicBezTo>
                  <a:cubicBezTo>
                    <a:pt x="15" y="45"/>
                    <a:pt x="0" y="77"/>
                    <a:pt x="11" y="109"/>
                  </a:cubicBezTo>
                  <a:cubicBezTo>
                    <a:pt x="20" y="140"/>
                    <a:pt x="48" y="162"/>
                    <a:pt x="80" y="162"/>
                  </a:cubicBezTo>
                  <a:cubicBezTo>
                    <a:pt x="84" y="162"/>
                    <a:pt x="88" y="161"/>
                    <a:pt x="92" y="161"/>
                  </a:cubicBezTo>
                  <a:cubicBezTo>
                    <a:pt x="128" y="156"/>
                    <a:pt x="160" y="152"/>
                    <a:pt x="190" y="152"/>
                  </a:cubicBezTo>
                  <a:cubicBezTo>
                    <a:pt x="211" y="152"/>
                    <a:pt x="232" y="154"/>
                    <a:pt x="253" y="159"/>
                  </a:cubicBezTo>
                  <a:cubicBezTo>
                    <a:pt x="287" y="167"/>
                    <a:pt x="315" y="182"/>
                    <a:pt x="345" y="199"/>
                  </a:cubicBezTo>
                  <a:cubicBezTo>
                    <a:pt x="360" y="208"/>
                    <a:pt x="377" y="218"/>
                    <a:pt x="394" y="227"/>
                  </a:cubicBezTo>
                  <a:cubicBezTo>
                    <a:pt x="405" y="231"/>
                    <a:pt x="413" y="233"/>
                    <a:pt x="426" y="233"/>
                  </a:cubicBezTo>
                  <a:cubicBezTo>
                    <a:pt x="448" y="233"/>
                    <a:pt x="471" y="223"/>
                    <a:pt x="486" y="206"/>
                  </a:cubicBezTo>
                  <a:cubicBezTo>
                    <a:pt x="505" y="180"/>
                    <a:pt x="505" y="148"/>
                    <a:pt x="486" y="124"/>
                  </a:cubicBezTo>
                  <a:cubicBezTo>
                    <a:pt x="421" y="39"/>
                    <a:pt x="306" y="0"/>
                    <a:pt x="199"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a:off x="4706242" y="2494681"/>
              <a:ext cx="57753" cy="57490"/>
            </a:xfrm>
            <a:custGeom>
              <a:avLst/>
              <a:gdLst/>
              <a:ahLst/>
              <a:cxnLst/>
              <a:rect l="l" t="t" r="r" b="b"/>
              <a:pathLst>
                <a:path w="220" h="219" extrusionOk="0">
                  <a:moveTo>
                    <a:pt x="193" y="0"/>
                  </a:moveTo>
                  <a:cubicBezTo>
                    <a:pt x="168" y="0"/>
                    <a:pt x="157" y="35"/>
                    <a:pt x="140" y="50"/>
                  </a:cubicBezTo>
                  <a:cubicBezTo>
                    <a:pt x="136" y="54"/>
                    <a:pt x="129" y="58"/>
                    <a:pt x="123" y="60"/>
                  </a:cubicBezTo>
                  <a:cubicBezTo>
                    <a:pt x="114" y="35"/>
                    <a:pt x="91" y="17"/>
                    <a:pt x="65" y="17"/>
                  </a:cubicBezTo>
                  <a:cubicBezTo>
                    <a:pt x="31" y="17"/>
                    <a:pt x="1" y="45"/>
                    <a:pt x="1" y="79"/>
                  </a:cubicBezTo>
                  <a:lnTo>
                    <a:pt x="1" y="157"/>
                  </a:lnTo>
                  <a:cubicBezTo>
                    <a:pt x="1" y="191"/>
                    <a:pt x="31" y="219"/>
                    <a:pt x="65" y="219"/>
                  </a:cubicBezTo>
                  <a:cubicBezTo>
                    <a:pt x="99" y="219"/>
                    <a:pt x="127" y="191"/>
                    <a:pt x="127" y="157"/>
                  </a:cubicBezTo>
                  <a:lnTo>
                    <a:pt x="127" y="124"/>
                  </a:lnTo>
                  <a:cubicBezTo>
                    <a:pt x="148" y="118"/>
                    <a:pt x="170" y="103"/>
                    <a:pt x="185" y="90"/>
                  </a:cubicBezTo>
                  <a:cubicBezTo>
                    <a:pt x="198" y="77"/>
                    <a:pt x="208" y="62"/>
                    <a:pt x="215" y="45"/>
                  </a:cubicBezTo>
                  <a:cubicBezTo>
                    <a:pt x="219" y="28"/>
                    <a:pt x="215" y="0"/>
                    <a:pt x="19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a:off x="4409866" y="2394664"/>
              <a:ext cx="133094" cy="61428"/>
            </a:xfrm>
            <a:custGeom>
              <a:avLst/>
              <a:gdLst/>
              <a:ahLst/>
              <a:cxnLst/>
              <a:rect l="l" t="t" r="r" b="b"/>
              <a:pathLst>
                <a:path w="507" h="234" extrusionOk="0">
                  <a:moveTo>
                    <a:pt x="308" y="0"/>
                  </a:moveTo>
                  <a:cubicBezTo>
                    <a:pt x="200" y="0"/>
                    <a:pt x="85" y="39"/>
                    <a:pt x="20" y="124"/>
                  </a:cubicBezTo>
                  <a:cubicBezTo>
                    <a:pt x="1" y="148"/>
                    <a:pt x="1" y="180"/>
                    <a:pt x="22" y="206"/>
                  </a:cubicBezTo>
                  <a:cubicBezTo>
                    <a:pt x="37" y="223"/>
                    <a:pt x="59" y="233"/>
                    <a:pt x="82" y="233"/>
                  </a:cubicBezTo>
                  <a:cubicBezTo>
                    <a:pt x="93" y="233"/>
                    <a:pt x="104" y="231"/>
                    <a:pt x="112" y="227"/>
                  </a:cubicBezTo>
                  <a:cubicBezTo>
                    <a:pt x="132" y="218"/>
                    <a:pt x="147" y="208"/>
                    <a:pt x="164" y="199"/>
                  </a:cubicBezTo>
                  <a:cubicBezTo>
                    <a:pt x="194" y="182"/>
                    <a:pt x="222" y="167"/>
                    <a:pt x="254" y="159"/>
                  </a:cubicBezTo>
                  <a:cubicBezTo>
                    <a:pt x="275" y="154"/>
                    <a:pt x="296" y="152"/>
                    <a:pt x="318" y="152"/>
                  </a:cubicBezTo>
                  <a:cubicBezTo>
                    <a:pt x="348" y="152"/>
                    <a:pt x="379" y="156"/>
                    <a:pt x="416" y="161"/>
                  </a:cubicBezTo>
                  <a:cubicBezTo>
                    <a:pt x="420" y="161"/>
                    <a:pt x="424" y="162"/>
                    <a:pt x="428" y="162"/>
                  </a:cubicBezTo>
                  <a:cubicBezTo>
                    <a:pt x="458" y="162"/>
                    <a:pt x="488" y="140"/>
                    <a:pt x="498" y="109"/>
                  </a:cubicBezTo>
                  <a:cubicBezTo>
                    <a:pt x="506" y="77"/>
                    <a:pt x="491" y="45"/>
                    <a:pt x="461" y="30"/>
                  </a:cubicBezTo>
                  <a:cubicBezTo>
                    <a:pt x="417" y="10"/>
                    <a:pt x="364" y="0"/>
                    <a:pt x="308"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a:off x="4435329" y="2494681"/>
              <a:ext cx="57490" cy="57490"/>
            </a:xfrm>
            <a:custGeom>
              <a:avLst/>
              <a:gdLst/>
              <a:ahLst/>
              <a:cxnLst/>
              <a:rect l="l" t="t" r="r" b="b"/>
              <a:pathLst>
                <a:path w="219" h="219" extrusionOk="0">
                  <a:moveTo>
                    <a:pt x="28" y="0"/>
                  </a:moveTo>
                  <a:cubicBezTo>
                    <a:pt x="5" y="0"/>
                    <a:pt x="0" y="28"/>
                    <a:pt x="7" y="45"/>
                  </a:cubicBezTo>
                  <a:cubicBezTo>
                    <a:pt x="11" y="62"/>
                    <a:pt x="24" y="77"/>
                    <a:pt x="35" y="90"/>
                  </a:cubicBezTo>
                  <a:cubicBezTo>
                    <a:pt x="50" y="103"/>
                    <a:pt x="71" y="118"/>
                    <a:pt x="92" y="124"/>
                  </a:cubicBezTo>
                  <a:lnTo>
                    <a:pt x="92" y="157"/>
                  </a:lnTo>
                  <a:cubicBezTo>
                    <a:pt x="92" y="191"/>
                    <a:pt x="122" y="219"/>
                    <a:pt x="157" y="219"/>
                  </a:cubicBezTo>
                  <a:cubicBezTo>
                    <a:pt x="191" y="219"/>
                    <a:pt x="219" y="191"/>
                    <a:pt x="219" y="157"/>
                  </a:cubicBezTo>
                  <a:lnTo>
                    <a:pt x="219" y="79"/>
                  </a:lnTo>
                  <a:cubicBezTo>
                    <a:pt x="219" y="45"/>
                    <a:pt x="191" y="17"/>
                    <a:pt x="157" y="17"/>
                  </a:cubicBezTo>
                  <a:cubicBezTo>
                    <a:pt x="129" y="17"/>
                    <a:pt x="105" y="35"/>
                    <a:pt x="97" y="60"/>
                  </a:cubicBezTo>
                  <a:cubicBezTo>
                    <a:pt x="90" y="58"/>
                    <a:pt x="86" y="54"/>
                    <a:pt x="80" y="50"/>
                  </a:cubicBezTo>
                  <a:cubicBezTo>
                    <a:pt x="62" y="35"/>
                    <a:pt x="54" y="0"/>
                    <a:pt x="2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a:off x="4515133" y="2656651"/>
              <a:ext cx="169846" cy="52240"/>
            </a:xfrm>
            <a:custGeom>
              <a:avLst/>
              <a:gdLst/>
              <a:ahLst/>
              <a:cxnLst/>
              <a:rect l="l" t="t" r="r" b="b"/>
              <a:pathLst>
                <a:path w="647" h="199" extrusionOk="0">
                  <a:moveTo>
                    <a:pt x="623" y="1"/>
                  </a:moveTo>
                  <a:cubicBezTo>
                    <a:pt x="619" y="1"/>
                    <a:pt x="616" y="2"/>
                    <a:pt x="613" y="4"/>
                  </a:cubicBezTo>
                  <a:cubicBezTo>
                    <a:pt x="518" y="70"/>
                    <a:pt x="446" y="133"/>
                    <a:pt x="324" y="133"/>
                  </a:cubicBezTo>
                  <a:cubicBezTo>
                    <a:pt x="322" y="133"/>
                    <a:pt x="319" y="133"/>
                    <a:pt x="317" y="133"/>
                  </a:cubicBezTo>
                  <a:cubicBezTo>
                    <a:pt x="193" y="131"/>
                    <a:pt x="120" y="49"/>
                    <a:pt x="13" y="11"/>
                  </a:cubicBezTo>
                  <a:cubicBezTo>
                    <a:pt x="12" y="10"/>
                    <a:pt x="12" y="10"/>
                    <a:pt x="11" y="10"/>
                  </a:cubicBezTo>
                  <a:cubicBezTo>
                    <a:pt x="5" y="10"/>
                    <a:pt x="1" y="16"/>
                    <a:pt x="3" y="21"/>
                  </a:cubicBezTo>
                  <a:cubicBezTo>
                    <a:pt x="45" y="140"/>
                    <a:pt x="183" y="198"/>
                    <a:pt x="322" y="198"/>
                  </a:cubicBezTo>
                  <a:cubicBezTo>
                    <a:pt x="457" y="198"/>
                    <a:pt x="592" y="143"/>
                    <a:pt x="641" y="34"/>
                  </a:cubicBezTo>
                  <a:cubicBezTo>
                    <a:pt x="646" y="20"/>
                    <a:pt x="636" y="1"/>
                    <a:pt x="623"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a:off x="4556085" y="2485755"/>
              <a:ext cx="40164" cy="128369"/>
            </a:xfrm>
            <a:custGeom>
              <a:avLst/>
              <a:gdLst/>
              <a:ahLst/>
              <a:cxnLst/>
              <a:rect l="l" t="t" r="r" b="b"/>
              <a:pathLst>
                <a:path w="153" h="489" extrusionOk="0">
                  <a:moveTo>
                    <a:pt x="77" y="1"/>
                  </a:moveTo>
                  <a:cubicBezTo>
                    <a:pt x="73" y="1"/>
                    <a:pt x="69" y="4"/>
                    <a:pt x="69" y="9"/>
                  </a:cubicBezTo>
                  <a:cubicBezTo>
                    <a:pt x="69" y="92"/>
                    <a:pt x="56" y="167"/>
                    <a:pt x="35" y="246"/>
                  </a:cubicBezTo>
                  <a:cubicBezTo>
                    <a:pt x="22" y="293"/>
                    <a:pt x="1" y="351"/>
                    <a:pt x="9" y="400"/>
                  </a:cubicBezTo>
                  <a:cubicBezTo>
                    <a:pt x="19" y="458"/>
                    <a:pt x="63" y="488"/>
                    <a:pt x="116" y="488"/>
                  </a:cubicBezTo>
                  <a:cubicBezTo>
                    <a:pt x="124" y="488"/>
                    <a:pt x="132" y="488"/>
                    <a:pt x="140" y="486"/>
                  </a:cubicBezTo>
                  <a:cubicBezTo>
                    <a:pt x="151" y="484"/>
                    <a:pt x="153" y="467"/>
                    <a:pt x="142" y="463"/>
                  </a:cubicBezTo>
                  <a:cubicBezTo>
                    <a:pt x="89" y="437"/>
                    <a:pt x="46" y="403"/>
                    <a:pt x="54" y="338"/>
                  </a:cubicBezTo>
                  <a:cubicBezTo>
                    <a:pt x="63" y="293"/>
                    <a:pt x="76" y="251"/>
                    <a:pt x="84" y="208"/>
                  </a:cubicBezTo>
                  <a:cubicBezTo>
                    <a:pt x="97" y="139"/>
                    <a:pt x="108" y="73"/>
                    <a:pt x="84" y="6"/>
                  </a:cubicBezTo>
                  <a:cubicBezTo>
                    <a:pt x="83" y="3"/>
                    <a:pt x="80"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a:off x="4610688" y="2594435"/>
              <a:ext cx="31764" cy="19163"/>
            </a:xfrm>
            <a:custGeom>
              <a:avLst/>
              <a:gdLst/>
              <a:ahLst/>
              <a:cxnLst/>
              <a:rect l="l" t="t" r="r" b="b"/>
              <a:pathLst>
                <a:path w="121" h="73" extrusionOk="0">
                  <a:moveTo>
                    <a:pt x="100" y="1"/>
                  </a:moveTo>
                  <a:cubicBezTo>
                    <a:pt x="96" y="1"/>
                    <a:pt x="92" y="3"/>
                    <a:pt x="88" y="6"/>
                  </a:cubicBezTo>
                  <a:cubicBezTo>
                    <a:pt x="65" y="31"/>
                    <a:pt x="35" y="42"/>
                    <a:pt x="3" y="59"/>
                  </a:cubicBezTo>
                  <a:cubicBezTo>
                    <a:pt x="1" y="59"/>
                    <a:pt x="1" y="66"/>
                    <a:pt x="3" y="66"/>
                  </a:cubicBezTo>
                  <a:cubicBezTo>
                    <a:pt x="13" y="71"/>
                    <a:pt x="23" y="73"/>
                    <a:pt x="34" y="73"/>
                  </a:cubicBezTo>
                  <a:cubicBezTo>
                    <a:pt x="65" y="73"/>
                    <a:pt x="94" y="53"/>
                    <a:pt x="112" y="29"/>
                  </a:cubicBezTo>
                  <a:cubicBezTo>
                    <a:pt x="116" y="23"/>
                    <a:pt x="120" y="14"/>
                    <a:pt x="116" y="8"/>
                  </a:cubicBezTo>
                  <a:cubicBezTo>
                    <a:pt x="112" y="4"/>
                    <a:pt x="110" y="1"/>
                    <a:pt x="105" y="1"/>
                  </a:cubicBezTo>
                  <a:cubicBezTo>
                    <a:pt x="104" y="1"/>
                    <a:pt x="102" y="1"/>
                    <a:pt x="100"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a:off x="4307748" y="2145802"/>
              <a:ext cx="567027" cy="359380"/>
            </a:xfrm>
            <a:custGeom>
              <a:avLst/>
              <a:gdLst/>
              <a:ahLst/>
              <a:cxnLst/>
              <a:rect l="l" t="t" r="r" b="b"/>
              <a:pathLst>
                <a:path w="2160" h="1369" extrusionOk="0">
                  <a:moveTo>
                    <a:pt x="1098" y="0"/>
                  </a:moveTo>
                  <a:cubicBezTo>
                    <a:pt x="900" y="0"/>
                    <a:pt x="703" y="51"/>
                    <a:pt x="581" y="183"/>
                  </a:cubicBezTo>
                  <a:cubicBezTo>
                    <a:pt x="574" y="190"/>
                    <a:pt x="572" y="196"/>
                    <a:pt x="570" y="203"/>
                  </a:cubicBezTo>
                  <a:lnTo>
                    <a:pt x="559" y="203"/>
                  </a:lnTo>
                  <a:cubicBezTo>
                    <a:pt x="555" y="200"/>
                    <a:pt x="552" y="200"/>
                    <a:pt x="549" y="200"/>
                  </a:cubicBezTo>
                  <a:cubicBezTo>
                    <a:pt x="542" y="200"/>
                    <a:pt x="537" y="203"/>
                    <a:pt x="531" y="207"/>
                  </a:cubicBezTo>
                  <a:cubicBezTo>
                    <a:pt x="334" y="237"/>
                    <a:pt x="167" y="466"/>
                    <a:pt x="97" y="635"/>
                  </a:cubicBezTo>
                  <a:cubicBezTo>
                    <a:pt x="0" y="871"/>
                    <a:pt x="26" y="1126"/>
                    <a:pt x="142" y="1351"/>
                  </a:cubicBezTo>
                  <a:cubicBezTo>
                    <a:pt x="148" y="1363"/>
                    <a:pt x="159" y="1368"/>
                    <a:pt x="171" y="1368"/>
                  </a:cubicBezTo>
                  <a:cubicBezTo>
                    <a:pt x="193" y="1368"/>
                    <a:pt x="216" y="1348"/>
                    <a:pt x="208" y="1323"/>
                  </a:cubicBezTo>
                  <a:cubicBezTo>
                    <a:pt x="90" y="972"/>
                    <a:pt x="369" y="826"/>
                    <a:pt x="544" y="586"/>
                  </a:cubicBezTo>
                  <a:cubicBezTo>
                    <a:pt x="606" y="500"/>
                    <a:pt x="643" y="402"/>
                    <a:pt x="617" y="308"/>
                  </a:cubicBezTo>
                  <a:lnTo>
                    <a:pt x="617" y="308"/>
                  </a:lnTo>
                  <a:cubicBezTo>
                    <a:pt x="733" y="494"/>
                    <a:pt x="970" y="586"/>
                    <a:pt x="1170" y="650"/>
                  </a:cubicBezTo>
                  <a:cubicBezTo>
                    <a:pt x="1330" y="704"/>
                    <a:pt x="1502" y="745"/>
                    <a:pt x="1649" y="835"/>
                  </a:cubicBezTo>
                  <a:cubicBezTo>
                    <a:pt x="1833" y="948"/>
                    <a:pt x="1902" y="1107"/>
                    <a:pt x="1986" y="1291"/>
                  </a:cubicBezTo>
                  <a:cubicBezTo>
                    <a:pt x="1988" y="1308"/>
                    <a:pt x="1990" y="1314"/>
                    <a:pt x="2009" y="1340"/>
                  </a:cubicBezTo>
                  <a:cubicBezTo>
                    <a:pt x="2016" y="1350"/>
                    <a:pt x="2026" y="1354"/>
                    <a:pt x="2036" y="1354"/>
                  </a:cubicBezTo>
                  <a:cubicBezTo>
                    <a:pt x="2046" y="1354"/>
                    <a:pt x="2056" y="1350"/>
                    <a:pt x="2063" y="1340"/>
                  </a:cubicBezTo>
                  <a:cubicBezTo>
                    <a:pt x="2155" y="1199"/>
                    <a:pt x="2159" y="1017"/>
                    <a:pt x="2108" y="839"/>
                  </a:cubicBezTo>
                  <a:cubicBezTo>
                    <a:pt x="2090" y="530"/>
                    <a:pt x="1816" y="196"/>
                    <a:pt x="1546" y="85"/>
                  </a:cubicBezTo>
                  <a:cubicBezTo>
                    <a:pt x="1422" y="34"/>
                    <a:pt x="1259" y="0"/>
                    <a:pt x="1098"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a:off x="4446617" y="2145015"/>
              <a:ext cx="38064" cy="82954"/>
            </a:xfrm>
            <a:custGeom>
              <a:avLst/>
              <a:gdLst/>
              <a:ahLst/>
              <a:cxnLst/>
              <a:rect l="l" t="t" r="r" b="b"/>
              <a:pathLst>
                <a:path w="145" h="316" extrusionOk="0">
                  <a:moveTo>
                    <a:pt x="61" y="1"/>
                  </a:moveTo>
                  <a:cubicBezTo>
                    <a:pt x="54" y="1"/>
                    <a:pt x="48" y="4"/>
                    <a:pt x="45" y="11"/>
                  </a:cubicBezTo>
                  <a:cubicBezTo>
                    <a:pt x="0" y="107"/>
                    <a:pt x="19" y="249"/>
                    <a:pt x="107" y="313"/>
                  </a:cubicBezTo>
                  <a:cubicBezTo>
                    <a:pt x="111" y="315"/>
                    <a:pt x="114" y="316"/>
                    <a:pt x="118" y="316"/>
                  </a:cubicBezTo>
                  <a:cubicBezTo>
                    <a:pt x="132" y="316"/>
                    <a:pt x="145" y="301"/>
                    <a:pt x="142" y="287"/>
                  </a:cubicBezTo>
                  <a:cubicBezTo>
                    <a:pt x="127" y="246"/>
                    <a:pt x="107" y="206"/>
                    <a:pt x="94" y="163"/>
                  </a:cubicBezTo>
                  <a:cubicBezTo>
                    <a:pt x="82" y="116"/>
                    <a:pt x="84" y="71"/>
                    <a:pt x="84" y="22"/>
                  </a:cubicBezTo>
                  <a:cubicBezTo>
                    <a:pt x="84" y="9"/>
                    <a:pt x="72" y="1"/>
                    <a:pt x="61"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a:off x="4498857" y="2182554"/>
              <a:ext cx="397181" cy="337854"/>
            </a:xfrm>
            <a:custGeom>
              <a:avLst/>
              <a:gdLst/>
              <a:ahLst/>
              <a:cxnLst/>
              <a:rect l="l" t="t" r="r" b="b"/>
              <a:pathLst>
                <a:path w="1513" h="1287" extrusionOk="0">
                  <a:moveTo>
                    <a:pt x="11" y="0"/>
                  </a:moveTo>
                  <a:cubicBezTo>
                    <a:pt x="6" y="0"/>
                    <a:pt x="1" y="5"/>
                    <a:pt x="2" y="11"/>
                  </a:cubicBezTo>
                  <a:cubicBezTo>
                    <a:pt x="75" y="275"/>
                    <a:pt x="504" y="352"/>
                    <a:pt x="716" y="448"/>
                  </a:cubicBezTo>
                  <a:cubicBezTo>
                    <a:pt x="1097" y="617"/>
                    <a:pt x="1347" y="855"/>
                    <a:pt x="1431" y="1271"/>
                  </a:cubicBezTo>
                  <a:cubicBezTo>
                    <a:pt x="1433" y="1281"/>
                    <a:pt x="1443" y="1287"/>
                    <a:pt x="1452" y="1287"/>
                  </a:cubicBezTo>
                  <a:cubicBezTo>
                    <a:pt x="1462" y="1287"/>
                    <a:pt x="1472" y="1281"/>
                    <a:pt x="1474" y="1271"/>
                  </a:cubicBezTo>
                  <a:cubicBezTo>
                    <a:pt x="1512" y="994"/>
                    <a:pt x="1309" y="737"/>
                    <a:pt x="1099" y="581"/>
                  </a:cubicBezTo>
                  <a:cubicBezTo>
                    <a:pt x="767" y="337"/>
                    <a:pt x="304" y="300"/>
                    <a:pt x="15" y="3"/>
                  </a:cubicBezTo>
                  <a:cubicBezTo>
                    <a:pt x="14" y="1"/>
                    <a:pt x="12" y="0"/>
                    <a:pt x="1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a:off x="4512245" y="2134514"/>
              <a:ext cx="344941" cy="185596"/>
            </a:xfrm>
            <a:custGeom>
              <a:avLst/>
              <a:gdLst/>
              <a:ahLst/>
              <a:cxnLst/>
              <a:rect l="l" t="t" r="r" b="b"/>
              <a:pathLst>
                <a:path w="1314" h="707" extrusionOk="0">
                  <a:moveTo>
                    <a:pt x="349" y="1"/>
                  </a:moveTo>
                  <a:cubicBezTo>
                    <a:pt x="220" y="1"/>
                    <a:pt x="95" y="29"/>
                    <a:pt x="1" y="102"/>
                  </a:cubicBezTo>
                  <a:cubicBezTo>
                    <a:pt x="1" y="102"/>
                    <a:pt x="1" y="104"/>
                    <a:pt x="1" y="104"/>
                  </a:cubicBezTo>
                  <a:cubicBezTo>
                    <a:pt x="145" y="103"/>
                    <a:pt x="273" y="84"/>
                    <a:pt x="402" y="84"/>
                  </a:cubicBezTo>
                  <a:cubicBezTo>
                    <a:pt x="515" y="84"/>
                    <a:pt x="627" y="99"/>
                    <a:pt x="750" y="154"/>
                  </a:cubicBezTo>
                  <a:cubicBezTo>
                    <a:pt x="999" y="267"/>
                    <a:pt x="1138" y="464"/>
                    <a:pt x="1267" y="695"/>
                  </a:cubicBezTo>
                  <a:cubicBezTo>
                    <a:pt x="1271" y="703"/>
                    <a:pt x="1278" y="707"/>
                    <a:pt x="1285" y="707"/>
                  </a:cubicBezTo>
                  <a:cubicBezTo>
                    <a:pt x="1299" y="707"/>
                    <a:pt x="1314" y="693"/>
                    <a:pt x="1309" y="676"/>
                  </a:cubicBezTo>
                  <a:cubicBezTo>
                    <a:pt x="1241" y="417"/>
                    <a:pt x="1018" y="201"/>
                    <a:pt x="778" y="94"/>
                  </a:cubicBezTo>
                  <a:cubicBezTo>
                    <a:pt x="658" y="40"/>
                    <a:pt x="500" y="1"/>
                    <a:pt x="349"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a:off x="4581024" y="2188592"/>
              <a:ext cx="211848" cy="91879"/>
            </a:xfrm>
            <a:custGeom>
              <a:avLst/>
              <a:gdLst/>
              <a:ahLst/>
              <a:cxnLst/>
              <a:rect l="l" t="t" r="r" b="b"/>
              <a:pathLst>
                <a:path w="807" h="350" extrusionOk="0">
                  <a:moveTo>
                    <a:pt x="31" y="1"/>
                  </a:moveTo>
                  <a:cubicBezTo>
                    <a:pt x="22" y="1"/>
                    <a:pt x="13" y="1"/>
                    <a:pt x="4" y="1"/>
                  </a:cubicBezTo>
                  <a:cubicBezTo>
                    <a:pt x="0" y="1"/>
                    <a:pt x="0" y="8"/>
                    <a:pt x="2" y="8"/>
                  </a:cubicBezTo>
                  <a:cubicBezTo>
                    <a:pt x="289" y="55"/>
                    <a:pt x="533" y="179"/>
                    <a:pt x="767" y="346"/>
                  </a:cubicBezTo>
                  <a:cubicBezTo>
                    <a:pt x="771" y="349"/>
                    <a:pt x="775" y="350"/>
                    <a:pt x="778" y="350"/>
                  </a:cubicBezTo>
                  <a:cubicBezTo>
                    <a:pt x="795" y="350"/>
                    <a:pt x="807" y="326"/>
                    <a:pt x="792" y="312"/>
                  </a:cubicBezTo>
                  <a:cubicBezTo>
                    <a:pt x="595" y="100"/>
                    <a:pt x="315" y="1"/>
                    <a:pt x="31"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a:off x="4331899" y="2185442"/>
              <a:ext cx="90042" cy="127319"/>
            </a:xfrm>
            <a:custGeom>
              <a:avLst/>
              <a:gdLst/>
              <a:ahLst/>
              <a:cxnLst/>
              <a:rect l="l" t="t" r="r" b="b"/>
              <a:pathLst>
                <a:path w="343" h="485" extrusionOk="0">
                  <a:moveTo>
                    <a:pt x="339" y="0"/>
                  </a:moveTo>
                  <a:cubicBezTo>
                    <a:pt x="124" y="7"/>
                    <a:pt x="0" y="279"/>
                    <a:pt x="0" y="463"/>
                  </a:cubicBezTo>
                  <a:cubicBezTo>
                    <a:pt x="0" y="476"/>
                    <a:pt x="13" y="484"/>
                    <a:pt x="24" y="484"/>
                  </a:cubicBezTo>
                  <a:cubicBezTo>
                    <a:pt x="33" y="484"/>
                    <a:pt x="41" y="480"/>
                    <a:pt x="43" y="469"/>
                  </a:cubicBezTo>
                  <a:cubicBezTo>
                    <a:pt x="71" y="304"/>
                    <a:pt x="154" y="58"/>
                    <a:pt x="339" y="9"/>
                  </a:cubicBezTo>
                  <a:cubicBezTo>
                    <a:pt x="343" y="7"/>
                    <a:pt x="343" y="0"/>
                    <a:pt x="339"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a:off x="4309848" y="2234006"/>
              <a:ext cx="106580" cy="313440"/>
            </a:xfrm>
            <a:custGeom>
              <a:avLst/>
              <a:gdLst/>
              <a:ahLst/>
              <a:cxnLst/>
              <a:rect l="l" t="t" r="r" b="b"/>
              <a:pathLst>
                <a:path w="406" h="1194" extrusionOk="0">
                  <a:moveTo>
                    <a:pt x="398" y="0"/>
                  </a:moveTo>
                  <a:cubicBezTo>
                    <a:pt x="396" y="0"/>
                    <a:pt x="394" y="1"/>
                    <a:pt x="393" y="4"/>
                  </a:cubicBezTo>
                  <a:cubicBezTo>
                    <a:pt x="339" y="222"/>
                    <a:pt x="163" y="370"/>
                    <a:pt x="80" y="573"/>
                  </a:cubicBezTo>
                  <a:cubicBezTo>
                    <a:pt x="5" y="760"/>
                    <a:pt x="1" y="983"/>
                    <a:pt x="39" y="1177"/>
                  </a:cubicBezTo>
                  <a:cubicBezTo>
                    <a:pt x="41" y="1188"/>
                    <a:pt x="49" y="1193"/>
                    <a:pt x="57" y="1193"/>
                  </a:cubicBezTo>
                  <a:cubicBezTo>
                    <a:pt x="68" y="1193"/>
                    <a:pt x="81" y="1185"/>
                    <a:pt x="82" y="1171"/>
                  </a:cubicBezTo>
                  <a:cubicBezTo>
                    <a:pt x="101" y="920"/>
                    <a:pt x="76" y="698"/>
                    <a:pt x="204" y="466"/>
                  </a:cubicBezTo>
                  <a:cubicBezTo>
                    <a:pt x="288" y="314"/>
                    <a:pt x="380" y="182"/>
                    <a:pt x="406" y="8"/>
                  </a:cubicBezTo>
                  <a:cubicBezTo>
                    <a:pt x="406" y="3"/>
                    <a:pt x="402" y="0"/>
                    <a:pt x="398"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a:off x="4788934" y="2507019"/>
              <a:ext cx="150682" cy="169058"/>
            </a:xfrm>
            <a:custGeom>
              <a:avLst/>
              <a:gdLst/>
              <a:ahLst/>
              <a:cxnLst/>
              <a:rect l="l" t="t" r="r" b="b"/>
              <a:pathLst>
                <a:path w="574" h="644" extrusionOk="0">
                  <a:moveTo>
                    <a:pt x="291" y="0"/>
                  </a:moveTo>
                  <a:cubicBezTo>
                    <a:pt x="286" y="0"/>
                    <a:pt x="280" y="0"/>
                    <a:pt x="275" y="0"/>
                  </a:cubicBezTo>
                  <a:cubicBezTo>
                    <a:pt x="206" y="5"/>
                    <a:pt x="138" y="32"/>
                    <a:pt x="112" y="99"/>
                  </a:cubicBezTo>
                  <a:cubicBezTo>
                    <a:pt x="97" y="137"/>
                    <a:pt x="39" y="382"/>
                    <a:pt x="20" y="461"/>
                  </a:cubicBezTo>
                  <a:cubicBezTo>
                    <a:pt x="0" y="553"/>
                    <a:pt x="155" y="630"/>
                    <a:pt x="221" y="641"/>
                  </a:cubicBezTo>
                  <a:cubicBezTo>
                    <a:pt x="230" y="642"/>
                    <a:pt x="240" y="643"/>
                    <a:pt x="249" y="643"/>
                  </a:cubicBezTo>
                  <a:cubicBezTo>
                    <a:pt x="362" y="643"/>
                    <a:pt x="503" y="532"/>
                    <a:pt x="538" y="394"/>
                  </a:cubicBezTo>
                  <a:cubicBezTo>
                    <a:pt x="574" y="246"/>
                    <a:pt x="544" y="0"/>
                    <a:pt x="291" y="0"/>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a:off x="4836973" y="2538520"/>
              <a:ext cx="80329" cy="109993"/>
            </a:xfrm>
            <a:custGeom>
              <a:avLst/>
              <a:gdLst/>
              <a:ahLst/>
              <a:cxnLst/>
              <a:rect l="l" t="t" r="r" b="b"/>
              <a:pathLst>
                <a:path w="306" h="419" extrusionOk="0">
                  <a:moveTo>
                    <a:pt x="94" y="47"/>
                  </a:moveTo>
                  <a:cubicBezTo>
                    <a:pt x="96" y="50"/>
                    <a:pt x="98" y="50"/>
                    <a:pt x="100" y="50"/>
                  </a:cubicBezTo>
                  <a:cubicBezTo>
                    <a:pt x="199" y="50"/>
                    <a:pt x="272" y="129"/>
                    <a:pt x="235" y="225"/>
                  </a:cubicBezTo>
                  <a:cubicBezTo>
                    <a:pt x="231" y="234"/>
                    <a:pt x="227" y="242"/>
                    <a:pt x="222" y="251"/>
                  </a:cubicBezTo>
                  <a:cubicBezTo>
                    <a:pt x="222" y="242"/>
                    <a:pt x="220" y="236"/>
                    <a:pt x="218" y="229"/>
                  </a:cubicBezTo>
                  <a:cubicBezTo>
                    <a:pt x="209" y="199"/>
                    <a:pt x="190" y="176"/>
                    <a:pt x="171" y="155"/>
                  </a:cubicBezTo>
                  <a:cubicBezTo>
                    <a:pt x="141" y="120"/>
                    <a:pt x="117" y="88"/>
                    <a:pt x="92" y="52"/>
                  </a:cubicBezTo>
                  <a:cubicBezTo>
                    <a:pt x="94" y="50"/>
                    <a:pt x="94" y="50"/>
                    <a:pt x="94" y="47"/>
                  </a:cubicBezTo>
                  <a:close/>
                  <a:moveTo>
                    <a:pt x="83" y="110"/>
                  </a:moveTo>
                  <a:cubicBezTo>
                    <a:pt x="92" y="125"/>
                    <a:pt x="104" y="142"/>
                    <a:pt x="117" y="155"/>
                  </a:cubicBezTo>
                  <a:cubicBezTo>
                    <a:pt x="137" y="180"/>
                    <a:pt x="162" y="204"/>
                    <a:pt x="173" y="236"/>
                  </a:cubicBezTo>
                  <a:cubicBezTo>
                    <a:pt x="186" y="272"/>
                    <a:pt x="169" y="289"/>
                    <a:pt x="156" y="322"/>
                  </a:cubicBezTo>
                  <a:cubicBezTo>
                    <a:pt x="156" y="326"/>
                    <a:pt x="156" y="328"/>
                    <a:pt x="156" y="332"/>
                  </a:cubicBezTo>
                  <a:cubicBezTo>
                    <a:pt x="141" y="343"/>
                    <a:pt x="124" y="354"/>
                    <a:pt x="107" y="360"/>
                  </a:cubicBezTo>
                  <a:cubicBezTo>
                    <a:pt x="128" y="307"/>
                    <a:pt x="102" y="238"/>
                    <a:pt x="57" y="232"/>
                  </a:cubicBezTo>
                  <a:cubicBezTo>
                    <a:pt x="66" y="191"/>
                    <a:pt x="77" y="150"/>
                    <a:pt x="83" y="110"/>
                  </a:cubicBezTo>
                  <a:close/>
                  <a:moveTo>
                    <a:pt x="100" y="0"/>
                  </a:moveTo>
                  <a:cubicBezTo>
                    <a:pt x="92" y="0"/>
                    <a:pt x="85" y="5"/>
                    <a:pt x="81" y="11"/>
                  </a:cubicBezTo>
                  <a:cubicBezTo>
                    <a:pt x="77" y="11"/>
                    <a:pt x="72" y="13"/>
                    <a:pt x="70" y="17"/>
                  </a:cubicBezTo>
                  <a:cubicBezTo>
                    <a:pt x="34" y="92"/>
                    <a:pt x="19" y="178"/>
                    <a:pt x="4" y="259"/>
                  </a:cubicBezTo>
                  <a:cubicBezTo>
                    <a:pt x="1" y="278"/>
                    <a:pt x="13" y="289"/>
                    <a:pt x="27" y="289"/>
                  </a:cubicBezTo>
                  <a:cubicBezTo>
                    <a:pt x="33" y="289"/>
                    <a:pt x="39" y="287"/>
                    <a:pt x="45" y="283"/>
                  </a:cubicBezTo>
                  <a:lnTo>
                    <a:pt x="45" y="283"/>
                  </a:lnTo>
                  <a:cubicBezTo>
                    <a:pt x="70" y="332"/>
                    <a:pt x="66" y="362"/>
                    <a:pt x="30" y="373"/>
                  </a:cubicBezTo>
                  <a:cubicBezTo>
                    <a:pt x="4" y="384"/>
                    <a:pt x="21" y="416"/>
                    <a:pt x="42" y="418"/>
                  </a:cubicBezTo>
                  <a:cubicBezTo>
                    <a:pt x="48" y="419"/>
                    <a:pt x="54" y="419"/>
                    <a:pt x="61" y="419"/>
                  </a:cubicBezTo>
                  <a:cubicBezTo>
                    <a:pt x="174" y="419"/>
                    <a:pt x="283" y="307"/>
                    <a:pt x="295" y="195"/>
                  </a:cubicBezTo>
                  <a:cubicBezTo>
                    <a:pt x="306" y="80"/>
                    <a:pt x="207" y="0"/>
                    <a:pt x="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a:off x="4259446" y="2507019"/>
              <a:ext cx="150682" cy="169321"/>
            </a:xfrm>
            <a:custGeom>
              <a:avLst/>
              <a:gdLst/>
              <a:ahLst/>
              <a:cxnLst/>
              <a:rect l="l" t="t" r="r" b="b"/>
              <a:pathLst>
                <a:path w="574" h="645" extrusionOk="0">
                  <a:moveTo>
                    <a:pt x="286" y="0"/>
                  </a:moveTo>
                  <a:cubicBezTo>
                    <a:pt x="33" y="0"/>
                    <a:pt x="1" y="246"/>
                    <a:pt x="39" y="394"/>
                  </a:cubicBezTo>
                  <a:cubicBezTo>
                    <a:pt x="72" y="534"/>
                    <a:pt x="215" y="645"/>
                    <a:pt x="329" y="645"/>
                  </a:cubicBezTo>
                  <a:cubicBezTo>
                    <a:pt x="338" y="645"/>
                    <a:pt x="347" y="644"/>
                    <a:pt x="355" y="643"/>
                  </a:cubicBezTo>
                  <a:cubicBezTo>
                    <a:pt x="422" y="630"/>
                    <a:pt x="574" y="553"/>
                    <a:pt x="557" y="461"/>
                  </a:cubicBezTo>
                  <a:cubicBezTo>
                    <a:pt x="538" y="382"/>
                    <a:pt x="478" y="137"/>
                    <a:pt x="465" y="99"/>
                  </a:cubicBezTo>
                  <a:cubicBezTo>
                    <a:pt x="439" y="32"/>
                    <a:pt x="370" y="5"/>
                    <a:pt x="302" y="0"/>
                  </a:cubicBezTo>
                  <a:cubicBezTo>
                    <a:pt x="296" y="0"/>
                    <a:pt x="291" y="0"/>
                    <a:pt x="286" y="0"/>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a:off x="4281759" y="2538520"/>
              <a:ext cx="80854" cy="109993"/>
            </a:xfrm>
            <a:custGeom>
              <a:avLst/>
              <a:gdLst/>
              <a:ahLst/>
              <a:cxnLst/>
              <a:rect l="l" t="t" r="r" b="b"/>
              <a:pathLst>
                <a:path w="308" h="419" extrusionOk="0">
                  <a:moveTo>
                    <a:pt x="215" y="47"/>
                  </a:moveTo>
                  <a:cubicBezTo>
                    <a:pt x="215" y="50"/>
                    <a:pt x="215" y="50"/>
                    <a:pt x="215" y="52"/>
                  </a:cubicBezTo>
                  <a:cubicBezTo>
                    <a:pt x="189" y="88"/>
                    <a:pt x="166" y="120"/>
                    <a:pt x="138" y="155"/>
                  </a:cubicBezTo>
                  <a:cubicBezTo>
                    <a:pt x="118" y="176"/>
                    <a:pt x="99" y="199"/>
                    <a:pt x="88" y="229"/>
                  </a:cubicBezTo>
                  <a:cubicBezTo>
                    <a:pt x="86" y="236"/>
                    <a:pt x="86" y="242"/>
                    <a:pt x="84" y="251"/>
                  </a:cubicBezTo>
                  <a:cubicBezTo>
                    <a:pt x="80" y="242"/>
                    <a:pt x="76" y="234"/>
                    <a:pt x="73" y="225"/>
                  </a:cubicBezTo>
                  <a:cubicBezTo>
                    <a:pt x="35" y="129"/>
                    <a:pt x="110" y="50"/>
                    <a:pt x="208" y="50"/>
                  </a:cubicBezTo>
                  <a:cubicBezTo>
                    <a:pt x="211" y="50"/>
                    <a:pt x="213" y="50"/>
                    <a:pt x="215" y="47"/>
                  </a:cubicBezTo>
                  <a:close/>
                  <a:moveTo>
                    <a:pt x="223" y="110"/>
                  </a:moveTo>
                  <a:cubicBezTo>
                    <a:pt x="232" y="150"/>
                    <a:pt x="241" y="191"/>
                    <a:pt x="249" y="232"/>
                  </a:cubicBezTo>
                  <a:cubicBezTo>
                    <a:pt x="206" y="238"/>
                    <a:pt x="178" y="307"/>
                    <a:pt x="200" y="360"/>
                  </a:cubicBezTo>
                  <a:cubicBezTo>
                    <a:pt x="183" y="354"/>
                    <a:pt x="166" y="343"/>
                    <a:pt x="151" y="332"/>
                  </a:cubicBezTo>
                  <a:cubicBezTo>
                    <a:pt x="153" y="328"/>
                    <a:pt x="153" y="326"/>
                    <a:pt x="151" y="322"/>
                  </a:cubicBezTo>
                  <a:cubicBezTo>
                    <a:pt x="138" y="289"/>
                    <a:pt x="123" y="272"/>
                    <a:pt x="136" y="236"/>
                  </a:cubicBezTo>
                  <a:cubicBezTo>
                    <a:pt x="146" y="204"/>
                    <a:pt x="170" y="180"/>
                    <a:pt x="191" y="155"/>
                  </a:cubicBezTo>
                  <a:cubicBezTo>
                    <a:pt x="202" y="142"/>
                    <a:pt x="215" y="125"/>
                    <a:pt x="223" y="110"/>
                  </a:cubicBezTo>
                  <a:close/>
                  <a:moveTo>
                    <a:pt x="208" y="0"/>
                  </a:moveTo>
                  <a:cubicBezTo>
                    <a:pt x="101" y="0"/>
                    <a:pt x="1" y="80"/>
                    <a:pt x="11" y="195"/>
                  </a:cubicBezTo>
                  <a:cubicBezTo>
                    <a:pt x="24" y="305"/>
                    <a:pt x="134" y="419"/>
                    <a:pt x="248" y="419"/>
                  </a:cubicBezTo>
                  <a:cubicBezTo>
                    <a:pt x="254" y="419"/>
                    <a:pt x="260" y="419"/>
                    <a:pt x="266" y="418"/>
                  </a:cubicBezTo>
                  <a:cubicBezTo>
                    <a:pt x="288" y="416"/>
                    <a:pt x="303" y="384"/>
                    <a:pt x="279" y="373"/>
                  </a:cubicBezTo>
                  <a:cubicBezTo>
                    <a:pt x="243" y="362"/>
                    <a:pt x="236" y="332"/>
                    <a:pt x="264" y="283"/>
                  </a:cubicBezTo>
                  <a:lnTo>
                    <a:pt x="264" y="283"/>
                  </a:lnTo>
                  <a:cubicBezTo>
                    <a:pt x="269" y="287"/>
                    <a:pt x="275" y="289"/>
                    <a:pt x="281" y="289"/>
                  </a:cubicBezTo>
                  <a:cubicBezTo>
                    <a:pt x="295" y="289"/>
                    <a:pt x="308" y="276"/>
                    <a:pt x="305" y="259"/>
                  </a:cubicBezTo>
                  <a:cubicBezTo>
                    <a:pt x="288" y="178"/>
                    <a:pt x="273" y="92"/>
                    <a:pt x="236" y="17"/>
                  </a:cubicBezTo>
                  <a:cubicBezTo>
                    <a:pt x="234" y="13"/>
                    <a:pt x="230" y="11"/>
                    <a:pt x="228" y="11"/>
                  </a:cubicBezTo>
                  <a:cubicBezTo>
                    <a:pt x="223" y="5"/>
                    <a:pt x="217"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a:off x="3138780" y="3004479"/>
              <a:ext cx="1213070" cy="727422"/>
            </a:xfrm>
            <a:custGeom>
              <a:avLst/>
              <a:gdLst/>
              <a:ahLst/>
              <a:cxnLst/>
              <a:rect l="l" t="t" r="r" b="b"/>
              <a:pathLst>
                <a:path w="4621" h="2771" extrusionOk="0">
                  <a:moveTo>
                    <a:pt x="4607" y="1"/>
                  </a:moveTo>
                  <a:lnTo>
                    <a:pt x="4607" y="1"/>
                  </a:lnTo>
                  <a:cubicBezTo>
                    <a:pt x="3956" y="153"/>
                    <a:pt x="3536" y="795"/>
                    <a:pt x="3108" y="1232"/>
                  </a:cubicBezTo>
                  <a:cubicBezTo>
                    <a:pt x="2988" y="1354"/>
                    <a:pt x="2648" y="1759"/>
                    <a:pt x="2431" y="2123"/>
                  </a:cubicBezTo>
                  <a:cubicBezTo>
                    <a:pt x="2275" y="1952"/>
                    <a:pt x="2048" y="1761"/>
                    <a:pt x="2005" y="1716"/>
                  </a:cubicBezTo>
                  <a:cubicBezTo>
                    <a:pt x="1847" y="1556"/>
                    <a:pt x="1609" y="1327"/>
                    <a:pt x="1405" y="1144"/>
                  </a:cubicBezTo>
                  <a:cubicBezTo>
                    <a:pt x="1346" y="1089"/>
                    <a:pt x="1324" y="1063"/>
                    <a:pt x="1273" y="1007"/>
                  </a:cubicBezTo>
                  <a:cubicBezTo>
                    <a:pt x="1215" y="939"/>
                    <a:pt x="1208" y="768"/>
                    <a:pt x="1159" y="697"/>
                  </a:cubicBezTo>
                  <a:cubicBezTo>
                    <a:pt x="1085" y="588"/>
                    <a:pt x="1039" y="452"/>
                    <a:pt x="977" y="452"/>
                  </a:cubicBezTo>
                  <a:cubicBezTo>
                    <a:pt x="974" y="452"/>
                    <a:pt x="971" y="452"/>
                    <a:pt x="969" y="453"/>
                  </a:cubicBezTo>
                  <a:cubicBezTo>
                    <a:pt x="872" y="472"/>
                    <a:pt x="941" y="654"/>
                    <a:pt x="986" y="761"/>
                  </a:cubicBezTo>
                  <a:cubicBezTo>
                    <a:pt x="864" y="725"/>
                    <a:pt x="729" y="720"/>
                    <a:pt x="602" y="701"/>
                  </a:cubicBezTo>
                  <a:cubicBezTo>
                    <a:pt x="549" y="693"/>
                    <a:pt x="448" y="666"/>
                    <a:pt x="366" y="666"/>
                  </a:cubicBezTo>
                  <a:cubicBezTo>
                    <a:pt x="326" y="666"/>
                    <a:pt x="291" y="672"/>
                    <a:pt x="268" y="690"/>
                  </a:cubicBezTo>
                  <a:cubicBezTo>
                    <a:pt x="210" y="738"/>
                    <a:pt x="270" y="776"/>
                    <a:pt x="328" y="795"/>
                  </a:cubicBezTo>
                  <a:cubicBezTo>
                    <a:pt x="236" y="800"/>
                    <a:pt x="146" y="810"/>
                    <a:pt x="103" y="836"/>
                  </a:cubicBezTo>
                  <a:cubicBezTo>
                    <a:pt x="56" y="866"/>
                    <a:pt x="45" y="913"/>
                    <a:pt x="73" y="926"/>
                  </a:cubicBezTo>
                  <a:cubicBezTo>
                    <a:pt x="52" y="930"/>
                    <a:pt x="0" y="965"/>
                    <a:pt x="7" y="1005"/>
                  </a:cubicBezTo>
                  <a:cubicBezTo>
                    <a:pt x="13" y="1037"/>
                    <a:pt x="56" y="1040"/>
                    <a:pt x="86" y="1042"/>
                  </a:cubicBezTo>
                  <a:cubicBezTo>
                    <a:pt x="60" y="1048"/>
                    <a:pt x="45" y="1085"/>
                    <a:pt x="93" y="1102"/>
                  </a:cubicBezTo>
                  <a:cubicBezTo>
                    <a:pt x="163" y="1127"/>
                    <a:pt x="240" y="1133"/>
                    <a:pt x="318" y="1133"/>
                  </a:cubicBezTo>
                  <a:cubicBezTo>
                    <a:pt x="386" y="1133"/>
                    <a:pt x="455" y="1129"/>
                    <a:pt x="522" y="1129"/>
                  </a:cubicBezTo>
                  <a:cubicBezTo>
                    <a:pt x="557" y="1129"/>
                    <a:pt x="591" y="1130"/>
                    <a:pt x="624" y="1134"/>
                  </a:cubicBezTo>
                  <a:cubicBezTo>
                    <a:pt x="834" y="1155"/>
                    <a:pt x="960" y="1258"/>
                    <a:pt x="1024" y="1327"/>
                  </a:cubicBezTo>
                  <a:cubicBezTo>
                    <a:pt x="1024" y="1327"/>
                    <a:pt x="1026" y="1329"/>
                    <a:pt x="1026" y="1331"/>
                  </a:cubicBezTo>
                  <a:cubicBezTo>
                    <a:pt x="1176" y="1494"/>
                    <a:pt x="1474" y="1868"/>
                    <a:pt x="1733" y="2211"/>
                  </a:cubicBezTo>
                  <a:cubicBezTo>
                    <a:pt x="1862" y="2380"/>
                    <a:pt x="2067" y="2657"/>
                    <a:pt x="2331" y="2761"/>
                  </a:cubicBezTo>
                  <a:cubicBezTo>
                    <a:pt x="2344" y="2767"/>
                    <a:pt x="2356" y="2770"/>
                    <a:pt x="2369" y="2770"/>
                  </a:cubicBezTo>
                  <a:cubicBezTo>
                    <a:pt x="2376" y="2770"/>
                    <a:pt x="2382" y="2769"/>
                    <a:pt x="2389" y="2768"/>
                  </a:cubicBezTo>
                  <a:cubicBezTo>
                    <a:pt x="2763" y="2764"/>
                    <a:pt x="3725" y="1830"/>
                    <a:pt x="3961" y="1605"/>
                  </a:cubicBezTo>
                  <a:cubicBezTo>
                    <a:pt x="4222" y="1354"/>
                    <a:pt x="4472" y="1018"/>
                    <a:pt x="4577" y="579"/>
                  </a:cubicBezTo>
                  <a:cubicBezTo>
                    <a:pt x="4620" y="408"/>
                    <a:pt x="4614" y="209"/>
                    <a:pt x="4607"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a:off x="3340127" y="3233127"/>
              <a:ext cx="66153" cy="12601"/>
            </a:xfrm>
            <a:custGeom>
              <a:avLst/>
              <a:gdLst/>
              <a:ahLst/>
              <a:cxnLst/>
              <a:rect l="l" t="t" r="r" b="b"/>
              <a:pathLst>
                <a:path w="252" h="48" extrusionOk="0">
                  <a:moveTo>
                    <a:pt x="90" y="1"/>
                  </a:moveTo>
                  <a:cubicBezTo>
                    <a:pt x="57" y="1"/>
                    <a:pt x="19" y="4"/>
                    <a:pt x="0" y="27"/>
                  </a:cubicBezTo>
                  <a:cubicBezTo>
                    <a:pt x="0" y="29"/>
                    <a:pt x="0" y="31"/>
                    <a:pt x="2" y="31"/>
                  </a:cubicBezTo>
                  <a:cubicBezTo>
                    <a:pt x="35" y="24"/>
                    <a:pt x="72" y="19"/>
                    <a:pt x="108" y="19"/>
                  </a:cubicBezTo>
                  <a:cubicBezTo>
                    <a:pt x="153" y="19"/>
                    <a:pt x="198" y="26"/>
                    <a:pt x="236" y="46"/>
                  </a:cubicBezTo>
                  <a:cubicBezTo>
                    <a:pt x="237" y="47"/>
                    <a:pt x="239" y="47"/>
                    <a:pt x="240" y="47"/>
                  </a:cubicBezTo>
                  <a:cubicBezTo>
                    <a:pt x="247" y="47"/>
                    <a:pt x="252" y="39"/>
                    <a:pt x="247" y="34"/>
                  </a:cubicBezTo>
                  <a:cubicBezTo>
                    <a:pt x="212" y="8"/>
                    <a:pt x="169" y="4"/>
                    <a:pt x="127" y="1"/>
                  </a:cubicBezTo>
                  <a:cubicBezTo>
                    <a:pt x="116" y="1"/>
                    <a:pt x="104" y="1"/>
                    <a:pt x="90" y="1"/>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a:off x="3401293" y="3126284"/>
              <a:ext cx="16013" cy="19951"/>
            </a:xfrm>
            <a:custGeom>
              <a:avLst/>
              <a:gdLst/>
              <a:ahLst/>
              <a:cxnLst/>
              <a:rect l="l" t="t" r="r" b="b"/>
              <a:pathLst>
                <a:path w="61" h="76" extrusionOk="0">
                  <a:moveTo>
                    <a:pt x="4" y="0"/>
                  </a:moveTo>
                  <a:cubicBezTo>
                    <a:pt x="2" y="0"/>
                    <a:pt x="1" y="2"/>
                    <a:pt x="1" y="4"/>
                  </a:cubicBezTo>
                  <a:cubicBezTo>
                    <a:pt x="1" y="29"/>
                    <a:pt x="17" y="76"/>
                    <a:pt x="47" y="76"/>
                  </a:cubicBezTo>
                  <a:cubicBezTo>
                    <a:pt x="50" y="76"/>
                    <a:pt x="53" y="75"/>
                    <a:pt x="56" y="74"/>
                  </a:cubicBezTo>
                  <a:cubicBezTo>
                    <a:pt x="61" y="72"/>
                    <a:pt x="61" y="66"/>
                    <a:pt x="56" y="66"/>
                  </a:cubicBezTo>
                  <a:cubicBezTo>
                    <a:pt x="41" y="59"/>
                    <a:pt x="31" y="55"/>
                    <a:pt x="22" y="40"/>
                  </a:cubicBezTo>
                  <a:cubicBezTo>
                    <a:pt x="16" y="29"/>
                    <a:pt x="14" y="14"/>
                    <a:pt x="9" y="4"/>
                  </a:cubicBezTo>
                  <a:cubicBezTo>
                    <a:pt x="8" y="2"/>
                    <a:pt x="6" y="0"/>
                    <a:pt x="4" y="0"/>
                  </a:cubicBezTo>
                  <a:close/>
                </a:path>
              </a:pathLst>
            </a:custGeom>
            <a:solidFill>
              <a:srgbClr val="E7B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a:off x="4847999" y="3004479"/>
              <a:ext cx="1213070" cy="727160"/>
            </a:xfrm>
            <a:custGeom>
              <a:avLst/>
              <a:gdLst/>
              <a:ahLst/>
              <a:cxnLst/>
              <a:rect l="l" t="t" r="r" b="b"/>
              <a:pathLst>
                <a:path w="4621" h="2770" extrusionOk="0">
                  <a:moveTo>
                    <a:pt x="11" y="1"/>
                  </a:moveTo>
                  <a:cubicBezTo>
                    <a:pt x="7" y="209"/>
                    <a:pt x="0" y="408"/>
                    <a:pt x="41" y="577"/>
                  </a:cubicBezTo>
                  <a:cubicBezTo>
                    <a:pt x="144" y="1018"/>
                    <a:pt x="397" y="1354"/>
                    <a:pt x="658" y="1605"/>
                  </a:cubicBezTo>
                  <a:cubicBezTo>
                    <a:pt x="891" y="1830"/>
                    <a:pt x="1855" y="2764"/>
                    <a:pt x="2230" y="2768"/>
                  </a:cubicBezTo>
                  <a:cubicBezTo>
                    <a:pt x="2236" y="2769"/>
                    <a:pt x="2243" y="2769"/>
                    <a:pt x="2249" y="2769"/>
                  </a:cubicBezTo>
                  <a:cubicBezTo>
                    <a:pt x="2262" y="2769"/>
                    <a:pt x="2275" y="2767"/>
                    <a:pt x="2288" y="2761"/>
                  </a:cubicBezTo>
                  <a:cubicBezTo>
                    <a:pt x="2551" y="2657"/>
                    <a:pt x="2757" y="2380"/>
                    <a:pt x="2885" y="2211"/>
                  </a:cubicBezTo>
                  <a:cubicBezTo>
                    <a:pt x="3144" y="1868"/>
                    <a:pt x="3442" y="1494"/>
                    <a:pt x="3590" y="1329"/>
                  </a:cubicBezTo>
                  <a:cubicBezTo>
                    <a:pt x="3592" y="1329"/>
                    <a:pt x="3592" y="1327"/>
                    <a:pt x="3594" y="1324"/>
                  </a:cubicBezTo>
                  <a:cubicBezTo>
                    <a:pt x="3658" y="1258"/>
                    <a:pt x="3785" y="1155"/>
                    <a:pt x="3995" y="1132"/>
                  </a:cubicBezTo>
                  <a:cubicBezTo>
                    <a:pt x="4025" y="1129"/>
                    <a:pt x="4057" y="1127"/>
                    <a:pt x="4089" y="1127"/>
                  </a:cubicBezTo>
                  <a:cubicBezTo>
                    <a:pt x="4158" y="1127"/>
                    <a:pt x="4230" y="1132"/>
                    <a:pt x="4301" y="1132"/>
                  </a:cubicBezTo>
                  <a:cubicBezTo>
                    <a:pt x="4379" y="1132"/>
                    <a:pt x="4455" y="1126"/>
                    <a:pt x="4526" y="1102"/>
                  </a:cubicBezTo>
                  <a:cubicBezTo>
                    <a:pt x="4573" y="1085"/>
                    <a:pt x="4558" y="1048"/>
                    <a:pt x="4530" y="1042"/>
                  </a:cubicBezTo>
                  <a:cubicBezTo>
                    <a:pt x="4560" y="1040"/>
                    <a:pt x="4605" y="1037"/>
                    <a:pt x="4609" y="1005"/>
                  </a:cubicBezTo>
                  <a:cubicBezTo>
                    <a:pt x="4620" y="965"/>
                    <a:pt x="4569" y="930"/>
                    <a:pt x="4547" y="924"/>
                  </a:cubicBezTo>
                  <a:cubicBezTo>
                    <a:pt x="4573" y="913"/>
                    <a:pt x="4562" y="864"/>
                    <a:pt x="4515" y="836"/>
                  </a:cubicBezTo>
                  <a:cubicBezTo>
                    <a:pt x="4472" y="808"/>
                    <a:pt x="4382" y="800"/>
                    <a:pt x="4290" y="793"/>
                  </a:cubicBezTo>
                  <a:cubicBezTo>
                    <a:pt x="4348" y="776"/>
                    <a:pt x="4408" y="738"/>
                    <a:pt x="4350" y="690"/>
                  </a:cubicBezTo>
                  <a:cubicBezTo>
                    <a:pt x="4328" y="672"/>
                    <a:pt x="4293" y="666"/>
                    <a:pt x="4253" y="666"/>
                  </a:cubicBezTo>
                  <a:cubicBezTo>
                    <a:pt x="4172" y="666"/>
                    <a:pt x="4069" y="693"/>
                    <a:pt x="4016" y="701"/>
                  </a:cubicBezTo>
                  <a:cubicBezTo>
                    <a:pt x="3892" y="720"/>
                    <a:pt x="3755" y="725"/>
                    <a:pt x="3633" y="761"/>
                  </a:cubicBezTo>
                  <a:cubicBezTo>
                    <a:pt x="3678" y="654"/>
                    <a:pt x="3746" y="472"/>
                    <a:pt x="3650" y="453"/>
                  </a:cubicBezTo>
                  <a:cubicBezTo>
                    <a:pt x="3647" y="452"/>
                    <a:pt x="3644" y="452"/>
                    <a:pt x="3642" y="452"/>
                  </a:cubicBezTo>
                  <a:cubicBezTo>
                    <a:pt x="3580" y="452"/>
                    <a:pt x="3535" y="588"/>
                    <a:pt x="3459" y="697"/>
                  </a:cubicBezTo>
                  <a:cubicBezTo>
                    <a:pt x="3410" y="768"/>
                    <a:pt x="3406" y="939"/>
                    <a:pt x="3346" y="1005"/>
                  </a:cubicBezTo>
                  <a:cubicBezTo>
                    <a:pt x="3294" y="1063"/>
                    <a:pt x="3273" y="1089"/>
                    <a:pt x="3213" y="1144"/>
                  </a:cubicBezTo>
                  <a:cubicBezTo>
                    <a:pt x="3010" y="1327"/>
                    <a:pt x="2772" y="1556"/>
                    <a:pt x="2615" y="1716"/>
                  </a:cubicBezTo>
                  <a:cubicBezTo>
                    <a:pt x="2570" y="1761"/>
                    <a:pt x="2346" y="1952"/>
                    <a:pt x="2187" y="2123"/>
                  </a:cubicBezTo>
                  <a:cubicBezTo>
                    <a:pt x="1971" y="1759"/>
                    <a:pt x="1630" y="1354"/>
                    <a:pt x="1510" y="1232"/>
                  </a:cubicBezTo>
                  <a:cubicBezTo>
                    <a:pt x="1082" y="795"/>
                    <a:pt x="662" y="153"/>
                    <a:pt x="11"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a:off x="4082775" y="2967990"/>
              <a:ext cx="1033512" cy="1103078"/>
            </a:xfrm>
            <a:custGeom>
              <a:avLst/>
              <a:gdLst/>
              <a:ahLst/>
              <a:cxnLst/>
              <a:rect l="l" t="t" r="r" b="b"/>
              <a:pathLst>
                <a:path w="3937" h="4202" extrusionOk="0">
                  <a:moveTo>
                    <a:pt x="2834" y="1"/>
                  </a:moveTo>
                  <a:cubicBezTo>
                    <a:pt x="2669" y="276"/>
                    <a:pt x="2378" y="523"/>
                    <a:pt x="2045" y="523"/>
                  </a:cubicBezTo>
                  <a:cubicBezTo>
                    <a:pt x="2029" y="523"/>
                    <a:pt x="2013" y="522"/>
                    <a:pt x="1997" y="521"/>
                  </a:cubicBezTo>
                  <a:cubicBezTo>
                    <a:pt x="1969" y="519"/>
                    <a:pt x="1941" y="515"/>
                    <a:pt x="1913" y="508"/>
                  </a:cubicBezTo>
                  <a:cubicBezTo>
                    <a:pt x="1887" y="506"/>
                    <a:pt x="1862" y="502"/>
                    <a:pt x="1834" y="497"/>
                  </a:cubicBezTo>
                  <a:cubicBezTo>
                    <a:pt x="1613" y="457"/>
                    <a:pt x="1405" y="345"/>
                    <a:pt x="1247" y="185"/>
                  </a:cubicBezTo>
                  <a:cubicBezTo>
                    <a:pt x="1198" y="133"/>
                    <a:pt x="1136" y="73"/>
                    <a:pt x="1086" y="5"/>
                  </a:cubicBezTo>
                  <a:cubicBezTo>
                    <a:pt x="1005" y="26"/>
                    <a:pt x="849" y="50"/>
                    <a:pt x="786" y="76"/>
                  </a:cubicBezTo>
                  <a:cubicBezTo>
                    <a:pt x="761" y="82"/>
                    <a:pt x="733" y="93"/>
                    <a:pt x="707" y="106"/>
                  </a:cubicBezTo>
                  <a:cubicBezTo>
                    <a:pt x="589" y="170"/>
                    <a:pt x="253" y="457"/>
                    <a:pt x="0" y="697"/>
                  </a:cubicBezTo>
                  <a:cubicBezTo>
                    <a:pt x="159" y="859"/>
                    <a:pt x="315" y="1022"/>
                    <a:pt x="467" y="1191"/>
                  </a:cubicBezTo>
                  <a:cubicBezTo>
                    <a:pt x="540" y="1271"/>
                    <a:pt x="617" y="1346"/>
                    <a:pt x="697" y="1418"/>
                  </a:cubicBezTo>
                  <a:cubicBezTo>
                    <a:pt x="746" y="1350"/>
                    <a:pt x="797" y="1273"/>
                    <a:pt x="851" y="1196"/>
                  </a:cubicBezTo>
                  <a:cubicBezTo>
                    <a:pt x="924" y="1992"/>
                    <a:pt x="1031" y="2913"/>
                    <a:pt x="1031" y="2913"/>
                  </a:cubicBezTo>
                  <a:cubicBezTo>
                    <a:pt x="1031" y="2913"/>
                    <a:pt x="622" y="4183"/>
                    <a:pt x="637" y="4183"/>
                  </a:cubicBezTo>
                  <a:cubicBezTo>
                    <a:pt x="764" y="4195"/>
                    <a:pt x="1367" y="4201"/>
                    <a:pt x="1970" y="4201"/>
                  </a:cubicBezTo>
                  <a:cubicBezTo>
                    <a:pt x="2573" y="4201"/>
                    <a:pt x="3176" y="4195"/>
                    <a:pt x="3303" y="4183"/>
                  </a:cubicBezTo>
                  <a:cubicBezTo>
                    <a:pt x="3318" y="4183"/>
                    <a:pt x="2903" y="2920"/>
                    <a:pt x="2909" y="2920"/>
                  </a:cubicBezTo>
                  <a:cubicBezTo>
                    <a:pt x="2913" y="2920"/>
                    <a:pt x="3018" y="1997"/>
                    <a:pt x="3091" y="1198"/>
                  </a:cubicBezTo>
                  <a:cubicBezTo>
                    <a:pt x="3142" y="1275"/>
                    <a:pt x="3194" y="1350"/>
                    <a:pt x="3241" y="1418"/>
                  </a:cubicBezTo>
                  <a:cubicBezTo>
                    <a:pt x="3320" y="1346"/>
                    <a:pt x="3399" y="1271"/>
                    <a:pt x="3472" y="1191"/>
                  </a:cubicBezTo>
                  <a:cubicBezTo>
                    <a:pt x="3624" y="1022"/>
                    <a:pt x="3781" y="859"/>
                    <a:pt x="3937" y="697"/>
                  </a:cubicBezTo>
                  <a:cubicBezTo>
                    <a:pt x="3686" y="457"/>
                    <a:pt x="3348" y="170"/>
                    <a:pt x="3230" y="106"/>
                  </a:cubicBezTo>
                  <a:cubicBezTo>
                    <a:pt x="3204" y="93"/>
                    <a:pt x="3179" y="82"/>
                    <a:pt x="3153" y="76"/>
                  </a:cubicBezTo>
                  <a:cubicBezTo>
                    <a:pt x="3085" y="48"/>
                    <a:pt x="2922" y="22"/>
                    <a:pt x="2834"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a:off x="4352638" y="2963265"/>
              <a:ext cx="491686" cy="168533"/>
            </a:xfrm>
            <a:custGeom>
              <a:avLst/>
              <a:gdLst/>
              <a:ahLst/>
              <a:cxnLst/>
              <a:rect l="l" t="t" r="r" b="b"/>
              <a:pathLst>
                <a:path w="1873" h="642" extrusionOk="0">
                  <a:moveTo>
                    <a:pt x="65" y="0"/>
                  </a:moveTo>
                  <a:cubicBezTo>
                    <a:pt x="52" y="0"/>
                    <a:pt x="39" y="4"/>
                    <a:pt x="28" y="12"/>
                  </a:cubicBezTo>
                  <a:cubicBezTo>
                    <a:pt x="3" y="34"/>
                    <a:pt x="0" y="70"/>
                    <a:pt x="20" y="96"/>
                  </a:cubicBezTo>
                  <a:cubicBezTo>
                    <a:pt x="37" y="119"/>
                    <a:pt x="461" y="642"/>
                    <a:pt x="934" y="642"/>
                  </a:cubicBezTo>
                  <a:cubicBezTo>
                    <a:pt x="1410" y="642"/>
                    <a:pt x="1834" y="117"/>
                    <a:pt x="1851" y="96"/>
                  </a:cubicBezTo>
                  <a:cubicBezTo>
                    <a:pt x="1872" y="70"/>
                    <a:pt x="1868" y="34"/>
                    <a:pt x="1842" y="12"/>
                  </a:cubicBezTo>
                  <a:cubicBezTo>
                    <a:pt x="1832" y="4"/>
                    <a:pt x="1819" y="0"/>
                    <a:pt x="1807" y="0"/>
                  </a:cubicBezTo>
                  <a:cubicBezTo>
                    <a:pt x="1789" y="0"/>
                    <a:pt x="1771" y="8"/>
                    <a:pt x="1759" y="23"/>
                  </a:cubicBezTo>
                  <a:cubicBezTo>
                    <a:pt x="1755" y="27"/>
                    <a:pt x="1352" y="522"/>
                    <a:pt x="934" y="522"/>
                  </a:cubicBezTo>
                  <a:cubicBezTo>
                    <a:pt x="519" y="522"/>
                    <a:pt x="116" y="27"/>
                    <a:pt x="112" y="23"/>
                  </a:cubicBezTo>
                  <a:cubicBezTo>
                    <a:pt x="101" y="8"/>
                    <a:pt x="83" y="0"/>
                    <a:pt x="6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22"/>
          <p:cNvSpPr txBox="1">
            <a:spLocks noGrp="1"/>
          </p:cNvSpPr>
          <p:nvPr>
            <p:ph type="title"/>
          </p:nvPr>
        </p:nvSpPr>
        <p:spPr>
          <a:xfrm>
            <a:off x="311700" y="34756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fr-FR" altLang="en-GB" sz="1800" dirty="0">
                <a:latin typeface="Forte" panose="03060902040502070203" pitchFamily="66" charset="0"/>
              </a:rPr>
              <a:t>PLAN :</a:t>
            </a:r>
          </a:p>
        </p:txBody>
      </p:sp>
      <p:grpSp>
        <p:nvGrpSpPr>
          <p:cNvPr id="1119" name="Google Shape;1119;p22"/>
          <p:cNvGrpSpPr/>
          <p:nvPr/>
        </p:nvGrpSpPr>
        <p:grpSpPr>
          <a:xfrm>
            <a:off x="560848" y="1333371"/>
            <a:ext cx="3651343" cy="3191364"/>
            <a:chOff x="2746320" y="1649702"/>
            <a:chExt cx="3651343" cy="3191364"/>
          </a:xfrm>
        </p:grpSpPr>
        <p:sp>
          <p:nvSpPr>
            <p:cNvPr id="1120" name="Google Shape;1120;p22"/>
            <p:cNvSpPr/>
            <p:nvPr/>
          </p:nvSpPr>
          <p:spPr>
            <a:xfrm>
              <a:off x="4217621" y="3420981"/>
              <a:ext cx="1007521" cy="561108"/>
            </a:xfrm>
            <a:custGeom>
              <a:avLst/>
              <a:gdLst/>
              <a:ahLst/>
              <a:cxnLst/>
              <a:rect l="l" t="t" r="r" b="b"/>
              <a:pathLst>
                <a:path w="38695" h="21550" extrusionOk="0">
                  <a:moveTo>
                    <a:pt x="18747" y="1"/>
                  </a:moveTo>
                  <a:cubicBezTo>
                    <a:pt x="18047" y="1"/>
                    <a:pt x="17346" y="34"/>
                    <a:pt x="16679" y="101"/>
                  </a:cubicBezTo>
                  <a:lnTo>
                    <a:pt x="16679" y="501"/>
                  </a:lnTo>
                  <a:cubicBezTo>
                    <a:pt x="17379" y="468"/>
                    <a:pt x="18080" y="434"/>
                    <a:pt x="18747" y="434"/>
                  </a:cubicBezTo>
                  <a:lnTo>
                    <a:pt x="18747" y="1"/>
                  </a:lnTo>
                  <a:close/>
                  <a:moveTo>
                    <a:pt x="21282" y="67"/>
                  </a:moveTo>
                  <a:lnTo>
                    <a:pt x="21249" y="468"/>
                  </a:lnTo>
                  <a:cubicBezTo>
                    <a:pt x="21949" y="501"/>
                    <a:pt x="22650" y="568"/>
                    <a:pt x="23317" y="634"/>
                  </a:cubicBezTo>
                  <a:lnTo>
                    <a:pt x="23350" y="234"/>
                  </a:lnTo>
                  <a:cubicBezTo>
                    <a:pt x="22683" y="167"/>
                    <a:pt x="21983" y="101"/>
                    <a:pt x="21282" y="67"/>
                  </a:cubicBezTo>
                  <a:close/>
                  <a:moveTo>
                    <a:pt x="14177" y="401"/>
                  </a:moveTo>
                  <a:cubicBezTo>
                    <a:pt x="13477" y="501"/>
                    <a:pt x="12776" y="634"/>
                    <a:pt x="12109" y="768"/>
                  </a:cubicBezTo>
                  <a:lnTo>
                    <a:pt x="12209" y="1201"/>
                  </a:lnTo>
                  <a:cubicBezTo>
                    <a:pt x="12843" y="1035"/>
                    <a:pt x="13543" y="901"/>
                    <a:pt x="14244" y="801"/>
                  </a:cubicBezTo>
                  <a:lnTo>
                    <a:pt x="14177" y="401"/>
                  </a:lnTo>
                  <a:close/>
                  <a:moveTo>
                    <a:pt x="25852" y="634"/>
                  </a:moveTo>
                  <a:lnTo>
                    <a:pt x="25785" y="1035"/>
                  </a:lnTo>
                  <a:cubicBezTo>
                    <a:pt x="26453" y="1168"/>
                    <a:pt x="27120" y="1335"/>
                    <a:pt x="27787" y="1502"/>
                  </a:cubicBezTo>
                  <a:lnTo>
                    <a:pt x="27887" y="1101"/>
                  </a:lnTo>
                  <a:cubicBezTo>
                    <a:pt x="27253" y="935"/>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869"/>
                  </a:moveTo>
                  <a:lnTo>
                    <a:pt x="30155" y="2269"/>
                  </a:lnTo>
                  <a:cubicBezTo>
                    <a:pt x="30822" y="2536"/>
                    <a:pt x="31456" y="2803"/>
                    <a:pt x="32057" y="3103"/>
                  </a:cubicBezTo>
                  <a:lnTo>
                    <a:pt x="32223" y="2736"/>
                  </a:lnTo>
                  <a:cubicBezTo>
                    <a:pt x="31623" y="2436"/>
                    <a:pt x="30956" y="2135"/>
                    <a:pt x="30289" y="1869"/>
                  </a:cubicBezTo>
                  <a:close/>
                  <a:moveTo>
                    <a:pt x="5438" y="3270"/>
                  </a:moveTo>
                  <a:cubicBezTo>
                    <a:pt x="4804" y="3636"/>
                    <a:pt x="4203" y="4037"/>
                    <a:pt x="3670" y="4437"/>
                  </a:cubicBezTo>
                  <a:lnTo>
                    <a:pt x="3937" y="4771"/>
                  </a:lnTo>
                  <a:cubicBezTo>
                    <a:pt x="4437" y="4370"/>
                    <a:pt x="5037" y="4003"/>
                    <a:pt x="5638" y="3636"/>
                  </a:cubicBezTo>
                  <a:lnTo>
                    <a:pt x="5438" y="3270"/>
                  </a:lnTo>
                  <a:close/>
                  <a:moveTo>
                    <a:pt x="34425" y="4003"/>
                  </a:moveTo>
                  <a:lnTo>
                    <a:pt x="34158" y="4337"/>
                  </a:lnTo>
                  <a:cubicBezTo>
                    <a:pt x="34759" y="4771"/>
                    <a:pt x="35292" y="5171"/>
                    <a:pt x="35759" y="5638"/>
                  </a:cubicBezTo>
                  <a:lnTo>
                    <a:pt x="36059" y="5338"/>
                  </a:lnTo>
                  <a:cubicBezTo>
                    <a:pt x="35559" y="4871"/>
                    <a:pt x="35025" y="4437"/>
                    <a:pt x="34425" y="4003"/>
                  </a:cubicBezTo>
                  <a:close/>
                  <a:moveTo>
                    <a:pt x="1835" y="6205"/>
                  </a:moveTo>
                  <a:cubicBezTo>
                    <a:pt x="1335" y="6772"/>
                    <a:pt x="968" y="7372"/>
                    <a:pt x="668" y="7973"/>
                  </a:cubicBezTo>
                  <a:lnTo>
                    <a:pt x="1034" y="8173"/>
                  </a:lnTo>
                  <a:cubicBezTo>
                    <a:pt x="1301" y="7573"/>
                    <a:pt x="1702" y="7006"/>
                    <a:pt x="2135" y="6472"/>
                  </a:cubicBezTo>
                  <a:lnTo>
                    <a:pt x="1835" y="6205"/>
                  </a:lnTo>
                  <a:close/>
                  <a:moveTo>
                    <a:pt x="37661" y="7306"/>
                  </a:moveTo>
                  <a:lnTo>
                    <a:pt x="37327" y="7506"/>
                  </a:lnTo>
                  <a:cubicBezTo>
                    <a:pt x="37661" y="8106"/>
                    <a:pt x="37927" y="8740"/>
                    <a:pt x="38094" y="9374"/>
                  </a:cubicBezTo>
                  <a:lnTo>
                    <a:pt x="38495" y="9274"/>
                  </a:lnTo>
                  <a:cubicBezTo>
                    <a:pt x="38328" y="8607"/>
                    <a:pt x="38061" y="7940"/>
                    <a:pt x="37661" y="7306"/>
                  </a:cubicBezTo>
                  <a:close/>
                  <a:moveTo>
                    <a:pt x="0" y="10475"/>
                  </a:moveTo>
                  <a:cubicBezTo>
                    <a:pt x="0" y="10575"/>
                    <a:pt x="0" y="10675"/>
                    <a:pt x="0" y="10775"/>
                  </a:cubicBezTo>
                  <a:cubicBezTo>
                    <a:pt x="0" y="11375"/>
                    <a:pt x="100" y="11976"/>
                    <a:pt x="267" y="12576"/>
                  </a:cubicBezTo>
                  <a:lnTo>
                    <a:pt x="668"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176"/>
                    <a:pt x="38695" y="11475"/>
                    <a:pt x="38695" y="10775"/>
                  </a:cubicBezTo>
                  <a:close/>
                  <a:moveTo>
                    <a:pt x="1768" y="14611"/>
                  </a:moveTo>
                  <a:lnTo>
                    <a:pt x="1435" y="14878"/>
                  </a:lnTo>
                  <a:cubicBezTo>
                    <a:pt x="1835" y="15412"/>
                    <a:pt x="2335" y="15945"/>
                    <a:pt x="2869" y="16446"/>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60" y="16145"/>
                    <a:pt x="36660" y="15645"/>
                    <a:pt x="37060" y="15111"/>
                  </a:cubicBezTo>
                  <a:lnTo>
                    <a:pt x="36727" y="14844"/>
                  </a:lnTo>
                  <a:close/>
                  <a:moveTo>
                    <a:pt x="5104" y="17580"/>
                  </a:moveTo>
                  <a:lnTo>
                    <a:pt x="4904" y="17947"/>
                  </a:lnTo>
                  <a:cubicBezTo>
                    <a:pt x="5471" y="18314"/>
                    <a:pt x="6105" y="18647"/>
                    <a:pt x="6739" y="18947"/>
                  </a:cubicBezTo>
                  <a:lnTo>
                    <a:pt x="6939" y="18580"/>
                  </a:lnTo>
                  <a:cubicBezTo>
                    <a:pt x="6272" y="18280"/>
                    <a:pt x="5671" y="17947"/>
                    <a:pt x="5104" y="17580"/>
                  </a:cubicBezTo>
                  <a:close/>
                  <a:moveTo>
                    <a:pt x="33324" y="17747"/>
                  </a:moveTo>
                  <a:cubicBezTo>
                    <a:pt x="32757" y="18080"/>
                    <a:pt x="32123" y="18414"/>
                    <a:pt x="31490" y="18714"/>
                  </a:cubicBezTo>
                  <a:lnTo>
                    <a:pt x="31656" y="19081"/>
                  </a:lnTo>
                  <a:cubicBezTo>
                    <a:pt x="32323" y="18781"/>
                    <a:pt x="32957" y="18447"/>
                    <a:pt x="33524" y="18113"/>
                  </a:cubicBezTo>
                  <a:lnTo>
                    <a:pt x="33324" y="17747"/>
                  </a:lnTo>
                  <a:close/>
                  <a:moveTo>
                    <a:pt x="9240" y="19514"/>
                  </a:moveTo>
                  <a:lnTo>
                    <a:pt x="9074" y="19915"/>
                  </a:lnTo>
                  <a:cubicBezTo>
                    <a:pt x="9741" y="20148"/>
                    <a:pt x="10408" y="20348"/>
                    <a:pt x="11108" y="20515"/>
                  </a:cubicBezTo>
                  <a:lnTo>
                    <a:pt x="11208" y="20115"/>
                  </a:lnTo>
                  <a:cubicBezTo>
                    <a:pt x="10541" y="19948"/>
                    <a:pt x="9874" y="19748"/>
                    <a:pt x="9240" y="19514"/>
                  </a:cubicBezTo>
                  <a:close/>
                  <a:moveTo>
                    <a:pt x="29188" y="19615"/>
                  </a:moveTo>
                  <a:cubicBezTo>
                    <a:pt x="28554" y="19815"/>
                    <a:pt x="27887" y="20015"/>
                    <a:pt x="27186" y="20182"/>
                  </a:cubicBezTo>
                  <a:lnTo>
                    <a:pt x="27287" y="20615"/>
                  </a:lnTo>
                  <a:cubicBezTo>
                    <a:pt x="27987" y="20415"/>
                    <a:pt x="28688" y="20248"/>
                    <a:pt x="29321" y="20015"/>
                  </a:cubicBezTo>
                  <a:lnTo>
                    <a:pt x="29188" y="19615"/>
                  </a:lnTo>
                  <a:close/>
                  <a:moveTo>
                    <a:pt x="13643" y="20649"/>
                  </a:moveTo>
                  <a:lnTo>
                    <a:pt x="13543" y="21049"/>
                  </a:lnTo>
                  <a:cubicBezTo>
                    <a:pt x="14244" y="21182"/>
                    <a:pt x="14944" y="21282"/>
                    <a:pt x="15645" y="21349"/>
                  </a:cubicBezTo>
                  <a:lnTo>
                    <a:pt x="15678" y="20949"/>
                  </a:lnTo>
                  <a:cubicBezTo>
                    <a:pt x="14978" y="20849"/>
                    <a:pt x="14311" y="20749"/>
                    <a:pt x="13643" y="20649"/>
                  </a:cubicBezTo>
                  <a:close/>
                  <a:moveTo>
                    <a:pt x="24785" y="20715"/>
                  </a:moveTo>
                  <a:cubicBezTo>
                    <a:pt x="24084" y="20815"/>
                    <a:pt x="23417" y="20916"/>
                    <a:pt x="22717" y="20982"/>
                  </a:cubicBezTo>
                  <a:lnTo>
                    <a:pt x="22750" y="21383"/>
                  </a:lnTo>
                  <a:cubicBezTo>
                    <a:pt x="23450" y="21316"/>
                    <a:pt x="24151" y="21216"/>
                    <a:pt x="24851" y="21116"/>
                  </a:cubicBezTo>
                  <a:lnTo>
                    <a:pt x="24785" y="20715"/>
                  </a:lnTo>
                  <a:close/>
                  <a:moveTo>
                    <a:pt x="18147" y="21116"/>
                  </a:moveTo>
                  <a:lnTo>
                    <a:pt x="18147" y="21516"/>
                  </a:lnTo>
                  <a:cubicBezTo>
                    <a:pt x="18547" y="21549"/>
                    <a:pt x="18947" y="21549"/>
                    <a:pt x="19348" y="21549"/>
                  </a:cubicBezTo>
                  <a:lnTo>
                    <a:pt x="20248" y="21549"/>
                  </a:lnTo>
                  <a:lnTo>
                    <a:pt x="20248" y="21116"/>
                  </a:lnTo>
                  <a:cubicBezTo>
                    <a:pt x="19898" y="21132"/>
                    <a:pt x="19548" y="21141"/>
                    <a:pt x="19197" y="21141"/>
                  </a:cubicBezTo>
                  <a:cubicBezTo>
                    <a:pt x="18847" y="21141"/>
                    <a:pt x="18497" y="21132"/>
                    <a:pt x="18147" y="21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2991255" y="2726144"/>
              <a:ext cx="1006662" cy="561108"/>
            </a:xfrm>
            <a:custGeom>
              <a:avLst/>
              <a:gdLst/>
              <a:ahLst/>
              <a:cxnLst/>
              <a:rect l="l" t="t" r="r" b="b"/>
              <a:pathLst>
                <a:path w="38662" h="21550" extrusionOk="0">
                  <a:moveTo>
                    <a:pt x="18747" y="1"/>
                  </a:moveTo>
                  <a:cubicBezTo>
                    <a:pt x="18046" y="1"/>
                    <a:pt x="17346" y="34"/>
                    <a:pt x="16645" y="101"/>
                  </a:cubicBezTo>
                  <a:lnTo>
                    <a:pt x="16679" y="534"/>
                  </a:lnTo>
                  <a:cubicBezTo>
                    <a:pt x="17346" y="468"/>
                    <a:pt x="18046" y="434"/>
                    <a:pt x="18747" y="434"/>
                  </a:cubicBezTo>
                  <a:lnTo>
                    <a:pt x="18747" y="1"/>
                  </a:lnTo>
                  <a:close/>
                  <a:moveTo>
                    <a:pt x="21249" y="67"/>
                  </a:moveTo>
                  <a:lnTo>
                    <a:pt x="21249" y="468"/>
                  </a:lnTo>
                  <a:cubicBezTo>
                    <a:pt x="21916" y="501"/>
                    <a:pt x="22616" y="568"/>
                    <a:pt x="23317" y="635"/>
                  </a:cubicBezTo>
                  <a:lnTo>
                    <a:pt x="23350" y="234"/>
                  </a:lnTo>
                  <a:cubicBezTo>
                    <a:pt x="22650" y="168"/>
                    <a:pt x="21949" y="101"/>
                    <a:pt x="21249" y="67"/>
                  </a:cubicBezTo>
                  <a:close/>
                  <a:moveTo>
                    <a:pt x="14144" y="401"/>
                  </a:moveTo>
                  <a:cubicBezTo>
                    <a:pt x="13443" y="501"/>
                    <a:pt x="12776" y="635"/>
                    <a:pt x="12075" y="768"/>
                  </a:cubicBezTo>
                  <a:lnTo>
                    <a:pt x="12175" y="1202"/>
                  </a:lnTo>
                  <a:cubicBezTo>
                    <a:pt x="12843" y="1035"/>
                    <a:pt x="13510" y="901"/>
                    <a:pt x="14210" y="801"/>
                  </a:cubicBezTo>
                  <a:lnTo>
                    <a:pt x="14144" y="401"/>
                  </a:lnTo>
                  <a:close/>
                  <a:moveTo>
                    <a:pt x="25852" y="635"/>
                  </a:moveTo>
                  <a:lnTo>
                    <a:pt x="25752" y="1035"/>
                  </a:lnTo>
                  <a:cubicBezTo>
                    <a:pt x="26452" y="1168"/>
                    <a:pt x="27119" y="1335"/>
                    <a:pt x="27787" y="1502"/>
                  </a:cubicBezTo>
                  <a:lnTo>
                    <a:pt x="27887" y="1102"/>
                  </a:lnTo>
                  <a:cubicBezTo>
                    <a:pt x="27220" y="935"/>
                    <a:pt x="26519" y="768"/>
                    <a:pt x="25852" y="635"/>
                  </a:cubicBezTo>
                  <a:close/>
                  <a:moveTo>
                    <a:pt x="9640" y="1435"/>
                  </a:moveTo>
                  <a:cubicBezTo>
                    <a:pt x="8973" y="1669"/>
                    <a:pt x="8306" y="1902"/>
                    <a:pt x="7672" y="2169"/>
                  </a:cubicBezTo>
                  <a:lnTo>
                    <a:pt x="7839" y="2536"/>
                  </a:lnTo>
                  <a:cubicBezTo>
                    <a:pt x="8473" y="2302"/>
                    <a:pt x="9107" y="2069"/>
                    <a:pt x="9774" y="1835"/>
                  </a:cubicBezTo>
                  <a:lnTo>
                    <a:pt x="9640" y="1435"/>
                  </a:lnTo>
                  <a:close/>
                  <a:moveTo>
                    <a:pt x="30288" y="1902"/>
                  </a:moveTo>
                  <a:lnTo>
                    <a:pt x="30122" y="2269"/>
                  </a:lnTo>
                  <a:cubicBezTo>
                    <a:pt x="30789" y="2536"/>
                    <a:pt x="31423" y="2803"/>
                    <a:pt x="32023" y="3103"/>
                  </a:cubicBezTo>
                  <a:lnTo>
                    <a:pt x="32190" y="2736"/>
                  </a:lnTo>
                  <a:cubicBezTo>
                    <a:pt x="31589" y="2436"/>
                    <a:pt x="30956" y="2136"/>
                    <a:pt x="30288" y="1902"/>
                  </a:cubicBezTo>
                  <a:close/>
                  <a:moveTo>
                    <a:pt x="5404" y="3270"/>
                  </a:moveTo>
                  <a:cubicBezTo>
                    <a:pt x="4770" y="3637"/>
                    <a:pt x="4203" y="4037"/>
                    <a:pt x="3669" y="4437"/>
                  </a:cubicBezTo>
                  <a:lnTo>
                    <a:pt x="3903" y="4771"/>
                  </a:lnTo>
                  <a:cubicBezTo>
                    <a:pt x="4437" y="4371"/>
                    <a:pt x="5004" y="4004"/>
                    <a:pt x="5637" y="3637"/>
                  </a:cubicBezTo>
                  <a:lnTo>
                    <a:pt x="5404" y="3270"/>
                  </a:lnTo>
                  <a:close/>
                  <a:moveTo>
                    <a:pt x="34391" y="4004"/>
                  </a:moveTo>
                  <a:lnTo>
                    <a:pt x="34158" y="4337"/>
                  </a:lnTo>
                  <a:cubicBezTo>
                    <a:pt x="34725" y="4771"/>
                    <a:pt x="35292" y="5204"/>
                    <a:pt x="35759" y="5638"/>
                  </a:cubicBezTo>
                  <a:lnTo>
                    <a:pt x="36026" y="5338"/>
                  </a:lnTo>
                  <a:cubicBezTo>
                    <a:pt x="35559" y="4871"/>
                    <a:pt x="34992" y="4437"/>
                    <a:pt x="34391" y="4004"/>
                  </a:cubicBezTo>
                  <a:close/>
                  <a:moveTo>
                    <a:pt x="1801" y="6205"/>
                  </a:moveTo>
                  <a:cubicBezTo>
                    <a:pt x="1334" y="6772"/>
                    <a:pt x="934" y="7373"/>
                    <a:pt x="634" y="7973"/>
                  </a:cubicBezTo>
                  <a:lnTo>
                    <a:pt x="1034" y="8173"/>
                  </a:lnTo>
                  <a:cubicBezTo>
                    <a:pt x="1301" y="7573"/>
                    <a:pt x="1668" y="7006"/>
                    <a:pt x="2135" y="6472"/>
                  </a:cubicBezTo>
                  <a:lnTo>
                    <a:pt x="1801" y="6205"/>
                  </a:lnTo>
                  <a:close/>
                  <a:moveTo>
                    <a:pt x="37660" y="7306"/>
                  </a:moveTo>
                  <a:lnTo>
                    <a:pt x="37293" y="7506"/>
                  </a:lnTo>
                  <a:cubicBezTo>
                    <a:pt x="37660" y="8107"/>
                    <a:pt x="37927" y="8740"/>
                    <a:pt x="38094" y="9374"/>
                  </a:cubicBezTo>
                  <a:lnTo>
                    <a:pt x="38494" y="9274"/>
                  </a:lnTo>
                  <a:cubicBezTo>
                    <a:pt x="38327" y="8607"/>
                    <a:pt x="38027" y="7940"/>
                    <a:pt x="37660" y="7306"/>
                  </a:cubicBezTo>
                  <a:close/>
                  <a:moveTo>
                    <a:pt x="0" y="10475"/>
                  </a:moveTo>
                  <a:cubicBezTo>
                    <a:pt x="0" y="10575"/>
                    <a:pt x="0" y="10675"/>
                    <a:pt x="0" y="10775"/>
                  </a:cubicBezTo>
                  <a:cubicBezTo>
                    <a:pt x="0" y="11376"/>
                    <a:pt x="67" y="12009"/>
                    <a:pt x="267" y="12576"/>
                  </a:cubicBezTo>
                  <a:lnTo>
                    <a:pt x="667" y="12476"/>
                  </a:lnTo>
                  <a:cubicBezTo>
                    <a:pt x="500" y="11909"/>
                    <a:pt x="400" y="11342"/>
                    <a:pt x="400" y="10775"/>
                  </a:cubicBezTo>
                  <a:cubicBezTo>
                    <a:pt x="400" y="10675"/>
                    <a:pt x="400" y="10575"/>
                    <a:pt x="400" y="10475"/>
                  </a:cubicBezTo>
                  <a:close/>
                  <a:moveTo>
                    <a:pt x="38261" y="10775"/>
                  </a:moveTo>
                  <a:cubicBezTo>
                    <a:pt x="38261" y="11442"/>
                    <a:pt x="38127" y="12109"/>
                    <a:pt x="37927" y="12743"/>
                  </a:cubicBezTo>
                  <a:lnTo>
                    <a:pt x="38294" y="12877"/>
                  </a:lnTo>
                  <a:cubicBezTo>
                    <a:pt x="38561" y="12209"/>
                    <a:pt x="38661" y="11476"/>
                    <a:pt x="38661" y="10775"/>
                  </a:cubicBezTo>
                  <a:close/>
                  <a:moveTo>
                    <a:pt x="1768" y="14611"/>
                  </a:moveTo>
                  <a:lnTo>
                    <a:pt x="1434" y="14878"/>
                  </a:lnTo>
                  <a:cubicBezTo>
                    <a:pt x="1835" y="15412"/>
                    <a:pt x="2302" y="15946"/>
                    <a:pt x="2869" y="16446"/>
                  </a:cubicBezTo>
                  <a:lnTo>
                    <a:pt x="3136" y="16112"/>
                  </a:lnTo>
                  <a:cubicBezTo>
                    <a:pt x="2602" y="15645"/>
                    <a:pt x="2135" y="15145"/>
                    <a:pt x="1768" y="14611"/>
                  </a:cubicBezTo>
                  <a:close/>
                  <a:moveTo>
                    <a:pt x="36726" y="14845"/>
                  </a:moveTo>
                  <a:cubicBezTo>
                    <a:pt x="36326" y="15345"/>
                    <a:pt x="35859" y="15845"/>
                    <a:pt x="35292" y="16312"/>
                  </a:cubicBezTo>
                  <a:lnTo>
                    <a:pt x="35592" y="16646"/>
                  </a:lnTo>
                  <a:cubicBezTo>
                    <a:pt x="36126" y="16146"/>
                    <a:pt x="36626" y="15645"/>
                    <a:pt x="37060" y="15112"/>
                  </a:cubicBezTo>
                  <a:lnTo>
                    <a:pt x="36726" y="14845"/>
                  </a:lnTo>
                  <a:close/>
                  <a:moveTo>
                    <a:pt x="5104" y="17613"/>
                  </a:moveTo>
                  <a:lnTo>
                    <a:pt x="4870" y="17947"/>
                  </a:lnTo>
                  <a:cubicBezTo>
                    <a:pt x="5471" y="18314"/>
                    <a:pt x="6071" y="18647"/>
                    <a:pt x="6738" y="18948"/>
                  </a:cubicBezTo>
                  <a:lnTo>
                    <a:pt x="6905" y="18581"/>
                  </a:lnTo>
                  <a:cubicBezTo>
                    <a:pt x="6271" y="18281"/>
                    <a:pt x="5671" y="17947"/>
                    <a:pt x="5104" y="17613"/>
                  </a:cubicBezTo>
                  <a:close/>
                  <a:moveTo>
                    <a:pt x="33291" y="17747"/>
                  </a:moveTo>
                  <a:cubicBezTo>
                    <a:pt x="32723" y="18080"/>
                    <a:pt x="32123" y="18414"/>
                    <a:pt x="31489" y="18714"/>
                  </a:cubicBezTo>
                  <a:lnTo>
                    <a:pt x="31656" y="19081"/>
                  </a:lnTo>
                  <a:cubicBezTo>
                    <a:pt x="32323" y="18781"/>
                    <a:pt x="32924" y="18447"/>
                    <a:pt x="33524" y="18114"/>
                  </a:cubicBezTo>
                  <a:lnTo>
                    <a:pt x="33291" y="17747"/>
                  </a:lnTo>
                  <a:close/>
                  <a:moveTo>
                    <a:pt x="9207" y="19515"/>
                  </a:moveTo>
                  <a:lnTo>
                    <a:pt x="9073" y="19915"/>
                  </a:lnTo>
                  <a:cubicBezTo>
                    <a:pt x="9707" y="20149"/>
                    <a:pt x="10374" y="20349"/>
                    <a:pt x="11075" y="20515"/>
                  </a:cubicBezTo>
                  <a:lnTo>
                    <a:pt x="11175" y="20115"/>
                  </a:lnTo>
                  <a:cubicBezTo>
                    <a:pt x="10508" y="19948"/>
                    <a:pt x="9840" y="19748"/>
                    <a:pt x="9207" y="19515"/>
                  </a:cubicBezTo>
                  <a:close/>
                  <a:moveTo>
                    <a:pt x="29154" y="19615"/>
                  </a:moveTo>
                  <a:cubicBezTo>
                    <a:pt x="28520" y="19815"/>
                    <a:pt x="27853" y="20015"/>
                    <a:pt x="27186" y="20182"/>
                  </a:cubicBezTo>
                  <a:lnTo>
                    <a:pt x="27286" y="20616"/>
                  </a:lnTo>
                  <a:cubicBezTo>
                    <a:pt x="27987" y="20415"/>
                    <a:pt x="28654" y="20249"/>
                    <a:pt x="29288" y="20015"/>
                  </a:cubicBezTo>
                  <a:lnTo>
                    <a:pt x="29154" y="19615"/>
                  </a:lnTo>
                  <a:close/>
                  <a:moveTo>
                    <a:pt x="13610" y="20649"/>
                  </a:moveTo>
                  <a:lnTo>
                    <a:pt x="13543" y="21049"/>
                  </a:lnTo>
                  <a:cubicBezTo>
                    <a:pt x="14210" y="21183"/>
                    <a:pt x="14911" y="21283"/>
                    <a:pt x="15611" y="21349"/>
                  </a:cubicBezTo>
                  <a:lnTo>
                    <a:pt x="15645" y="20949"/>
                  </a:lnTo>
                  <a:cubicBezTo>
                    <a:pt x="14977" y="20849"/>
                    <a:pt x="14277" y="20749"/>
                    <a:pt x="13610" y="20649"/>
                  </a:cubicBezTo>
                  <a:close/>
                  <a:moveTo>
                    <a:pt x="24751" y="20716"/>
                  </a:moveTo>
                  <a:cubicBezTo>
                    <a:pt x="24084" y="20816"/>
                    <a:pt x="23383" y="20882"/>
                    <a:pt x="22683" y="20982"/>
                  </a:cubicBezTo>
                  <a:lnTo>
                    <a:pt x="22750" y="21383"/>
                  </a:lnTo>
                  <a:cubicBezTo>
                    <a:pt x="23450" y="21316"/>
                    <a:pt x="24151" y="21216"/>
                    <a:pt x="24818" y="21116"/>
                  </a:cubicBezTo>
                  <a:lnTo>
                    <a:pt x="24751" y="20716"/>
                  </a:lnTo>
                  <a:close/>
                  <a:moveTo>
                    <a:pt x="18146" y="21116"/>
                  </a:moveTo>
                  <a:lnTo>
                    <a:pt x="18146" y="21516"/>
                  </a:lnTo>
                  <a:cubicBezTo>
                    <a:pt x="18513" y="21550"/>
                    <a:pt x="18914" y="21550"/>
                    <a:pt x="19347" y="21550"/>
                  </a:cubicBezTo>
                  <a:lnTo>
                    <a:pt x="20215" y="21550"/>
                  </a:lnTo>
                  <a:lnTo>
                    <a:pt x="20215" y="21116"/>
                  </a:lnTo>
                  <a:cubicBezTo>
                    <a:pt x="19864" y="21133"/>
                    <a:pt x="19514" y="21141"/>
                    <a:pt x="19168" y="21141"/>
                  </a:cubicBezTo>
                  <a:cubicBezTo>
                    <a:pt x="18822" y="21141"/>
                    <a:pt x="18480" y="21133"/>
                    <a:pt x="18146" y="211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90142" y="4083687"/>
              <a:ext cx="1007521" cy="561082"/>
            </a:xfrm>
            <a:custGeom>
              <a:avLst/>
              <a:gdLst/>
              <a:ahLst/>
              <a:cxnLst/>
              <a:rect l="l" t="t" r="r" b="b"/>
              <a:pathLst>
                <a:path w="38695" h="21549" extrusionOk="0">
                  <a:moveTo>
                    <a:pt x="18747" y="0"/>
                  </a:moveTo>
                  <a:cubicBezTo>
                    <a:pt x="18047" y="0"/>
                    <a:pt x="17346" y="33"/>
                    <a:pt x="16679" y="100"/>
                  </a:cubicBezTo>
                  <a:lnTo>
                    <a:pt x="16712" y="500"/>
                  </a:lnTo>
                  <a:cubicBezTo>
                    <a:pt x="17380" y="434"/>
                    <a:pt x="18080" y="434"/>
                    <a:pt x="18747" y="400"/>
                  </a:cubicBezTo>
                  <a:lnTo>
                    <a:pt x="18747" y="0"/>
                  </a:lnTo>
                  <a:close/>
                  <a:moveTo>
                    <a:pt x="21282" y="33"/>
                  </a:moveTo>
                  <a:lnTo>
                    <a:pt x="21249" y="467"/>
                  </a:lnTo>
                  <a:cubicBezTo>
                    <a:pt x="21950" y="500"/>
                    <a:pt x="22650" y="567"/>
                    <a:pt x="23317" y="634"/>
                  </a:cubicBezTo>
                  <a:lnTo>
                    <a:pt x="23351" y="234"/>
                  </a:lnTo>
                  <a:cubicBezTo>
                    <a:pt x="22683" y="134"/>
                    <a:pt x="21983" y="67"/>
                    <a:pt x="21282" y="33"/>
                  </a:cubicBezTo>
                  <a:close/>
                  <a:moveTo>
                    <a:pt x="14177" y="367"/>
                  </a:moveTo>
                  <a:cubicBezTo>
                    <a:pt x="13477" y="467"/>
                    <a:pt x="12776" y="601"/>
                    <a:pt x="12109" y="767"/>
                  </a:cubicBezTo>
                  <a:lnTo>
                    <a:pt x="12209" y="1168"/>
                  </a:lnTo>
                  <a:cubicBezTo>
                    <a:pt x="12843" y="1034"/>
                    <a:pt x="13544" y="901"/>
                    <a:pt x="14211" y="801"/>
                  </a:cubicBezTo>
                  <a:lnTo>
                    <a:pt x="14177" y="367"/>
                  </a:lnTo>
                  <a:close/>
                  <a:moveTo>
                    <a:pt x="25852" y="601"/>
                  </a:moveTo>
                  <a:lnTo>
                    <a:pt x="25786" y="1001"/>
                  </a:lnTo>
                  <a:cubicBezTo>
                    <a:pt x="26453" y="1168"/>
                    <a:pt x="27120" y="1301"/>
                    <a:pt x="27787" y="1501"/>
                  </a:cubicBezTo>
                  <a:lnTo>
                    <a:pt x="27887" y="1068"/>
                  </a:lnTo>
                  <a:cubicBezTo>
                    <a:pt x="27253" y="901"/>
                    <a:pt x="26553" y="734"/>
                    <a:pt x="25852" y="601"/>
                  </a:cubicBezTo>
                  <a:close/>
                  <a:moveTo>
                    <a:pt x="9674" y="1434"/>
                  </a:moveTo>
                  <a:cubicBezTo>
                    <a:pt x="8974" y="1635"/>
                    <a:pt x="8340" y="1901"/>
                    <a:pt x="7706" y="2135"/>
                  </a:cubicBezTo>
                  <a:lnTo>
                    <a:pt x="7873" y="2535"/>
                  </a:lnTo>
                  <a:cubicBezTo>
                    <a:pt x="8473" y="2268"/>
                    <a:pt x="9140" y="2035"/>
                    <a:pt x="9808" y="1801"/>
                  </a:cubicBezTo>
                  <a:lnTo>
                    <a:pt x="9674" y="1434"/>
                  </a:lnTo>
                  <a:close/>
                  <a:moveTo>
                    <a:pt x="30289" y="1868"/>
                  </a:moveTo>
                  <a:lnTo>
                    <a:pt x="30155" y="2268"/>
                  </a:lnTo>
                  <a:cubicBezTo>
                    <a:pt x="30823" y="2502"/>
                    <a:pt x="31456" y="2802"/>
                    <a:pt x="32057" y="3069"/>
                  </a:cubicBezTo>
                  <a:lnTo>
                    <a:pt x="32224" y="2702"/>
                  </a:lnTo>
                  <a:cubicBezTo>
                    <a:pt x="31623" y="2402"/>
                    <a:pt x="30956" y="2135"/>
                    <a:pt x="30289" y="1868"/>
                  </a:cubicBezTo>
                  <a:close/>
                  <a:moveTo>
                    <a:pt x="5438" y="3269"/>
                  </a:moveTo>
                  <a:cubicBezTo>
                    <a:pt x="4804" y="3636"/>
                    <a:pt x="4204" y="4036"/>
                    <a:pt x="3670" y="4437"/>
                  </a:cubicBezTo>
                  <a:lnTo>
                    <a:pt x="3937" y="4770"/>
                  </a:lnTo>
                  <a:cubicBezTo>
                    <a:pt x="4437" y="4370"/>
                    <a:pt x="5037" y="3970"/>
                    <a:pt x="5638" y="3636"/>
                  </a:cubicBezTo>
                  <a:lnTo>
                    <a:pt x="5438" y="3269"/>
                  </a:lnTo>
                  <a:close/>
                  <a:moveTo>
                    <a:pt x="34425" y="4003"/>
                  </a:moveTo>
                  <a:lnTo>
                    <a:pt x="34158" y="4337"/>
                  </a:lnTo>
                  <a:cubicBezTo>
                    <a:pt x="34759" y="4737"/>
                    <a:pt x="35292" y="5170"/>
                    <a:pt x="35759" y="5604"/>
                  </a:cubicBezTo>
                  <a:lnTo>
                    <a:pt x="36060" y="5304"/>
                  </a:lnTo>
                  <a:cubicBezTo>
                    <a:pt x="35559" y="4837"/>
                    <a:pt x="35026" y="4403"/>
                    <a:pt x="34425" y="4003"/>
                  </a:cubicBezTo>
                  <a:close/>
                  <a:moveTo>
                    <a:pt x="1835" y="6171"/>
                  </a:moveTo>
                  <a:cubicBezTo>
                    <a:pt x="1335" y="6738"/>
                    <a:pt x="968" y="7339"/>
                    <a:pt x="668" y="7972"/>
                  </a:cubicBezTo>
                  <a:lnTo>
                    <a:pt x="1035" y="8139"/>
                  </a:lnTo>
                  <a:cubicBezTo>
                    <a:pt x="1301" y="7572"/>
                    <a:pt x="1702" y="7005"/>
                    <a:pt x="2135" y="6438"/>
                  </a:cubicBezTo>
                  <a:lnTo>
                    <a:pt x="1835" y="6171"/>
                  </a:lnTo>
                  <a:close/>
                  <a:moveTo>
                    <a:pt x="37661" y="7272"/>
                  </a:moveTo>
                  <a:lnTo>
                    <a:pt x="37327" y="7505"/>
                  </a:lnTo>
                  <a:cubicBezTo>
                    <a:pt x="37661" y="8106"/>
                    <a:pt x="37928" y="8740"/>
                    <a:pt x="38094" y="9340"/>
                  </a:cubicBezTo>
                  <a:lnTo>
                    <a:pt x="38495" y="9240"/>
                  </a:lnTo>
                  <a:cubicBezTo>
                    <a:pt x="38328" y="8573"/>
                    <a:pt x="38061" y="7939"/>
                    <a:pt x="37661" y="7272"/>
                  </a:cubicBezTo>
                  <a:close/>
                  <a:moveTo>
                    <a:pt x="1" y="10441"/>
                  </a:moveTo>
                  <a:cubicBezTo>
                    <a:pt x="1" y="10541"/>
                    <a:pt x="1" y="10641"/>
                    <a:pt x="1" y="10774"/>
                  </a:cubicBezTo>
                  <a:cubicBezTo>
                    <a:pt x="1" y="11375"/>
                    <a:pt x="101" y="11975"/>
                    <a:pt x="267" y="12576"/>
                  </a:cubicBezTo>
                  <a:lnTo>
                    <a:pt x="668" y="12442"/>
                  </a:lnTo>
                  <a:cubicBezTo>
                    <a:pt x="501" y="11909"/>
                    <a:pt x="434" y="11342"/>
                    <a:pt x="434" y="10774"/>
                  </a:cubicBezTo>
                  <a:cubicBezTo>
                    <a:pt x="434" y="10674"/>
                    <a:pt x="434" y="10574"/>
                    <a:pt x="434" y="10474"/>
                  </a:cubicBezTo>
                  <a:lnTo>
                    <a:pt x="1" y="10441"/>
                  </a:lnTo>
                  <a:close/>
                  <a:moveTo>
                    <a:pt x="38261" y="10774"/>
                  </a:moveTo>
                  <a:cubicBezTo>
                    <a:pt x="38261" y="11408"/>
                    <a:pt x="38161" y="12075"/>
                    <a:pt x="37928" y="12743"/>
                  </a:cubicBezTo>
                  <a:lnTo>
                    <a:pt x="38328" y="12876"/>
                  </a:lnTo>
                  <a:cubicBezTo>
                    <a:pt x="38561" y="12175"/>
                    <a:pt x="38695" y="11475"/>
                    <a:pt x="38695" y="10774"/>
                  </a:cubicBezTo>
                  <a:close/>
                  <a:moveTo>
                    <a:pt x="1768" y="14611"/>
                  </a:moveTo>
                  <a:lnTo>
                    <a:pt x="1435" y="14844"/>
                  </a:lnTo>
                  <a:cubicBezTo>
                    <a:pt x="1835" y="15378"/>
                    <a:pt x="2302" y="15911"/>
                    <a:pt x="2869" y="16412"/>
                  </a:cubicBezTo>
                  <a:lnTo>
                    <a:pt x="3136" y="16112"/>
                  </a:lnTo>
                  <a:cubicBezTo>
                    <a:pt x="2636" y="15611"/>
                    <a:pt x="2169" y="15111"/>
                    <a:pt x="1768" y="14611"/>
                  </a:cubicBezTo>
                  <a:close/>
                  <a:moveTo>
                    <a:pt x="36727" y="14844"/>
                  </a:moveTo>
                  <a:cubicBezTo>
                    <a:pt x="36360" y="15344"/>
                    <a:pt x="35859" y="15845"/>
                    <a:pt x="35326" y="16312"/>
                  </a:cubicBezTo>
                  <a:lnTo>
                    <a:pt x="35593" y="16612"/>
                  </a:lnTo>
                  <a:cubicBezTo>
                    <a:pt x="36160" y="16145"/>
                    <a:pt x="36660" y="15611"/>
                    <a:pt x="37060" y="15078"/>
                  </a:cubicBezTo>
                  <a:lnTo>
                    <a:pt x="36727" y="14844"/>
                  </a:lnTo>
                  <a:close/>
                  <a:moveTo>
                    <a:pt x="5104" y="17579"/>
                  </a:moveTo>
                  <a:lnTo>
                    <a:pt x="4904" y="17946"/>
                  </a:lnTo>
                  <a:cubicBezTo>
                    <a:pt x="5471" y="18280"/>
                    <a:pt x="6105" y="18647"/>
                    <a:pt x="6739" y="18947"/>
                  </a:cubicBezTo>
                  <a:lnTo>
                    <a:pt x="6939" y="18580"/>
                  </a:lnTo>
                  <a:cubicBezTo>
                    <a:pt x="6272" y="18246"/>
                    <a:pt x="5671" y="17913"/>
                    <a:pt x="5104" y="17579"/>
                  </a:cubicBezTo>
                  <a:close/>
                  <a:moveTo>
                    <a:pt x="33324" y="17746"/>
                  </a:moveTo>
                  <a:cubicBezTo>
                    <a:pt x="32757" y="18080"/>
                    <a:pt x="32123" y="18413"/>
                    <a:pt x="31490" y="18680"/>
                  </a:cubicBezTo>
                  <a:lnTo>
                    <a:pt x="31656" y="19080"/>
                  </a:lnTo>
                  <a:cubicBezTo>
                    <a:pt x="32324" y="18780"/>
                    <a:pt x="32957" y="18447"/>
                    <a:pt x="33524" y="18080"/>
                  </a:cubicBezTo>
                  <a:lnTo>
                    <a:pt x="33324" y="17746"/>
                  </a:lnTo>
                  <a:close/>
                  <a:moveTo>
                    <a:pt x="9240" y="19514"/>
                  </a:moveTo>
                  <a:lnTo>
                    <a:pt x="9074" y="19914"/>
                  </a:lnTo>
                  <a:cubicBezTo>
                    <a:pt x="9741" y="20114"/>
                    <a:pt x="10408" y="20315"/>
                    <a:pt x="11108" y="20515"/>
                  </a:cubicBezTo>
                  <a:lnTo>
                    <a:pt x="11209" y="20114"/>
                  </a:lnTo>
                  <a:cubicBezTo>
                    <a:pt x="10541" y="19914"/>
                    <a:pt x="9874" y="19714"/>
                    <a:pt x="9240" y="19514"/>
                  </a:cubicBezTo>
                  <a:close/>
                  <a:moveTo>
                    <a:pt x="29188" y="19614"/>
                  </a:moveTo>
                  <a:cubicBezTo>
                    <a:pt x="28554" y="19814"/>
                    <a:pt x="27887" y="20014"/>
                    <a:pt x="27187" y="20181"/>
                  </a:cubicBezTo>
                  <a:lnTo>
                    <a:pt x="27287" y="20581"/>
                  </a:lnTo>
                  <a:cubicBezTo>
                    <a:pt x="27987" y="20415"/>
                    <a:pt x="28688" y="20215"/>
                    <a:pt x="29321" y="20014"/>
                  </a:cubicBezTo>
                  <a:lnTo>
                    <a:pt x="29188" y="19614"/>
                  </a:lnTo>
                  <a:close/>
                  <a:moveTo>
                    <a:pt x="13644" y="20648"/>
                  </a:moveTo>
                  <a:lnTo>
                    <a:pt x="13544" y="21048"/>
                  </a:lnTo>
                  <a:cubicBezTo>
                    <a:pt x="14244" y="21149"/>
                    <a:pt x="14945" y="21249"/>
                    <a:pt x="15645" y="21349"/>
                  </a:cubicBezTo>
                  <a:lnTo>
                    <a:pt x="15678" y="20915"/>
                  </a:lnTo>
                  <a:cubicBezTo>
                    <a:pt x="14978" y="20848"/>
                    <a:pt x="14311" y="20748"/>
                    <a:pt x="13644" y="20648"/>
                  </a:cubicBezTo>
                  <a:close/>
                  <a:moveTo>
                    <a:pt x="24785" y="20682"/>
                  </a:moveTo>
                  <a:cubicBezTo>
                    <a:pt x="24084" y="20782"/>
                    <a:pt x="23417" y="20882"/>
                    <a:pt x="22717" y="20948"/>
                  </a:cubicBezTo>
                  <a:lnTo>
                    <a:pt x="22750" y="21382"/>
                  </a:lnTo>
                  <a:cubicBezTo>
                    <a:pt x="23451" y="21282"/>
                    <a:pt x="24151" y="21215"/>
                    <a:pt x="24852" y="21082"/>
                  </a:cubicBezTo>
                  <a:lnTo>
                    <a:pt x="24785" y="20682"/>
                  </a:lnTo>
                  <a:close/>
                  <a:moveTo>
                    <a:pt x="18147" y="21082"/>
                  </a:moveTo>
                  <a:lnTo>
                    <a:pt x="18147" y="21515"/>
                  </a:lnTo>
                  <a:cubicBezTo>
                    <a:pt x="18547" y="21515"/>
                    <a:pt x="18947" y="21549"/>
                    <a:pt x="19348" y="21549"/>
                  </a:cubicBezTo>
                  <a:cubicBezTo>
                    <a:pt x="19648" y="21549"/>
                    <a:pt x="19948" y="21515"/>
                    <a:pt x="20248" y="21515"/>
                  </a:cubicBezTo>
                  <a:lnTo>
                    <a:pt x="20248" y="21115"/>
                  </a:lnTo>
                  <a:cubicBezTo>
                    <a:pt x="19548" y="21115"/>
                    <a:pt x="18847" y="21115"/>
                    <a:pt x="18147" y="210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64439" y="2921582"/>
              <a:ext cx="1007521" cy="561082"/>
            </a:xfrm>
            <a:custGeom>
              <a:avLst/>
              <a:gdLst/>
              <a:ahLst/>
              <a:cxnLst/>
              <a:rect l="l" t="t" r="r" b="b"/>
              <a:pathLst>
                <a:path w="38695" h="21549" extrusionOk="0">
                  <a:moveTo>
                    <a:pt x="18747" y="0"/>
                  </a:moveTo>
                  <a:cubicBezTo>
                    <a:pt x="18047" y="0"/>
                    <a:pt x="17346" y="33"/>
                    <a:pt x="16679" y="100"/>
                  </a:cubicBezTo>
                  <a:lnTo>
                    <a:pt x="16713" y="534"/>
                  </a:lnTo>
                  <a:cubicBezTo>
                    <a:pt x="17380" y="467"/>
                    <a:pt x="18080" y="434"/>
                    <a:pt x="18747" y="434"/>
                  </a:cubicBezTo>
                  <a:lnTo>
                    <a:pt x="18747" y="0"/>
                  </a:lnTo>
                  <a:close/>
                  <a:moveTo>
                    <a:pt x="21282" y="67"/>
                  </a:moveTo>
                  <a:lnTo>
                    <a:pt x="21249" y="467"/>
                  </a:lnTo>
                  <a:cubicBezTo>
                    <a:pt x="21950" y="500"/>
                    <a:pt x="22650" y="567"/>
                    <a:pt x="23317" y="634"/>
                  </a:cubicBezTo>
                  <a:lnTo>
                    <a:pt x="23351" y="234"/>
                  </a:lnTo>
                  <a:cubicBezTo>
                    <a:pt x="22683" y="167"/>
                    <a:pt x="21983" y="100"/>
                    <a:pt x="21282" y="67"/>
                  </a:cubicBezTo>
                  <a:close/>
                  <a:moveTo>
                    <a:pt x="14177" y="400"/>
                  </a:moveTo>
                  <a:cubicBezTo>
                    <a:pt x="13477" y="500"/>
                    <a:pt x="12776" y="634"/>
                    <a:pt x="12109" y="767"/>
                  </a:cubicBezTo>
                  <a:lnTo>
                    <a:pt x="12209" y="1201"/>
                  </a:lnTo>
                  <a:cubicBezTo>
                    <a:pt x="12843" y="1034"/>
                    <a:pt x="13544" y="901"/>
                    <a:pt x="14211" y="801"/>
                  </a:cubicBezTo>
                  <a:lnTo>
                    <a:pt x="14177" y="400"/>
                  </a:lnTo>
                  <a:close/>
                  <a:moveTo>
                    <a:pt x="25852" y="634"/>
                  </a:moveTo>
                  <a:lnTo>
                    <a:pt x="25786" y="1034"/>
                  </a:lnTo>
                  <a:cubicBezTo>
                    <a:pt x="26453" y="1168"/>
                    <a:pt x="27153" y="1334"/>
                    <a:pt x="27787" y="1501"/>
                  </a:cubicBezTo>
                  <a:lnTo>
                    <a:pt x="27887" y="1101"/>
                  </a:lnTo>
                  <a:cubicBezTo>
                    <a:pt x="27253" y="934"/>
                    <a:pt x="26553" y="767"/>
                    <a:pt x="25852" y="634"/>
                  </a:cubicBezTo>
                  <a:close/>
                  <a:moveTo>
                    <a:pt x="9674" y="1434"/>
                  </a:moveTo>
                  <a:cubicBezTo>
                    <a:pt x="8974" y="1668"/>
                    <a:pt x="8340" y="1901"/>
                    <a:pt x="7706" y="2168"/>
                  </a:cubicBezTo>
                  <a:lnTo>
                    <a:pt x="7873" y="2535"/>
                  </a:lnTo>
                  <a:cubicBezTo>
                    <a:pt x="8473" y="2302"/>
                    <a:pt x="9140" y="2068"/>
                    <a:pt x="9808" y="1835"/>
                  </a:cubicBezTo>
                  <a:lnTo>
                    <a:pt x="9674" y="1434"/>
                  </a:lnTo>
                  <a:close/>
                  <a:moveTo>
                    <a:pt x="30289" y="1901"/>
                  </a:moveTo>
                  <a:lnTo>
                    <a:pt x="30155" y="2268"/>
                  </a:lnTo>
                  <a:cubicBezTo>
                    <a:pt x="30789" y="2535"/>
                    <a:pt x="31456" y="2802"/>
                    <a:pt x="32023" y="3102"/>
                  </a:cubicBezTo>
                  <a:lnTo>
                    <a:pt x="32224" y="2735"/>
                  </a:lnTo>
                  <a:cubicBezTo>
                    <a:pt x="31623" y="2435"/>
                    <a:pt x="30956" y="2135"/>
                    <a:pt x="30289" y="1901"/>
                  </a:cubicBezTo>
                  <a:close/>
                  <a:moveTo>
                    <a:pt x="5438" y="3269"/>
                  </a:moveTo>
                  <a:cubicBezTo>
                    <a:pt x="4804" y="3636"/>
                    <a:pt x="4204" y="4036"/>
                    <a:pt x="3670" y="4437"/>
                  </a:cubicBezTo>
                  <a:lnTo>
                    <a:pt x="3937" y="4770"/>
                  </a:lnTo>
                  <a:cubicBezTo>
                    <a:pt x="4437" y="4370"/>
                    <a:pt x="5004" y="4003"/>
                    <a:pt x="5638" y="3636"/>
                  </a:cubicBezTo>
                  <a:lnTo>
                    <a:pt x="5438" y="3269"/>
                  </a:lnTo>
                  <a:close/>
                  <a:moveTo>
                    <a:pt x="34425" y="4003"/>
                  </a:moveTo>
                  <a:lnTo>
                    <a:pt x="34158" y="4337"/>
                  </a:lnTo>
                  <a:cubicBezTo>
                    <a:pt x="34759" y="4770"/>
                    <a:pt x="35292" y="5170"/>
                    <a:pt x="35759" y="5637"/>
                  </a:cubicBezTo>
                  <a:lnTo>
                    <a:pt x="36060" y="5337"/>
                  </a:lnTo>
                  <a:cubicBezTo>
                    <a:pt x="35559" y="4870"/>
                    <a:pt x="35026" y="4437"/>
                    <a:pt x="34425" y="4003"/>
                  </a:cubicBezTo>
                  <a:close/>
                  <a:moveTo>
                    <a:pt x="1835" y="6205"/>
                  </a:moveTo>
                  <a:cubicBezTo>
                    <a:pt x="1335" y="6772"/>
                    <a:pt x="968" y="7372"/>
                    <a:pt x="668" y="7973"/>
                  </a:cubicBezTo>
                  <a:lnTo>
                    <a:pt x="1035" y="8173"/>
                  </a:lnTo>
                  <a:cubicBezTo>
                    <a:pt x="1302" y="7572"/>
                    <a:pt x="1668" y="7005"/>
                    <a:pt x="2135" y="6471"/>
                  </a:cubicBezTo>
                  <a:lnTo>
                    <a:pt x="1835" y="6205"/>
                  </a:lnTo>
                  <a:close/>
                  <a:moveTo>
                    <a:pt x="37661" y="7305"/>
                  </a:moveTo>
                  <a:lnTo>
                    <a:pt x="37327" y="7506"/>
                  </a:lnTo>
                  <a:cubicBezTo>
                    <a:pt x="37661" y="8106"/>
                    <a:pt x="37928" y="8740"/>
                    <a:pt x="38094" y="9374"/>
                  </a:cubicBezTo>
                  <a:lnTo>
                    <a:pt x="38495" y="9273"/>
                  </a:lnTo>
                  <a:cubicBezTo>
                    <a:pt x="38328" y="8606"/>
                    <a:pt x="38061" y="7939"/>
                    <a:pt x="37661" y="7305"/>
                  </a:cubicBezTo>
                  <a:close/>
                  <a:moveTo>
                    <a:pt x="1" y="10474"/>
                  </a:moveTo>
                  <a:cubicBezTo>
                    <a:pt x="1" y="10574"/>
                    <a:pt x="1" y="10674"/>
                    <a:pt x="1" y="10775"/>
                  </a:cubicBezTo>
                  <a:cubicBezTo>
                    <a:pt x="1" y="11375"/>
                    <a:pt x="101" y="11975"/>
                    <a:pt x="267" y="12576"/>
                  </a:cubicBezTo>
                  <a:lnTo>
                    <a:pt x="668" y="12476"/>
                  </a:lnTo>
                  <a:cubicBezTo>
                    <a:pt x="501" y="11909"/>
                    <a:pt x="434" y="11342"/>
                    <a:pt x="434" y="10775"/>
                  </a:cubicBezTo>
                  <a:cubicBezTo>
                    <a:pt x="434" y="10674"/>
                    <a:pt x="434" y="10574"/>
                    <a:pt x="434" y="10474"/>
                  </a:cubicBezTo>
                  <a:close/>
                  <a:moveTo>
                    <a:pt x="38261" y="10775"/>
                  </a:moveTo>
                  <a:cubicBezTo>
                    <a:pt x="38261" y="11442"/>
                    <a:pt x="38161" y="12109"/>
                    <a:pt x="37928" y="12743"/>
                  </a:cubicBezTo>
                  <a:lnTo>
                    <a:pt x="38328" y="12876"/>
                  </a:lnTo>
                  <a:cubicBezTo>
                    <a:pt x="38561" y="12176"/>
                    <a:pt x="38695" y="11475"/>
                    <a:pt x="38695" y="10775"/>
                  </a:cubicBezTo>
                  <a:close/>
                  <a:moveTo>
                    <a:pt x="1769" y="14611"/>
                  </a:moveTo>
                  <a:lnTo>
                    <a:pt x="1435" y="14877"/>
                  </a:lnTo>
                  <a:cubicBezTo>
                    <a:pt x="1835" y="15411"/>
                    <a:pt x="2302" y="15945"/>
                    <a:pt x="2869" y="16445"/>
                  </a:cubicBezTo>
                  <a:lnTo>
                    <a:pt x="3136" y="16112"/>
                  </a:lnTo>
                  <a:cubicBezTo>
                    <a:pt x="2636" y="15645"/>
                    <a:pt x="2169" y="15144"/>
                    <a:pt x="1769" y="14611"/>
                  </a:cubicBezTo>
                  <a:close/>
                  <a:moveTo>
                    <a:pt x="36727" y="14844"/>
                  </a:moveTo>
                  <a:cubicBezTo>
                    <a:pt x="36360" y="15344"/>
                    <a:pt x="35860" y="15845"/>
                    <a:pt x="35326" y="16312"/>
                  </a:cubicBezTo>
                  <a:lnTo>
                    <a:pt x="35593" y="16645"/>
                  </a:lnTo>
                  <a:cubicBezTo>
                    <a:pt x="36160" y="16145"/>
                    <a:pt x="36660" y="15645"/>
                    <a:pt x="37060" y="15111"/>
                  </a:cubicBezTo>
                  <a:lnTo>
                    <a:pt x="36727" y="14844"/>
                  </a:lnTo>
                  <a:close/>
                  <a:moveTo>
                    <a:pt x="5104" y="17579"/>
                  </a:moveTo>
                  <a:lnTo>
                    <a:pt x="4904" y="17946"/>
                  </a:lnTo>
                  <a:cubicBezTo>
                    <a:pt x="5471" y="18313"/>
                    <a:pt x="6105" y="18647"/>
                    <a:pt x="6739" y="18947"/>
                  </a:cubicBezTo>
                  <a:lnTo>
                    <a:pt x="6939" y="18580"/>
                  </a:lnTo>
                  <a:cubicBezTo>
                    <a:pt x="6272" y="18280"/>
                    <a:pt x="5671" y="17946"/>
                    <a:pt x="5104" y="17579"/>
                  </a:cubicBezTo>
                  <a:close/>
                  <a:moveTo>
                    <a:pt x="33324" y="17746"/>
                  </a:moveTo>
                  <a:cubicBezTo>
                    <a:pt x="32757" y="18080"/>
                    <a:pt x="32124" y="18413"/>
                    <a:pt x="31490" y="18714"/>
                  </a:cubicBezTo>
                  <a:lnTo>
                    <a:pt x="31657" y="19080"/>
                  </a:lnTo>
                  <a:cubicBezTo>
                    <a:pt x="32324" y="18780"/>
                    <a:pt x="32957" y="18447"/>
                    <a:pt x="33525" y="18113"/>
                  </a:cubicBezTo>
                  <a:lnTo>
                    <a:pt x="33324" y="17746"/>
                  </a:lnTo>
                  <a:close/>
                  <a:moveTo>
                    <a:pt x="9241" y="19514"/>
                  </a:moveTo>
                  <a:lnTo>
                    <a:pt x="9074" y="19914"/>
                  </a:lnTo>
                  <a:cubicBezTo>
                    <a:pt x="9741" y="20148"/>
                    <a:pt x="10408" y="20348"/>
                    <a:pt x="11109" y="20515"/>
                  </a:cubicBezTo>
                  <a:lnTo>
                    <a:pt x="11209" y="20115"/>
                  </a:lnTo>
                  <a:cubicBezTo>
                    <a:pt x="10541" y="19948"/>
                    <a:pt x="9874" y="19748"/>
                    <a:pt x="9241" y="19514"/>
                  </a:cubicBezTo>
                  <a:close/>
                  <a:moveTo>
                    <a:pt x="29188" y="19614"/>
                  </a:moveTo>
                  <a:cubicBezTo>
                    <a:pt x="28554" y="19814"/>
                    <a:pt x="27887" y="20014"/>
                    <a:pt x="27187" y="20181"/>
                  </a:cubicBezTo>
                  <a:lnTo>
                    <a:pt x="27287" y="20615"/>
                  </a:lnTo>
                  <a:cubicBezTo>
                    <a:pt x="27987" y="20415"/>
                    <a:pt x="28688" y="20248"/>
                    <a:pt x="29322" y="20014"/>
                  </a:cubicBezTo>
                  <a:lnTo>
                    <a:pt x="29188" y="19614"/>
                  </a:lnTo>
                  <a:close/>
                  <a:moveTo>
                    <a:pt x="13644" y="20648"/>
                  </a:moveTo>
                  <a:lnTo>
                    <a:pt x="13544" y="21049"/>
                  </a:lnTo>
                  <a:cubicBezTo>
                    <a:pt x="14244" y="21182"/>
                    <a:pt x="14945" y="21282"/>
                    <a:pt x="15645" y="21349"/>
                  </a:cubicBezTo>
                  <a:lnTo>
                    <a:pt x="15678" y="20948"/>
                  </a:lnTo>
                  <a:cubicBezTo>
                    <a:pt x="14978" y="20848"/>
                    <a:pt x="14311" y="20748"/>
                    <a:pt x="13644" y="20648"/>
                  </a:cubicBezTo>
                  <a:close/>
                  <a:moveTo>
                    <a:pt x="24785" y="20715"/>
                  </a:moveTo>
                  <a:cubicBezTo>
                    <a:pt x="24084" y="20815"/>
                    <a:pt x="23417" y="20882"/>
                    <a:pt x="22717" y="20982"/>
                  </a:cubicBezTo>
                  <a:lnTo>
                    <a:pt x="22750" y="21382"/>
                  </a:lnTo>
                  <a:cubicBezTo>
                    <a:pt x="23451" y="21315"/>
                    <a:pt x="24151" y="21215"/>
                    <a:pt x="24852" y="21115"/>
                  </a:cubicBezTo>
                  <a:lnTo>
                    <a:pt x="24785" y="20715"/>
                  </a:lnTo>
                  <a:close/>
                  <a:moveTo>
                    <a:pt x="18147" y="21115"/>
                  </a:moveTo>
                  <a:lnTo>
                    <a:pt x="18147" y="21516"/>
                  </a:lnTo>
                  <a:cubicBezTo>
                    <a:pt x="18547" y="21549"/>
                    <a:pt x="18947" y="21549"/>
                    <a:pt x="19348" y="21549"/>
                  </a:cubicBezTo>
                  <a:lnTo>
                    <a:pt x="20248" y="21549"/>
                  </a:lnTo>
                  <a:lnTo>
                    <a:pt x="20248" y="21115"/>
                  </a:lnTo>
                  <a:cubicBezTo>
                    <a:pt x="19898" y="21132"/>
                    <a:pt x="19548" y="21140"/>
                    <a:pt x="19198" y="21140"/>
                  </a:cubicBezTo>
                  <a:cubicBezTo>
                    <a:pt x="18847" y="21140"/>
                    <a:pt x="18497" y="21132"/>
                    <a:pt x="18147" y="211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3935349" y="2226745"/>
              <a:ext cx="1007521" cy="561108"/>
            </a:xfrm>
            <a:custGeom>
              <a:avLst/>
              <a:gdLst/>
              <a:ahLst/>
              <a:cxnLst/>
              <a:rect l="l" t="t" r="r" b="b"/>
              <a:pathLst>
                <a:path w="38695" h="21550" extrusionOk="0">
                  <a:moveTo>
                    <a:pt x="18747" y="0"/>
                  </a:moveTo>
                  <a:cubicBezTo>
                    <a:pt x="18047" y="0"/>
                    <a:pt x="17346" y="34"/>
                    <a:pt x="16679" y="100"/>
                  </a:cubicBezTo>
                  <a:lnTo>
                    <a:pt x="16712" y="534"/>
                  </a:lnTo>
                  <a:cubicBezTo>
                    <a:pt x="17379" y="467"/>
                    <a:pt x="18080" y="434"/>
                    <a:pt x="18780" y="434"/>
                  </a:cubicBezTo>
                  <a:lnTo>
                    <a:pt x="18747" y="0"/>
                  </a:lnTo>
                  <a:close/>
                  <a:moveTo>
                    <a:pt x="21282" y="67"/>
                  </a:moveTo>
                  <a:lnTo>
                    <a:pt x="21249" y="467"/>
                  </a:lnTo>
                  <a:cubicBezTo>
                    <a:pt x="21949" y="501"/>
                    <a:pt x="22650" y="567"/>
                    <a:pt x="23317" y="634"/>
                  </a:cubicBezTo>
                  <a:lnTo>
                    <a:pt x="23350" y="234"/>
                  </a:lnTo>
                  <a:cubicBezTo>
                    <a:pt x="22683" y="167"/>
                    <a:pt x="21983" y="100"/>
                    <a:pt x="21282" y="67"/>
                  </a:cubicBezTo>
                  <a:close/>
                  <a:moveTo>
                    <a:pt x="14177" y="401"/>
                  </a:moveTo>
                  <a:cubicBezTo>
                    <a:pt x="13477" y="501"/>
                    <a:pt x="12776" y="634"/>
                    <a:pt x="12109" y="768"/>
                  </a:cubicBezTo>
                  <a:lnTo>
                    <a:pt x="12209" y="1201"/>
                  </a:lnTo>
                  <a:cubicBezTo>
                    <a:pt x="12843" y="1034"/>
                    <a:pt x="13543" y="901"/>
                    <a:pt x="14244" y="801"/>
                  </a:cubicBezTo>
                  <a:lnTo>
                    <a:pt x="14177" y="401"/>
                  </a:lnTo>
                  <a:close/>
                  <a:moveTo>
                    <a:pt x="25852" y="634"/>
                  </a:moveTo>
                  <a:lnTo>
                    <a:pt x="25785" y="1034"/>
                  </a:lnTo>
                  <a:cubicBezTo>
                    <a:pt x="26453" y="1168"/>
                    <a:pt x="27153" y="1335"/>
                    <a:pt x="27787" y="1501"/>
                  </a:cubicBezTo>
                  <a:lnTo>
                    <a:pt x="27887" y="1101"/>
                  </a:lnTo>
                  <a:cubicBezTo>
                    <a:pt x="27253" y="934"/>
                    <a:pt x="26553" y="768"/>
                    <a:pt x="25852" y="634"/>
                  </a:cubicBezTo>
                  <a:close/>
                  <a:moveTo>
                    <a:pt x="9674" y="1435"/>
                  </a:moveTo>
                  <a:cubicBezTo>
                    <a:pt x="8973" y="1668"/>
                    <a:pt x="8340" y="1902"/>
                    <a:pt x="7706" y="2169"/>
                  </a:cubicBezTo>
                  <a:lnTo>
                    <a:pt x="7873" y="2536"/>
                  </a:lnTo>
                  <a:cubicBezTo>
                    <a:pt x="8473" y="2302"/>
                    <a:pt x="9140" y="2069"/>
                    <a:pt x="9807" y="1835"/>
                  </a:cubicBezTo>
                  <a:lnTo>
                    <a:pt x="9674" y="1435"/>
                  </a:lnTo>
                  <a:close/>
                  <a:moveTo>
                    <a:pt x="30289" y="1902"/>
                  </a:moveTo>
                  <a:lnTo>
                    <a:pt x="30155" y="2269"/>
                  </a:lnTo>
                  <a:cubicBezTo>
                    <a:pt x="30789" y="2536"/>
                    <a:pt x="31456" y="2802"/>
                    <a:pt x="32023" y="3103"/>
                  </a:cubicBezTo>
                  <a:lnTo>
                    <a:pt x="32223" y="2736"/>
                  </a:lnTo>
                  <a:cubicBezTo>
                    <a:pt x="31623" y="2435"/>
                    <a:pt x="30956" y="2135"/>
                    <a:pt x="30289" y="1902"/>
                  </a:cubicBezTo>
                  <a:close/>
                  <a:moveTo>
                    <a:pt x="5438" y="3269"/>
                  </a:moveTo>
                  <a:cubicBezTo>
                    <a:pt x="4804" y="3636"/>
                    <a:pt x="4203" y="4037"/>
                    <a:pt x="3670" y="4437"/>
                  </a:cubicBezTo>
                  <a:lnTo>
                    <a:pt x="3936" y="4770"/>
                  </a:lnTo>
                  <a:cubicBezTo>
                    <a:pt x="4437" y="4370"/>
                    <a:pt x="5037" y="4003"/>
                    <a:pt x="5638" y="3636"/>
                  </a:cubicBezTo>
                  <a:lnTo>
                    <a:pt x="5438" y="3269"/>
                  </a:lnTo>
                  <a:close/>
                  <a:moveTo>
                    <a:pt x="34425" y="4003"/>
                  </a:moveTo>
                  <a:lnTo>
                    <a:pt x="34158" y="4337"/>
                  </a:lnTo>
                  <a:cubicBezTo>
                    <a:pt x="34758" y="4770"/>
                    <a:pt x="35292" y="5171"/>
                    <a:pt x="35759" y="5638"/>
                  </a:cubicBezTo>
                  <a:lnTo>
                    <a:pt x="36059" y="5338"/>
                  </a:lnTo>
                  <a:cubicBezTo>
                    <a:pt x="35559" y="4871"/>
                    <a:pt x="35025" y="4437"/>
                    <a:pt x="34425" y="4003"/>
                  </a:cubicBezTo>
                  <a:close/>
                  <a:moveTo>
                    <a:pt x="1835" y="6205"/>
                  </a:moveTo>
                  <a:cubicBezTo>
                    <a:pt x="1335" y="6772"/>
                    <a:pt x="968" y="7372"/>
                    <a:pt x="667" y="7973"/>
                  </a:cubicBezTo>
                  <a:lnTo>
                    <a:pt x="1034" y="8173"/>
                  </a:lnTo>
                  <a:cubicBezTo>
                    <a:pt x="1301" y="7572"/>
                    <a:pt x="1702" y="7005"/>
                    <a:pt x="2135" y="6472"/>
                  </a:cubicBezTo>
                  <a:lnTo>
                    <a:pt x="1835" y="6205"/>
                  </a:lnTo>
                  <a:close/>
                  <a:moveTo>
                    <a:pt x="37661" y="7306"/>
                  </a:moveTo>
                  <a:lnTo>
                    <a:pt x="37327" y="7506"/>
                  </a:lnTo>
                  <a:cubicBezTo>
                    <a:pt x="37661" y="8106"/>
                    <a:pt x="37927" y="8740"/>
                    <a:pt x="38094" y="9374"/>
                  </a:cubicBezTo>
                  <a:lnTo>
                    <a:pt x="38494" y="9274"/>
                  </a:lnTo>
                  <a:cubicBezTo>
                    <a:pt x="38328" y="8607"/>
                    <a:pt x="38061" y="7939"/>
                    <a:pt x="37661" y="7306"/>
                  </a:cubicBezTo>
                  <a:close/>
                  <a:moveTo>
                    <a:pt x="0" y="10475"/>
                  </a:moveTo>
                  <a:cubicBezTo>
                    <a:pt x="0" y="10575"/>
                    <a:pt x="0" y="10675"/>
                    <a:pt x="0" y="10775"/>
                  </a:cubicBezTo>
                  <a:cubicBezTo>
                    <a:pt x="0" y="11375"/>
                    <a:pt x="100" y="12009"/>
                    <a:pt x="267" y="12576"/>
                  </a:cubicBezTo>
                  <a:lnTo>
                    <a:pt x="667" y="12476"/>
                  </a:lnTo>
                  <a:cubicBezTo>
                    <a:pt x="501" y="11909"/>
                    <a:pt x="434" y="11342"/>
                    <a:pt x="434" y="10775"/>
                  </a:cubicBezTo>
                  <a:cubicBezTo>
                    <a:pt x="434" y="10675"/>
                    <a:pt x="434" y="10575"/>
                    <a:pt x="434" y="10475"/>
                  </a:cubicBezTo>
                  <a:close/>
                  <a:moveTo>
                    <a:pt x="38261" y="10775"/>
                  </a:moveTo>
                  <a:cubicBezTo>
                    <a:pt x="38261" y="11442"/>
                    <a:pt x="38161" y="12109"/>
                    <a:pt x="37927" y="12743"/>
                  </a:cubicBezTo>
                  <a:lnTo>
                    <a:pt x="38328" y="12876"/>
                  </a:lnTo>
                  <a:cubicBezTo>
                    <a:pt x="38561" y="12209"/>
                    <a:pt x="38695" y="11475"/>
                    <a:pt x="38695" y="10775"/>
                  </a:cubicBezTo>
                  <a:close/>
                  <a:moveTo>
                    <a:pt x="1768" y="14611"/>
                  </a:moveTo>
                  <a:lnTo>
                    <a:pt x="1435" y="14878"/>
                  </a:lnTo>
                  <a:cubicBezTo>
                    <a:pt x="1835" y="15411"/>
                    <a:pt x="2335" y="15945"/>
                    <a:pt x="2869" y="16445"/>
                  </a:cubicBezTo>
                  <a:lnTo>
                    <a:pt x="3136" y="16112"/>
                  </a:lnTo>
                  <a:cubicBezTo>
                    <a:pt x="2636" y="15645"/>
                    <a:pt x="2169" y="15145"/>
                    <a:pt x="1768" y="14611"/>
                  </a:cubicBezTo>
                  <a:close/>
                  <a:moveTo>
                    <a:pt x="36727" y="14844"/>
                  </a:moveTo>
                  <a:cubicBezTo>
                    <a:pt x="36360" y="15345"/>
                    <a:pt x="35859" y="15845"/>
                    <a:pt x="35326" y="16312"/>
                  </a:cubicBezTo>
                  <a:lnTo>
                    <a:pt x="35592" y="16646"/>
                  </a:lnTo>
                  <a:cubicBezTo>
                    <a:pt x="36159" y="16145"/>
                    <a:pt x="36660" y="15645"/>
                    <a:pt x="37060" y="15111"/>
                  </a:cubicBezTo>
                  <a:lnTo>
                    <a:pt x="36727" y="14844"/>
                  </a:lnTo>
                  <a:close/>
                  <a:moveTo>
                    <a:pt x="5104" y="17580"/>
                  </a:moveTo>
                  <a:lnTo>
                    <a:pt x="4904" y="17947"/>
                  </a:lnTo>
                  <a:cubicBezTo>
                    <a:pt x="5471" y="18313"/>
                    <a:pt x="6105" y="18647"/>
                    <a:pt x="6738" y="18947"/>
                  </a:cubicBezTo>
                  <a:lnTo>
                    <a:pt x="6939" y="18580"/>
                  </a:lnTo>
                  <a:cubicBezTo>
                    <a:pt x="6271" y="18280"/>
                    <a:pt x="5671" y="17947"/>
                    <a:pt x="5104" y="17580"/>
                  </a:cubicBezTo>
                  <a:close/>
                  <a:moveTo>
                    <a:pt x="33324" y="17746"/>
                  </a:moveTo>
                  <a:cubicBezTo>
                    <a:pt x="32757" y="18080"/>
                    <a:pt x="32123" y="18414"/>
                    <a:pt x="31489" y="18714"/>
                  </a:cubicBezTo>
                  <a:lnTo>
                    <a:pt x="31656" y="19081"/>
                  </a:lnTo>
                  <a:cubicBezTo>
                    <a:pt x="32323" y="18780"/>
                    <a:pt x="32957" y="18447"/>
                    <a:pt x="33524" y="18113"/>
                  </a:cubicBezTo>
                  <a:lnTo>
                    <a:pt x="33324" y="17746"/>
                  </a:lnTo>
                  <a:close/>
                  <a:moveTo>
                    <a:pt x="9207" y="19514"/>
                  </a:moveTo>
                  <a:lnTo>
                    <a:pt x="9073" y="19915"/>
                  </a:lnTo>
                  <a:cubicBezTo>
                    <a:pt x="9741" y="20148"/>
                    <a:pt x="10408" y="20348"/>
                    <a:pt x="11108" y="20515"/>
                  </a:cubicBezTo>
                  <a:lnTo>
                    <a:pt x="11208" y="20115"/>
                  </a:lnTo>
                  <a:cubicBezTo>
                    <a:pt x="10508" y="19948"/>
                    <a:pt x="9841" y="19748"/>
                    <a:pt x="9207" y="19514"/>
                  </a:cubicBezTo>
                  <a:close/>
                  <a:moveTo>
                    <a:pt x="29188" y="19614"/>
                  </a:moveTo>
                  <a:cubicBezTo>
                    <a:pt x="28554" y="19848"/>
                    <a:pt x="27887" y="20015"/>
                    <a:pt x="27186" y="20215"/>
                  </a:cubicBezTo>
                  <a:lnTo>
                    <a:pt x="27286" y="20615"/>
                  </a:lnTo>
                  <a:cubicBezTo>
                    <a:pt x="27987" y="20415"/>
                    <a:pt x="28687" y="20248"/>
                    <a:pt x="29321" y="20015"/>
                  </a:cubicBezTo>
                  <a:lnTo>
                    <a:pt x="29188" y="19614"/>
                  </a:lnTo>
                  <a:close/>
                  <a:moveTo>
                    <a:pt x="13643" y="20648"/>
                  </a:moveTo>
                  <a:lnTo>
                    <a:pt x="13543" y="21049"/>
                  </a:lnTo>
                  <a:cubicBezTo>
                    <a:pt x="14244" y="21182"/>
                    <a:pt x="14944" y="21282"/>
                    <a:pt x="15645" y="21349"/>
                  </a:cubicBezTo>
                  <a:lnTo>
                    <a:pt x="15678" y="20949"/>
                  </a:lnTo>
                  <a:cubicBezTo>
                    <a:pt x="14978" y="20849"/>
                    <a:pt x="14311" y="20749"/>
                    <a:pt x="13643" y="20648"/>
                  </a:cubicBezTo>
                  <a:close/>
                  <a:moveTo>
                    <a:pt x="24785" y="20682"/>
                  </a:moveTo>
                  <a:cubicBezTo>
                    <a:pt x="24084" y="20815"/>
                    <a:pt x="23417" y="20915"/>
                    <a:pt x="22717" y="20982"/>
                  </a:cubicBezTo>
                  <a:lnTo>
                    <a:pt x="22750" y="21382"/>
                  </a:lnTo>
                  <a:cubicBezTo>
                    <a:pt x="23450" y="21316"/>
                    <a:pt x="24151" y="21216"/>
                    <a:pt x="24851" y="21115"/>
                  </a:cubicBezTo>
                  <a:lnTo>
                    <a:pt x="24785" y="20682"/>
                  </a:lnTo>
                  <a:close/>
                  <a:moveTo>
                    <a:pt x="18147" y="21115"/>
                  </a:moveTo>
                  <a:lnTo>
                    <a:pt x="18147" y="21516"/>
                  </a:lnTo>
                  <a:cubicBezTo>
                    <a:pt x="18547" y="21549"/>
                    <a:pt x="18947" y="21549"/>
                    <a:pt x="19347" y="21549"/>
                  </a:cubicBezTo>
                  <a:lnTo>
                    <a:pt x="20248" y="21549"/>
                  </a:lnTo>
                  <a:lnTo>
                    <a:pt x="20248" y="21115"/>
                  </a:lnTo>
                  <a:cubicBezTo>
                    <a:pt x="19898" y="21132"/>
                    <a:pt x="19548" y="21140"/>
                    <a:pt x="19197" y="21140"/>
                  </a:cubicBezTo>
                  <a:cubicBezTo>
                    <a:pt x="18847" y="21140"/>
                    <a:pt x="18497" y="21132"/>
                    <a:pt x="18147" y="211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3373407" y="2925045"/>
              <a:ext cx="257094" cy="207597"/>
            </a:xfrm>
            <a:custGeom>
              <a:avLst/>
              <a:gdLst/>
              <a:ahLst/>
              <a:cxnLst/>
              <a:rect l="l" t="t" r="r" b="b"/>
              <a:pathLst>
                <a:path w="9874" h="7973" extrusionOk="0">
                  <a:moveTo>
                    <a:pt x="3503" y="1"/>
                  </a:moveTo>
                  <a:lnTo>
                    <a:pt x="3581" y="46"/>
                  </a:lnTo>
                  <a:lnTo>
                    <a:pt x="3581" y="46"/>
                  </a:lnTo>
                  <a:cubicBezTo>
                    <a:pt x="3556" y="29"/>
                    <a:pt x="3530" y="14"/>
                    <a:pt x="3503" y="1"/>
                  </a:cubicBezTo>
                  <a:close/>
                  <a:moveTo>
                    <a:pt x="3581" y="46"/>
                  </a:moveTo>
                  <a:cubicBezTo>
                    <a:pt x="3862" y="233"/>
                    <a:pt x="4003" y="611"/>
                    <a:pt x="4003" y="1101"/>
                  </a:cubicBezTo>
                  <a:cubicBezTo>
                    <a:pt x="4003" y="1435"/>
                    <a:pt x="3770" y="1835"/>
                    <a:pt x="3469" y="2035"/>
                  </a:cubicBezTo>
                  <a:lnTo>
                    <a:pt x="267" y="3870"/>
                  </a:lnTo>
                  <a:cubicBezTo>
                    <a:pt x="100" y="3970"/>
                    <a:pt x="0" y="4204"/>
                    <a:pt x="0" y="4370"/>
                  </a:cubicBezTo>
                  <a:cubicBezTo>
                    <a:pt x="0" y="4470"/>
                    <a:pt x="34" y="4537"/>
                    <a:pt x="67" y="4570"/>
                  </a:cubicBezTo>
                  <a:lnTo>
                    <a:pt x="5919" y="7962"/>
                  </a:lnTo>
                  <a:lnTo>
                    <a:pt x="5919" y="7962"/>
                  </a:lnTo>
                  <a:cubicBezTo>
                    <a:pt x="5865" y="7926"/>
                    <a:pt x="5838" y="7863"/>
                    <a:pt x="5838" y="7773"/>
                  </a:cubicBezTo>
                  <a:cubicBezTo>
                    <a:pt x="5838" y="7606"/>
                    <a:pt x="5971" y="7373"/>
                    <a:pt x="6138" y="7272"/>
                  </a:cubicBezTo>
                  <a:lnTo>
                    <a:pt x="9340" y="5438"/>
                  </a:lnTo>
                  <a:cubicBezTo>
                    <a:pt x="9640" y="5271"/>
                    <a:pt x="9874" y="4837"/>
                    <a:pt x="9874" y="4504"/>
                  </a:cubicBezTo>
                  <a:cubicBezTo>
                    <a:pt x="9874" y="3970"/>
                    <a:pt x="9707" y="3570"/>
                    <a:pt x="9374" y="3403"/>
                  </a:cubicBezTo>
                  <a:lnTo>
                    <a:pt x="3581" y="46"/>
                  </a:lnTo>
                  <a:close/>
                  <a:moveTo>
                    <a:pt x="5919" y="7962"/>
                  </a:moveTo>
                  <a:cubicBezTo>
                    <a:pt x="5925" y="7966"/>
                    <a:pt x="5931" y="7970"/>
                    <a:pt x="5938" y="7973"/>
                  </a:cubicBezTo>
                  <a:lnTo>
                    <a:pt x="5919" y="79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3356900" y="2844276"/>
              <a:ext cx="163307" cy="107717"/>
            </a:xfrm>
            <a:custGeom>
              <a:avLst/>
              <a:gdLst/>
              <a:ahLst/>
              <a:cxnLst/>
              <a:rect l="l" t="t" r="r" b="b"/>
              <a:pathLst>
                <a:path w="6272" h="4137" extrusionOk="0">
                  <a:moveTo>
                    <a:pt x="434" y="0"/>
                  </a:moveTo>
                  <a:lnTo>
                    <a:pt x="0" y="734"/>
                  </a:lnTo>
                  <a:lnTo>
                    <a:pt x="5871" y="4137"/>
                  </a:lnTo>
                  <a:lnTo>
                    <a:pt x="6272" y="3403"/>
                  </a:lnTo>
                  <a:lnTo>
                    <a:pt x="434" y="0"/>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3368200" y="2844276"/>
              <a:ext cx="259698" cy="150288"/>
            </a:xfrm>
            <a:custGeom>
              <a:avLst/>
              <a:gdLst/>
              <a:ahLst/>
              <a:cxnLst/>
              <a:rect l="l" t="t" r="r" b="b"/>
              <a:pathLst>
                <a:path w="9974" h="5772" extrusionOk="0">
                  <a:moveTo>
                    <a:pt x="0" y="0"/>
                  </a:moveTo>
                  <a:lnTo>
                    <a:pt x="5838" y="3403"/>
                  </a:lnTo>
                  <a:lnTo>
                    <a:pt x="9974" y="5771"/>
                  </a:lnTo>
                  <a:lnTo>
                    <a:pt x="4136" y="2369"/>
                  </a:lnTo>
                  <a:lnTo>
                    <a:pt x="0" y="0"/>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3509766" y="2932856"/>
              <a:ext cx="132895" cy="200463"/>
            </a:xfrm>
            <a:custGeom>
              <a:avLst/>
              <a:gdLst/>
              <a:ahLst/>
              <a:cxnLst/>
              <a:rect l="l" t="t" r="r" b="b"/>
              <a:pathLst>
                <a:path w="5104" h="7699" extrusionOk="0">
                  <a:moveTo>
                    <a:pt x="401" y="1"/>
                  </a:moveTo>
                  <a:lnTo>
                    <a:pt x="0" y="735"/>
                  </a:lnTo>
                  <a:lnTo>
                    <a:pt x="4137" y="3103"/>
                  </a:lnTo>
                  <a:cubicBezTo>
                    <a:pt x="4470" y="3270"/>
                    <a:pt x="4637" y="3670"/>
                    <a:pt x="4637" y="4204"/>
                  </a:cubicBezTo>
                  <a:cubicBezTo>
                    <a:pt x="4637" y="4537"/>
                    <a:pt x="4403" y="4971"/>
                    <a:pt x="4103" y="5138"/>
                  </a:cubicBezTo>
                  <a:lnTo>
                    <a:pt x="901" y="6972"/>
                  </a:lnTo>
                  <a:cubicBezTo>
                    <a:pt x="734" y="7073"/>
                    <a:pt x="634" y="7306"/>
                    <a:pt x="634" y="7506"/>
                  </a:cubicBezTo>
                  <a:cubicBezTo>
                    <a:pt x="634" y="7630"/>
                    <a:pt x="707" y="7698"/>
                    <a:pt x="800" y="7698"/>
                  </a:cubicBezTo>
                  <a:cubicBezTo>
                    <a:pt x="832" y="7698"/>
                    <a:pt x="866" y="7690"/>
                    <a:pt x="901" y="7673"/>
                  </a:cubicBezTo>
                  <a:lnTo>
                    <a:pt x="4103" y="5805"/>
                  </a:lnTo>
                  <a:cubicBezTo>
                    <a:pt x="4737" y="5438"/>
                    <a:pt x="5104" y="4838"/>
                    <a:pt x="5104" y="4137"/>
                  </a:cubicBezTo>
                  <a:cubicBezTo>
                    <a:pt x="5104" y="3403"/>
                    <a:pt x="4604" y="2636"/>
                    <a:pt x="4170" y="2369"/>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3177111" y="2145560"/>
              <a:ext cx="35645" cy="12602"/>
            </a:xfrm>
            <a:custGeom>
              <a:avLst/>
              <a:gdLst/>
              <a:ahLst/>
              <a:cxnLst/>
              <a:rect l="l" t="t" r="r" b="b"/>
              <a:pathLst>
                <a:path w="1369" h="484" extrusionOk="0">
                  <a:moveTo>
                    <a:pt x="884" y="1"/>
                  </a:moveTo>
                  <a:cubicBezTo>
                    <a:pt x="780" y="1"/>
                    <a:pt x="684" y="27"/>
                    <a:pt x="601" y="83"/>
                  </a:cubicBezTo>
                  <a:lnTo>
                    <a:pt x="1" y="416"/>
                  </a:lnTo>
                  <a:cubicBezTo>
                    <a:pt x="88" y="373"/>
                    <a:pt x="194" y="348"/>
                    <a:pt x="311" y="348"/>
                  </a:cubicBezTo>
                  <a:cubicBezTo>
                    <a:pt x="463" y="348"/>
                    <a:pt x="632" y="389"/>
                    <a:pt x="801" y="483"/>
                  </a:cubicBezTo>
                  <a:lnTo>
                    <a:pt x="1368" y="150"/>
                  </a:lnTo>
                  <a:cubicBezTo>
                    <a:pt x="1193" y="52"/>
                    <a:pt x="1030" y="1"/>
                    <a:pt x="884"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3202289" y="2183314"/>
              <a:ext cx="680100" cy="849447"/>
            </a:xfrm>
            <a:custGeom>
              <a:avLst/>
              <a:gdLst/>
              <a:ahLst/>
              <a:cxnLst/>
              <a:rect l="l" t="t" r="r" b="b"/>
              <a:pathLst>
                <a:path w="26120" h="32624" extrusionOk="0">
                  <a:moveTo>
                    <a:pt x="601" y="1"/>
                  </a:moveTo>
                  <a:lnTo>
                    <a:pt x="34" y="334"/>
                  </a:lnTo>
                  <a:lnTo>
                    <a:pt x="1" y="17847"/>
                  </a:lnTo>
                  <a:lnTo>
                    <a:pt x="25519" y="32624"/>
                  </a:lnTo>
                  <a:lnTo>
                    <a:pt x="26120" y="32257"/>
                  </a:lnTo>
                  <a:lnTo>
                    <a:pt x="568" y="17513"/>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3890174" y="3083118"/>
              <a:ext cx="23486" cy="79935"/>
            </a:xfrm>
            <a:custGeom>
              <a:avLst/>
              <a:gdLst/>
              <a:ahLst/>
              <a:cxnLst/>
              <a:rect l="l" t="t" r="r" b="b"/>
              <a:pathLst>
                <a:path w="902" h="3070" extrusionOk="0">
                  <a:moveTo>
                    <a:pt x="901" y="1"/>
                  </a:moveTo>
                  <a:lnTo>
                    <a:pt x="301" y="334"/>
                  </a:lnTo>
                  <a:lnTo>
                    <a:pt x="301" y="2336"/>
                  </a:lnTo>
                  <a:cubicBezTo>
                    <a:pt x="301" y="2703"/>
                    <a:pt x="201" y="2936"/>
                    <a:pt x="1" y="3069"/>
                  </a:cubicBezTo>
                  <a:lnTo>
                    <a:pt x="568" y="2703"/>
                  </a:lnTo>
                  <a:cubicBezTo>
                    <a:pt x="768" y="2602"/>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3167555" y="2670554"/>
              <a:ext cx="730456" cy="499451"/>
            </a:xfrm>
            <a:custGeom>
              <a:avLst/>
              <a:gdLst/>
              <a:ahLst/>
              <a:cxnLst/>
              <a:rect l="l" t="t" r="r" b="b"/>
              <a:pathLst>
                <a:path w="28054" h="19182" extrusionOk="0">
                  <a:moveTo>
                    <a:pt x="28054" y="16179"/>
                  </a:moveTo>
                  <a:lnTo>
                    <a:pt x="1" y="1"/>
                  </a:lnTo>
                  <a:lnTo>
                    <a:pt x="1" y="2002"/>
                  </a:lnTo>
                  <a:cubicBezTo>
                    <a:pt x="1" y="2703"/>
                    <a:pt x="501" y="3570"/>
                    <a:pt x="1101" y="3904"/>
                  </a:cubicBezTo>
                  <a:lnTo>
                    <a:pt x="11042" y="9641"/>
                  </a:lnTo>
                  <a:lnTo>
                    <a:pt x="17079" y="13144"/>
                  </a:lnTo>
                  <a:lnTo>
                    <a:pt x="26953" y="18814"/>
                  </a:lnTo>
                  <a:cubicBezTo>
                    <a:pt x="27554" y="19181"/>
                    <a:pt x="28054" y="18914"/>
                    <a:pt x="28054" y="181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3210985" y="2186777"/>
              <a:ext cx="666195" cy="839918"/>
            </a:xfrm>
            <a:custGeom>
              <a:avLst/>
              <a:gdLst/>
              <a:ahLst/>
              <a:cxnLst/>
              <a:rect l="l" t="t" r="r" b="b"/>
              <a:pathLst>
                <a:path w="25586" h="32258" extrusionOk="0">
                  <a:moveTo>
                    <a:pt x="34" y="1"/>
                  </a:moveTo>
                  <a:lnTo>
                    <a:pt x="0" y="17513"/>
                  </a:lnTo>
                  <a:lnTo>
                    <a:pt x="25552" y="32257"/>
                  </a:lnTo>
                  <a:lnTo>
                    <a:pt x="25585"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3866740" y="2567211"/>
              <a:ext cx="16508" cy="465551"/>
            </a:xfrm>
            <a:custGeom>
              <a:avLst/>
              <a:gdLst/>
              <a:ahLst/>
              <a:cxnLst/>
              <a:rect l="l" t="t" r="r" b="b"/>
              <a:pathLst>
                <a:path w="634" h="17880" extrusionOk="0">
                  <a:moveTo>
                    <a:pt x="634" y="0"/>
                  </a:moveTo>
                  <a:lnTo>
                    <a:pt x="67" y="334"/>
                  </a:lnTo>
                  <a:lnTo>
                    <a:pt x="0" y="17880"/>
                  </a:lnTo>
                  <a:lnTo>
                    <a:pt x="0" y="17880"/>
                  </a:lnTo>
                  <a:lnTo>
                    <a:pt x="601" y="17513"/>
                  </a:lnTo>
                  <a:lnTo>
                    <a:pt x="634"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3203174" y="2183314"/>
              <a:ext cx="680073" cy="392593"/>
            </a:xfrm>
            <a:custGeom>
              <a:avLst/>
              <a:gdLst/>
              <a:ahLst/>
              <a:cxnLst/>
              <a:rect l="l" t="t" r="r" b="b"/>
              <a:pathLst>
                <a:path w="26119" h="15078" extrusionOk="0">
                  <a:moveTo>
                    <a:pt x="567" y="1"/>
                  </a:moveTo>
                  <a:lnTo>
                    <a:pt x="0" y="334"/>
                  </a:lnTo>
                  <a:lnTo>
                    <a:pt x="25552" y="15078"/>
                  </a:lnTo>
                  <a:lnTo>
                    <a:pt x="26119" y="14744"/>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3177111" y="2145560"/>
              <a:ext cx="737408" cy="946281"/>
            </a:xfrm>
            <a:custGeom>
              <a:avLst/>
              <a:gdLst/>
              <a:ahLst/>
              <a:cxnLst/>
              <a:rect l="l" t="t" r="r" b="b"/>
              <a:pathLst>
                <a:path w="28321" h="36343" extrusionOk="0">
                  <a:moveTo>
                    <a:pt x="884" y="1"/>
                  </a:moveTo>
                  <a:cubicBezTo>
                    <a:pt x="780" y="1"/>
                    <a:pt x="684" y="27"/>
                    <a:pt x="601" y="83"/>
                  </a:cubicBezTo>
                  <a:lnTo>
                    <a:pt x="1" y="416"/>
                  </a:lnTo>
                  <a:cubicBezTo>
                    <a:pt x="88" y="373"/>
                    <a:pt x="194" y="348"/>
                    <a:pt x="311" y="348"/>
                  </a:cubicBezTo>
                  <a:cubicBezTo>
                    <a:pt x="463" y="348"/>
                    <a:pt x="632" y="389"/>
                    <a:pt x="801" y="483"/>
                  </a:cubicBezTo>
                  <a:lnTo>
                    <a:pt x="26620" y="15427"/>
                  </a:lnTo>
                  <a:cubicBezTo>
                    <a:pt x="27220" y="15761"/>
                    <a:pt x="27720" y="16595"/>
                    <a:pt x="27720" y="17329"/>
                  </a:cubicBezTo>
                  <a:lnTo>
                    <a:pt x="27687" y="34774"/>
                  </a:lnTo>
                  <a:lnTo>
                    <a:pt x="27687" y="36342"/>
                  </a:lnTo>
                  <a:lnTo>
                    <a:pt x="28287" y="36009"/>
                  </a:lnTo>
                  <a:lnTo>
                    <a:pt x="28287" y="34407"/>
                  </a:lnTo>
                  <a:lnTo>
                    <a:pt x="28321" y="16995"/>
                  </a:lnTo>
                  <a:cubicBezTo>
                    <a:pt x="28321" y="16328"/>
                    <a:pt x="27854" y="15427"/>
                    <a:pt x="27220" y="15060"/>
                  </a:cubicBezTo>
                  <a:lnTo>
                    <a:pt x="1368" y="150"/>
                  </a:lnTo>
                  <a:cubicBezTo>
                    <a:pt x="1193" y="52"/>
                    <a:pt x="1030"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3167555" y="2154413"/>
              <a:ext cx="731341" cy="937428"/>
            </a:xfrm>
            <a:custGeom>
              <a:avLst/>
              <a:gdLst/>
              <a:ahLst/>
              <a:cxnLst/>
              <a:rect l="l" t="t" r="r" b="b"/>
              <a:pathLst>
                <a:path w="28088" h="36003" extrusionOk="0">
                  <a:moveTo>
                    <a:pt x="1368" y="1444"/>
                  </a:moveTo>
                  <a:lnTo>
                    <a:pt x="26920" y="16188"/>
                  </a:lnTo>
                  <a:lnTo>
                    <a:pt x="26853" y="33734"/>
                  </a:lnTo>
                  <a:lnTo>
                    <a:pt x="1335" y="18957"/>
                  </a:lnTo>
                  <a:lnTo>
                    <a:pt x="1368" y="1444"/>
                  </a:lnTo>
                  <a:close/>
                  <a:moveTo>
                    <a:pt x="682" y="0"/>
                  </a:moveTo>
                  <a:cubicBezTo>
                    <a:pt x="320" y="0"/>
                    <a:pt x="67" y="279"/>
                    <a:pt x="67" y="777"/>
                  </a:cubicBezTo>
                  <a:cubicBezTo>
                    <a:pt x="1" y="19824"/>
                    <a:pt x="1" y="19557"/>
                    <a:pt x="1" y="19824"/>
                  </a:cubicBezTo>
                  <a:lnTo>
                    <a:pt x="28054" y="36002"/>
                  </a:lnTo>
                  <a:lnTo>
                    <a:pt x="28054" y="34701"/>
                  </a:lnTo>
                  <a:lnTo>
                    <a:pt x="28054" y="34401"/>
                  </a:lnTo>
                  <a:lnTo>
                    <a:pt x="28087" y="16989"/>
                  </a:lnTo>
                  <a:cubicBezTo>
                    <a:pt x="28087" y="16288"/>
                    <a:pt x="27620" y="15421"/>
                    <a:pt x="26987" y="15054"/>
                  </a:cubicBezTo>
                  <a:lnTo>
                    <a:pt x="1168" y="143"/>
                  </a:lnTo>
                  <a:cubicBezTo>
                    <a:pt x="994" y="47"/>
                    <a:pt x="829" y="0"/>
                    <a:pt x="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4567643" y="3586866"/>
              <a:ext cx="257120" cy="208482"/>
            </a:xfrm>
            <a:custGeom>
              <a:avLst/>
              <a:gdLst/>
              <a:ahLst/>
              <a:cxnLst/>
              <a:rect l="l" t="t" r="r" b="b"/>
              <a:pathLst>
                <a:path w="9875" h="8007" extrusionOk="0">
                  <a:moveTo>
                    <a:pt x="3503" y="1"/>
                  </a:moveTo>
                  <a:cubicBezTo>
                    <a:pt x="3836" y="201"/>
                    <a:pt x="4003" y="601"/>
                    <a:pt x="4003" y="1102"/>
                  </a:cubicBezTo>
                  <a:cubicBezTo>
                    <a:pt x="4003" y="1435"/>
                    <a:pt x="3770" y="1869"/>
                    <a:pt x="3469" y="2036"/>
                  </a:cubicBezTo>
                  <a:lnTo>
                    <a:pt x="267" y="3904"/>
                  </a:lnTo>
                  <a:cubicBezTo>
                    <a:pt x="100" y="3970"/>
                    <a:pt x="0" y="4204"/>
                    <a:pt x="0" y="4404"/>
                  </a:cubicBezTo>
                  <a:cubicBezTo>
                    <a:pt x="0" y="4504"/>
                    <a:pt x="34" y="4571"/>
                    <a:pt x="67" y="4604"/>
                  </a:cubicBezTo>
                  <a:lnTo>
                    <a:pt x="5919" y="7995"/>
                  </a:lnTo>
                  <a:lnTo>
                    <a:pt x="5919" y="7995"/>
                  </a:lnTo>
                  <a:cubicBezTo>
                    <a:pt x="5865" y="7959"/>
                    <a:pt x="5838" y="7896"/>
                    <a:pt x="5838" y="7806"/>
                  </a:cubicBezTo>
                  <a:cubicBezTo>
                    <a:pt x="5838" y="7606"/>
                    <a:pt x="5971" y="7373"/>
                    <a:pt x="6138" y="7306"/>
                  </a:cubicBezTo>
                  <a:lnTo>
                    <a:pt x="9340" y="5438"/>
                  </a:lnTo>
                  <a:cubicBezTo>
                    <a:pt x="9641" y="5271"/>
                    <a:pt x="9874" y="4871"/>
                    <a:pt x="9874" y="4504"/>
                  </a:cubicBezTo>
                  <a:cubicBezTo>
                    <a:pt x="9874" y="4004"/>
                    <a:pt x="9707" y="3603"/>
                    <a:pt x="9374" y="3403"/>
                  </a:cubicBezTo>
                  <a:lnTo>
                    <a:pt x="3503" y="1"/>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4551136" y="3506957"/>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4562436" y="3506957"/>
              <a:ext cx="259698" cy="150288"/>
            </a:xfrm>
            <a:custGeom>
              <a:avLst/>
              <a:gdLst/>
              <a:ahLst/>
              <a:cxnLst/>
              <a:rect l="l" t="t" r="r" b="b"/>
              <a:pathLst>
                <a:path w="9974" h="5772" extrusionOk="0">
                  <a:moveTo>
                    <a:pt x="0" y="1"/>
                  </a:moveTo>
                  <a:lnTo>
                    <a:pt x="5838" y="3403"/>
                  </a:lnTo>
                  <a:lnTo>
                    <a:pt x="9974" y="5772"/>
                  </a:lnTo>
                  <a:lnTo>
                    <a:pt x="4136"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4704002" y="3595562"/>
              <a:ext cx="132921" cy="200124"/>
            </a:xfrm>
            <a:custGeom>
              <a:avLst/>
              <a:gdLst/>
              <a:ahLst/>
              <a:cxnLst/>
              <a:rect l="l" t="t" r="r" b="b"/>
              <a:pathLst>
                <a:path w="5105" h="7686" extrusionOk="0">
                  <a:moveTo>
                    <a:pt x="401" y="0"/>
                  </a:moveTo>
                  <a:lnTo>
                    <a:pt x="0" y="701"/>
                  </a:lnTo>
                  <a:lnTo>
                    <a:pt x="4137" y="3069"/>
                  </a:lnTo>
                  <a:cubicBezTo>
                    <a:pt x="4437" y="3269"/>
                    <a:pt x="4637" y="3670"/>
                    <a:pt x="4637" y="4170"/>
                  </a:cubicBezTo>
                  <a:cubicBezTo>
                    <a:pt x="4637" y="4537"/>
                    <a:pt x="4404" y="4937"/>
                    <a:pt x="4103" y="5104"/>
                  </a:cubicBezTo>
                  <a:lnTo>
                    <a:pt x="901" y="6972"/>
                  </a:lnTo>
                  <a:cubicBezTo>
                    <a:pt x="734" y="7072"/>
                    <a:pt x="634" y="7272"/>
                    <a:pt x="634" y="7472"/>
                  </a:cubicBezTo>
                  <a:cubicBezTo>
                    <a:pt x="634" y="7611"/>
                    <a:pt x="682" y="7685"/>
                    <a:pt x="766" y="7685"/>
                  </a:cubicBezTo>
                  <a:cubicBezTo>
                    <a:pt x="804" y="7685"/>
                    <a:pt x="849" y="7670"/>
                    <a:pt x="901" y="7639"/>
                  </a:cubicBezTo>
                  <a:lnTo>
                    <a:pt x="4103" y="5804"/>
                  </a:lnTo>
                  <a:cubicBezTo>
                    <a:pt x="4737" y="5438"/>
                    <a:pt x="5104" y="4837"/>
                    <a:pt x="5104" y="4103"/>
                  </a:cubicBezTo>
                  <a:cubicBezTo>
                    <a:pt x="5104" y="3403"/>
                    <a:pt x="4604" y="2602"/>
                    <a:pt x="4170" y="2369"/>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4371347" y="2807824"/>
              <a:ext cx="35645" cy="13019"/>
            </a:xfrm>
            <a:custGeom>
              <a:avLst/>
              <a:gdLst/>
              <a:ahLst/>
              <a:cxnLst/>
              <a:rect l="l" t="t" r="r" b="b"/>
              <a:pathLst>
                <a:path w="1369" h="500"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4396525" y="2846021"/>
              <a:ext cx="680100" cy="848588"/>
            </a:xfrm>
            <a:custGeom>
              <a:avLst/>
              <a:gdLst/>
              <a:ahLst/>
              <a:cxnLst/>
              <a:rect l="l" t="t" r="r" b="b"/>
              <a:pathLst>
                <a:path w="26120" h="32591" extrusionOk="0">
                  <a:moveTo>
                    <a:pt x="601" y="0"/>
                  </a:moveTo>
                  <a:lnTo>
                    <a:pt x="34" y="334"/>
                  </a:lnTo>
                  <a:lnTo>
                    <a:pt x="1" y="17846"/>
                  </a:lnTo>
                  <a:lnTo>
                    <a:pt x="25519" y="32590"/>
                  </a:lnTo>
                  <a:lnTo>
                    <a:pt x="26120" y="32256"/>
                  </a:lnTo>
                  <a:lnTo>
                    <a:pt x="568" y="17513"/>
                  </a:ln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084410" y="3744940"/>
              <a:ext cx="23486" cy="79935"/>
            </a:xfrm>
            <a:custGeom>
              <a:avLst/>
              <a:gdLst/>
              <a:ahLst/>
              <a:cxnLst/>
              <a:rect l="l" t="t" r="r" b="b"/>
              <a:pathLst>
                <a:path w="902" h="3070" extrusionOk="0">
                  <a:moveTo>
                    <a:pt x="901" y="1"/>
                  </a:moveTo>
                  <a:lnTo>
                    <a:pt x="301" y="368"/>
                  </a:lnTo>
                  <a:lnTo>
                    <a:pt x="301" y="2369"/>
                  </a:lnTo>
                  <a:cubicBezTo>
                    <a:pt x="301" y="2703"/>
                    <a:pt x="168" y="2970"/>
                    <a:pt x="1" y="3070"/>
                  </a:cubicBezTo>
                  <a:lnTo>
                    <a:pt x="568" y="2736"/>
                  </a:lnTo>
                  <a:cubicBezTo>
                    <a:pt x="768" y="2603"/>
                    <a:pt x="901" y="2369"/>
                    <a:pt x="901" y="2036"/>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4361791" y="3332401"/>
              <a:ext cx="730482" cy="500285"/>
            </a:xfrm>
            <a:custGeom>
              <a:avLst/>
              <a:gdLst/>
              <a:ahLst/>
              <a:cxnLst/>
              <a:rect l="l" t="t" r="r" b="b"/>
              <a:pathLst>
                <a:path w="28055" h="19214" extrusionOk="0">
                  <a:moveTo>
                    <a:pt x="28054" y="16212"/>
                  </a:moveTo>
                  <a:lnTo>
                    <a:pt x="1" y="0"/>
                  </a:lnTo>
                  <a:lnTo>
                    <a:pt x="1" y="2002"/>
                  </a:lnTo>
                  <a:cubicBezTo>
                    <a:pt x="1" y="2735"/>
                    <a:pt x="501" y="3569"/>
                    <a:pt x="1101" y="3936"/>
                  </a:cubicBezTo>
                  <a:lnTo>
                    <a:pt x="11075" y="9674"/>
                  </a:lnTo>
                  <a:lnTo>
                    <a:pt x="17080" y="13143"/>
                  </a:lnTo>
                  <a:lnTo>
                    <a:pt x="26953" y="18847"/>
                  </a:lnTo>
                  <a:cubicBezTo>
                    <a:pt x="27554" y="19214"/>
                    <a:pt x="28054" y="18914"/>
                    <a:pt x="28054" y="18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4405221" y="2848625"/>
              <a:ext cx="666195" cy="840751"/>
            </a:xfrm>
            <a:custGeom>
              <a:avLst/>
              <a:gdLst/>
              <a:ahLst/>
              <a:cxnLst/>
              <a:rect l="l" t="t" r="r" b="b"/>
              <a:pathLst>
                <a:path w="25586" h="32290" extrusionOk="0">
                  <a:moveTo>
                    <a:pt x="34" y="0"/>
                  </a:moveTo>
                  <a:lnTo>
                    <a:pt x="1" y="17546"/>
                  </a:lnTo>
                  <a:lnTo>
                    <a:pt x="25552" y="32290"/>
                  </a:lnTo>
                  <a:lnTo>
                    <a:pt x="25585" y="14744"/>
                  </a:lnTo>
                  <a:lnTo>
                    <a:pt x="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5060976" y="3229892"/>
              <a:ext cx="16508" cy="464717"/>
            </a:xfrm>
            <a:custGeom>
              <a:avLst/>
              <a:gdLst/>
              <a:ahLst/>
              <a:cxnLst/>
              <a:rect l="l" t="t" r="r" b="b"/>
              <a:pathLst>
                <a:path w="634" h="17848" extrusionOk="0">
                  <a:moveTo>
                    <a:pt x="634" y="1"/>
                  </a:moveTo>
                  <a:lnTo>
                    <a:pt x="67" y="335"/>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4397410" y="2846021"/>
              <a:ext cx="680073" cy="392593"/>
            </a:xfrm>
            <a:custGeom>
              <a:avLst/>
              <a:gdLst/>
              <a:ahLst/>
              <a:cxnLst/>
              <a:rect l="l" t="t" r="r" b="b"/>
              <a:pathLst>
                <a:path w="26119" h="15078" extrusionOk="0">
                  <a:moveTo>
                    <a:pt x="567" y="0"/>
                  </a:moveTo>
                  <a:lnTo>
                    <a:pt x="0" y="334"/>
                  </a:lnTo>
                  <a:lnTo>
                    <a:pt x="25552" y="15078"/>
                  </a:lnTo>
                  <a:lnTo>
                    <a:pt x="26119" y="14744"/>
                  </a:lnTo>
                  <a:lnTo>
                    <a:pt x="56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4371347" y="2807824"/>
              <a:ext cx="737408" cy="946697"/>
            </a:xfrm>
            <a:custGeom>
              <a:avLst/>
              <a:gdLst/>
              <a:ahLst/>
              <a:cxnLst/>
              <a:rect l="l" t="t" r="r" b="b"/>
              <a:pathLst>
                <a:path w="28321" h="36359" extrusionOk="0">
                  <a:moveTo>
                    <a:pt x="31" y="415"/>
                  </a:moveTo>
                  <a:cubicBezTo>
                    <a:pt x="21" y="420"/>
                    <a:pt x="10" y="426"/>
                    <a:pt x="1" y="433"/>
                  </a:cubicBezTo>
                  <a:lnTo>
                    <a:pt x="31" y="415"/>
                  </a:lnTo>
                  <a:close/>
                  <a:moveTo>
                    <a:pt x="882" y="0"/>
                  </a:moveTo>
                  <a:cubicBezTo>
                    <a:pt x="778" y="0"/>
                    <a:pt x="684" y="25"/>
                    <a:pt x="601" y="66"/>
                  </a:cubicBezTo>
                  <a:lnTo>
                    <a:pt x="31" y="415"/>
                  </a:lnTo>
                  <a:lnTo>
                    <a:pt x="31" y="415"/>
                  </a:lnTo>
                  <a:cubicBezTo>
                    <a:pt x="108" y="371"/>
                    <a:pt x="198" y="351"/>
                    <a:pt x="296" y="351"/>
                  </a:cubicBezTo>
                  <a:cubicBezTo>
                    <a:pt x="451" y="351"/>
                    <a:pt x="626" y="403"/>
                    <a:pt x="801" y="500"/>
                  </a:cubicBezTo>
                  <a:lnTo>
                    <a:pt x="26620" y="15410"/>
                  </a:lnTo>
                  <a:cubicBezTo>
                    <a:pt x="27220" y="15744"/>
                    <a:pt x="27720" y="16611"/>
                    <a:pt x="27720" y="17312"/>
                  </a:cubicBezTo>
                  <a:lnTo>
                    <a:pt x="27687" y="34758"/>
                  </a:lnTo>
                  <a:lnTo>
                    <a:pt x="27687" y="36359"/>
                  </a:lnTo>
                  <a:lnTo>
                    <a:pt x="28287" y="35992"/>
                  </a:lnTo>
                  <a:lnTo>
                    <a:pt x="28287" y="34424"/>
                  </a:lnTo>
                  <a:lnTo>
                    <a:pt x="28321" y="16978"/>
                  </a:lnTo>
                  <a:cubicBezTo>
                    <a:pt x="28321" y="16311"/>
                    <a:pt x="27854" y="15444"/>
                    <a:pt x="27220" y="15077"/>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4361791" y="2816729"/>
              <a:ext cx="731341" cy="937793"/>
            </a:xfrm>
            <a:custGeom>
              <a:avLst/>
              <a:gdLst/>
              <a:ahLst/>
              <a:cxnLst/>
              <a:rect l="l" t="t" r="r" b="b"/>
              <a:pathLst>
                <a:path w="28088" h="36017" extrusionOk="0">
                  <a:moveTo>
                    <a:pt x="1368" y="1459"/>
                  </a:moveTo>
                  <a:lnTo>
                    <a:pt x="26920" y="16203"/>
                  </a:lnTo>
                  <a:lnTo>
                    <a:pt x="26853" y="33715"/>
                  </a:lnTo>
                  <a:lnTo>
                    <a:pt x="1335" y="18971"/>
                  </a:lnTo>
                  <a:lnTo>
                    <a:pt x="1368" y="1459"/>
                  </a:lnTo>
                  <a:close/>
                  <a:moveTo>
                    <a:pt x="678" y="0"/>
                  </a:moveTo>
                  <a:cubicBezTo>
                    <a:pt x="318" y="0"/>
                    <a:pt x="67" y="296"/>
                    <a:pt x="67" y="791"/>
                  </a:cubicBezTo>
                  <a:cubicBezTo>
                    <a:pt x="1" y="19805"/>
                    <a:pt x="1" y="19572"/>
                    <a:pt x="1" y="19805"/>
                  </a:cubicBezTo>
                  <a:lnTo>
                    <a:pt x="28054" y="36017"/>
                  </a:lnTo>
                  <a:lnTo>
                    <a:pt x="28054" y="34682"/>
                  </a:lnTo>
                  <a:lnTo>
                    <a:pt x="28054" y="34416"/>
                  </a:lnTo>
                  <a:lnTo>
                    <a:pt x="28087" y="16970"/>
                  </a:lnTo>
                  <a:cubicBezTo>
                    <a:pt x="28087" y="16269"/>
                    <a:pt x="27620" y="15435"/>
                    <a:pt x="26987" y="15068"/>
                  </a:cubicBezTo>
                  <a:lnTo>
                    <a:pt x="1168" y="158"/>
                  </a:lnTo>
                  <a:cubicBezTo>
                    <a:pt x="993" y="51"/>
                    <a:pt x="826"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4241940" y="2436060"/>
              <a:ext cx="257120" cy="208482"/>
            </a:xfrm>
            <a:custGeom>
              <a:avLst/>
              <a:gdLst/>
              <a:ahLst/>
              <a:cxnLst/>
              <a:rect l="l" t="t" r="r" b="b"/>
              <a:pathLst>
                <a:path w="9875" h="8007" extrusionOk="0">
                  <a:moveTo>
                    <a:pt x="3503" y="0"/>
                  </a:moveTo>
                  <a:lnTo>
                    <a:pt x="3503" y="0"/>
                  </a:lnTo>
                  <a:cubicBezTo>
                    <a:pt x="3836" y="201"/>
                    <a:pt x="4003" y="601"/>
                    <a:pt x="4003" y="1101"/>
                  </a:cubicBezTo>
                  <a:cubicBezTo>
                    <a:pt x="4003" y="1435"/>
                    <a:pt x="3770" y="1868"/>
                    <a:pt x="3470" y="2035"/>
                  </a:cubicBezTo>
                  <a:lnTo>
                    <a:pt x="267" y="3903"/>
                  </a:lnTo>
                  <a:cubicBezTo>
                    <a:pt x="100" y="3970"/>
                    <a:pt x="0" y="4203"/>
                    <a:pt x="0" y="4404"/>
                  </a:cubicBezTo>
                  <a:cubicBezTo>
                    <a:pt x="0" y="4504"/>
                    <a:pt x="34" y="4570"/>
                    <a:pt x="67" y="4604"/>
                  </a:cubicBezTo>
                  <a:lnTo>
                    <a:pt x="5919" y="7995"/>
                  </a:lnTo>
                  <a:lnTo>
                    <a:pt x="5919" y="7995"/>
                  </a:lnTo>
                  <a:cubicBezTo>
                    <a:pt x="5865" y="7959"/>
                    <a:pt x="5838" y="7896"/>
                    <a:pt x="5838" y="7806"/>
                  </a:cubicBezTo>
                  <a:cubicBezTo>
                    <a:pt x="5838" y="7606"/>
                    <a:pt x="5971" y="7372"/>
                    <a:pt x="6138" y="7306"/>
                  </a:cubicBezTo>
                  <a:lnTo>
                    <a:pt x="9340" y="5438"/>
                  </a:lnTo>
                  <a:cubicBezTo>
                    <a:pt x="9641" y="5271"/>
                    <a:pt x="9874" y="4871"/>
                    <a:pt x="9874" y="4504"/>
                  </a:cubicBezTo>
                  <a:cubicBezTo>
                    <a:pt x="9874" y="4003"/>
                    <a:pt x="9707" y="3603"/>
                    <a:pt x="9374" y="3403"/>
                  </a:cubicBezTo>
                  <a:lnTo>
                    <a:pt x="3503" y="0"/>
                  </a:lnTo>
                  <a:close/>
                  <a:moveTo>
                    <a:pt x="5919" y="7995"/>
                  </a:moveTo>
                  <a:cubicBezTo>
                    <a:pt x="5925" y="7999"/>
                    <a:pt x="5931" y="8003"/>
                    <a:pt x="5938" y="8006"/>
                  </a:cubicBezTo>
                  <a:lnTo>
                    <a:pt x="5919" y="799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4225433" y="2356151"/>
              <a:ext cx="163307" cy="106858"/>
            </a:xfrm>
            <a:custGeom>
              <a:avLst/>
              <a:gdLst/>
              <a:ahLst/>
              <a:cxnLst/>
              <a:rect l="l" t="t" r="r" b="b"/>
              <a:pathLst>
                <a:path w="6272" h="4104" extrusionOk="0">
                  <a:moveTo>
                    <a:pt x="434" y="1"/>
                  </a:moveTo>
                  <a:lnTo>
                    <a:pt x="1" y="701"/>
                  </a:lnTo>
                  <a:lnTo>
                    <a:pt x="5871" y="4104"/>
                  </a:lnTo>
                  <a:lnTo>
                    <a:pt x="6272" y="3403"/>
                  </a:lnTo>
                  <a:lnTo>
                    <a:pt x="434"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4236733" y="2356151"/>
              <a:ext cx="259724" cy="150288"/>
            </a:xfrm>
            <a:custGeom>
              <a:avLst/>
              <a:gdLst/>
              <a:ahLst/>
              <a:cxnLst/>
              <a:rect l="l" t="t" r="r" b="b"/>
              <a:pathLst>
                <a:path w="9975" h="5772" extrusionOk="0">
                  <a:moveTo>
                    <a:pt x="0" y="1"/>
                  </a:moveTo>
                  <a:lnTo>
                    <a:pt x="5838" y="3403"/>
                  </a:lnTo>
                  <a:lnTo>
                    <a:pt x="9974" y="5771"/>
                  </a:lnTo>
                  <a:lnTo>
                    <a:pt x="9974" y="5771"/>
                  </a:lnTo>
                  <a:lnTo>
                    <a:pt x="4137" y="2336"/>
                  </a:lnTo>
                  <a:lnTo>
                    <a:pt x="0"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4378299" y="2444757"/>
              <a:ext cx="132921" cy="200098"/>
            </a:xfrm>
            <a:custGeom>
              <a:avLst/>
              <a:gdLst/>
              <a:ahLst/>
              <a:cxnLst/>
              <a:rect l="l" t="t" r="r" b="b"/>
              <a:pathLst>
                <a:path w="5105" h="7685" extrusionOk="0">
                  <a:moveTo>
                    <a:pt x="401" y="0"/>
                  </a:moveTo>
                  <a:lnTo>
                    <a:pt x="0" y="701"/>
                  </a:lnTo>
                  <a:lnTo>
                    <a:pt x="4137" y="3069"/>
                  </a:lnTo>
                  <a:cubicBezTo>
                    <a:pt x="4470" y="3269"/>
                    <a:pt x="4637" y="3669"/>
                    <a:pt x="4637" y="4170"/>
                  </a:cubicBezTo>
                  <a:cubicBezTo>
                    <a:pt x="4637" y="4537"/>
                    <a:pt x="4404" y="4937"/>
                    <a:pt x="4103" y="5104"/>
                  </a:cubicBezTo>
                  <a:lnTo>
                    <a:pt x="901" y="6972"/>
                  </a:lnTo>
                  <a:cubicBezTo>
                    <a:pt x="734" y="7072"/>
                    <a:pt x="634" y="7272"/>
                    <a:pt x="634" y="7472"/>
                  </a:cubicBezTo>
                  <a:cubicBezTo>
                    <a:pt x="634" y="7610"/>
                    <a:pt x="698" y="7685"/>
                    <a:pt x="781" y="7685"/>
                  </a:cubicBezTo>
                  <a:cubicBezTo>
                    <a:pt x="818" y="7685"/>
                    <a:pt x="860" y="7670"/>
                    <a:pt x="901" y="7639"/>
                  </a:cubicBezTo>
                  <a:lnTo>
                    <a:pt x="4103" y="5804"/>
                  </a:lnTo>
                  <a:cubicBezTo>
                    <a:pt x="4737" y="5437"/>
                    <a:pt x="5104" y="4803"/>
                    <a:pt x="5104" y="4103"/>
                  </a:cubicBezTo>
                  <a:cubicBezTo>
                    <a:pt x="5104" y="3402"/>
                    <a:pt x="4604" y="2602"/>
                    <a:pt x="4170" y="2368"/>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4045644" y="1657018"/>
              <a:ext cx="35645" cy="13019"/>
            </a:xfrm>
            <a:custGeom>
              <a:avLst/>
              <a:gdLst/>
              <a:ahLst/>
              <a:cxnLst/>
              <a:rect l="l" t="t" r="r" b="b"/>
              <a:pathLst>
                <a:path w="1369" h="500"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1368" y="166"/>
                  </a:lnTo>
                  <a:cubicBezTo>
                    <a:pt x="1192" y="49"/>
                    <a:pt x="1028" y="0"/>
                    <a:pt x="882"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4070848" y="1695189"/>
              <a:ext cx="680073" cy="848588"/>
            </a:xfrm>
            <a:custGeom>
              <a:avLst/>
              <a:gdLst/>
              <a:ahLst/>
              <a:cxnLst/>
              <a:rect l="l" t="t" r="r" b="b"/>
              <a:pathLst>
                <a:path w="26119" h="32591" extrusionOk="0">
                  <a:moveTo>
                    <a:pt x="600" y="1"/>
                  </a:moveTo>
                  <a:lnTo>
                    <a:pt x="33" y="334"/>
                  </a:lnTo>
                  <a:lnTo>
                    <a:pt x="0" y="17847"/>
                  </a:lnTo>
                  <a:lnTo>
                    <a:pt x="25518" y="32591"/>
                  </a:lnTo>
                  <a:lnTo>
                    <a:pt x="26119" y="32257"/>
                  </a:lnTo>
                  <a:lnTo>
                    <a:pt x="567" y="17513"/>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4758707" y="2594134"/>
              <a:ext cx="23486" cy="79935"/>
            </a:xfrm>
            <a:custGeom>
              <a:avLst/>
              <a:gdLst/>
              <a:ahLst/>
              <a:cxnLst/>
              <a:rect l="l" t="t" r="r" b="b"/>
              <a:pathLst>
                <a:path w="902" h="3070" extrusionOk="0">
                  <a:moveTo>
                    <a:pt x="902" y="0"/>
                  </a:moveTo>
                  <a:lnTo>
                    <a:pt x="301" y="367"/>
                  </a:lnTo>
                  <a:lnTo>
                    <a:pt x="301" y="2369"/>
                  </a:lnTo>
                  <a:cubicBezTo>
                    <a:pt x="301" y="2702"/>
                    <a:pt x="168" y="2969"/>
                    <a:pt x="1" y="3069"/>
                  </a:cubicBezTo>
                  <a:lnTo>
                    <a:pt x="568" y="2736"/>
                  </a:lnTo>
                  <a:cubicBezTo>
                    <a:pt x="768" y="2602"/>
                    <a:pt x="902" y="2369"/>
                    <a:pt x="902" y="2035"/>
                  </a:cubicBezTo>
                  <a:lnTo>
                    <a:pt x="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4036088" y="2181570"/>
              <a:ext cx="730482" cy="500311"/>
            </a:xfrm>
            <a:custGeom>
              <a:avLst/>
              <a:gdLst/>
              <a:ahLst/>
              <a:cxnLst/>
              <a:rect l="l" t="t" r="r" b="b"/>
              <a:pathLst>
                <a:path w="28055" h="19215" extrusionOk="0">
                  <a:moveTo>
                    <a:pt x="28054" y="16212"/>
                  </a:moveTo>
                  <a:lnTo>
                    <a:pt x="1" y="1"/>
                  </a:lnTo>
                  <a:lnTo>
                    <a:pt x="1" y="2002"/>
                  </a:lnTo>
                  <a:cubicBezTo>
                    <a:pt x="1" y="2703"/>
                    <a:pt x="501" y="3570"/>
                    <a:pt x="1102" y="3937"/>
                  </a:cubicBezTo>
                  <a:lnTo>
                    <a:pt x="11075" y="9674"/>
                  </a:lnTo>
                  <a:lnTo>
                    <a:pt x="17080" y="13144"/>
                  </a:lnTo>
                  <a:lnTo>
                    <a:pt x="26953" y="18848"/>
                  </a:lnTo>
                  <a:cubicBezTo>
                    <a:pt x="27554" y="19215"/>
                    <a:pt x="28054" y="18914"/>
                    <a:pt x="28054" y="182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4079518" y="1697793"/>
              <a:ext cx="666195" cy="840777"/>
            </a:xfrm>
            <a:custGeom>
              <a:avLst/>
              <a:gdLst/>
              <a:ahLst/>
              <a:cxnLst/>
              <a:rect l="l" t="t" r="r" b="b"/>
              <a:pathLst>
                <a:path w="25586" h="32291" extrusionOk="0">
                  <a:moveTo>
                    <a:pt x="34" y="1"/>
                  </a:moveTo>
                  <a:lnTo>
                    <a:pt x="1" y="17513"/>
                  </a:lnTo>
                  <a:lnTo>
                    <a:pt x="25552" y="32291"/>
                  </a:lnTo>
                  <a:lnTo>
                    <a:pt x="25586" y="14745"/>
                  </a:ln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4735273" y="2079086"/>
              <a:ext cx="16534" cy="464691"/>
            </a:xfrm>
            <a:custGeom>
              <a:avLst/>
              <a:gdLst/>
              <a:ahLst/>
              <a:cxnLst/>
              <a:rect l="l" t="t" r="r" b="b"/>
              <a:pathLst>
                <a:path w="635" h="17847" extrusionOk="0">
                  <a:moveTo>
                    <a:pt x="634" y="1"/>
                  </a:moveTo>
                  <a:lnTo>
                    <a:pt x="67" y="334"/>
                  </a:lnTo>
                  <a:lnTo>
                    <a:pt x="0" y="17847"/>
                  </a:lnTo>
                  <a:lnTo>
                    <a:pt x="601"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4071707" y="1695189"/>
              <a:ext cx="680100" cy="392619"/>
            </a:xfrm>
            <a:custGeom>
              <a:avLst/>
              <a:gdLst/>
              <a:ahLst/>
              <a:cxnLst/>
              <a:rect l="l" t="t" r="r" b="b"/>
              <a:pathLst>
                <a:path w="26120" h="15079" extrusionOk="0">
                  <a:moveTo>
                    <a:pt x="567" y="1"/>
                  </a:moveTo>
                  <a:lnTo>
                    <a:pt x="0" y="334"/>
                  </a:lnTo>
                  <a:lnTo>
                    <a:pt x="25552" y="15078"/>
                  </a:lnTo>
                  <a:lnTo>
                    <a:pt x="26119" y="14745"/>
                  </a:lnTo>
                  <a:lnTo>
                    <a:pt x="56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a:off x="4045644" y="1657018"/>
              <a:ext cx="737408" cy="946697"/>
            </a:xfrm>
            <a:custGeom>
              <a:avLst/>
              <a:gdLst/>
              <a:ahLst/>
              <a:cxnLst/>
              <a:rect l="l" t="t" r="r" b="b"/>
              <a:pathLst>
                <a:path w="28321" h="36359" extrusionOk="0">
                  <a:moveTo>
                    <a:pt x="31" y="414"/>
                  </a:moveTo>
                  <a:cubicBezTo>
                    <a:pt x="21" y="420"/>
                    <a:pt x="11" y="426"/>
                    <a:pt x="1" y="433"/>
                  </a:cubicBezTo>
                  <a:lnTo>
                    <a:pt x="31" y="414"/>
                  </a:lnTo>
                  <a:close/>
                  <a:moveTo>
                    <a:pt x="882" y="0"/>
                  </a:moveTo>
                  <a:cubicBezTo>
                    <a:pt x="778" y="0"/>
                    <a:pt x="684" y="24"/>
                    <a:pt x="601" y="66"/>
                  </a:cubicBezTo>
                  <a:lnTo>
                    <a:pt x="31" y="414"/>
                  </a:lnTo>
                  <a:lnTo>
                    <a:pt x="31" y="414"/>
                  </a:lnTo>
                  <a:cubicBezTo>
                    <a:pt x="108" y="371"/>
                    <a:pt x="198" y="350"/>
                    <a:pt x="296" y="350"/>
                  </a:cubicBezTo>
                  <a:cubicBezTo>
                    <a:pt x="451" y="350"/>
                    <a:pt x="626" y="402"/>
                    <a:pt x="801" y="499"/>
                  </a:cubicBezTo>
                  <a:lnTo>
                    <a:pt x="26620" y="15410"/>
                  </a:lnTo>
                  <a:cubicBezTo>
                    <a:pt x="27220" y="15744"/>
                    <a:pt x="27720" y="16611"/>
                    <a:pt x="27720" y="17311"/>
                  </a:cubicBezTo>
                  <a:lnTo>
                    <a:pt x="27687" y="34757"/>
                  </a:lnTo>
                  <a:lnTo>
                    <a:pt x="27687" y="36358"/>
                  </a:lnTo>
                  <a:lnTo>
                    <a:pt x="28288" y="35991"/>
                  </a:lnTo>
                  <a:lnTo>
                    <a:pt x="28288" y="34424"/>
                  </a:lnTo>
                  <a:lnTo>
                    <a:pt x="28321" y="16978"/>
                  </a:lnTo>
                  <a:cubicBezTo>
                    <a:pt x="28321" y="16344"/>
                    <a:pt x="27854" y="15443"/>
                    <a:pt x="27220" y="15076"/>
                  </a:cubicBezTo>
                  <a:lnTo>
                    <a:pt x="1368" y="166"/>
                  </a:lnTo>
                  <a:cubicBezTo>
                    <a:pt x="1192" y="49"/>
                    <a:pt x="102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4036088" y="1665897"/>
              <a:ext cx="731341" cy="937819"/>
            </a:xfrm>
            <a:custGeom>
              <a:avLst/>
              <a:gdLst/>
              <a:ahLst/>
              <a:cxnLst/>
              <a:rect l="l" t="t" r="r" b="b"/>
              <a:pathLst>
                <a:path w="28088" h="36018" extrusionOk="0">
                  <a:moveTo>
                    <a:pt x="1368" y="1459"/>
                  </a:moveTo>
                  <a:lnTo>
                    <a:pt x="26920" y="16203"/>
                  </a:lnTo>
                  <a:lnTo>
                    <a:pt x="26853" y="33716"/>
                  </a:lnTo>
                  <a:lnTo>
                    <a:pt x="1335" y="18972"/>
                  </a:lnTo>
                  <a:lnTo>
                    <a:pt x="1368" y="1459"/>
                  </a:lnTo>
                  <a:close/>
                  <a:moveTo>
                    <a:pt x="678" y="1"/>
                  </a:moveTo>
                  <a:cubicBezTo>
                    <a:pt x="318" y="1"/>
                    <a:pt x="67" y="296"/>
                    <a:pt x="67" y="792"/>
                  </a:cubicBezTo>
                  <a:cubicBezTo>
                    <a:pt x="1" y="19806"/>
                    <a:pt x="1" y="19572"/>
                    <a:pt x="1" y="19806"/>
                  </a:cubicBezTo>
                  <a:lnTo>
                    <a:pt x="28054" y="36017"/>
                  </a:lnTo>
                  <a:lnTo>
                    <a:pt x="28054" y="34683"/>
                  </a:lnTo>
                  <a:lnTo>
                    <a:pt x="28054" y="34416"/>
                  </a:lnTo>
                  <a:lnTo>
                    <a:pt x="28087" y="16970"/>
                  </a:lnTo>
                  <a:cubicBezTo>
                    <a:pt x="28087" y="16270"/>
                    <a:pt x="27620" y="15403"/>
                    <a:pt x="26987" y="15069"/>
                  </a:cubicBezTo>
                  <a:lnTo>
                    <a:pt x="1168" y="158"/>
                  </a:lnTo>
                  <a:cubicBezTo>
                    <a:pt x="993" y="51"/>
                    <a:pt x="826" y="1"/>
                    <a:pt x="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5381445" y="3142171"/>
              <a:ext cx="258006" cy="207623"/>
            </a:xfrm>
            <a:custGeom>
              <a:avLst/>
              <a:gdLst/>
              <a:ahLst/>
              <a:cxnLst/>
              <a:rect l="l" t="t" r="r" b="b"/>
              <a:pathLst>
                <a:path w="9909" h="7974" extrusionOk="0">
                  <a:moveTo>
                    <a:pt x="3537" y="1"/>
                  </a:moveTo>
                  <a:lnTo>
                    <a:pt x="3562" y="15"/>
                  </a:lnTo>
                  <a:lnTo>
                    <a:pt x="3562" y="15"/>
                  </a:lnTo>
                  <a:cubicBezTo>
                    <a:pt x="3554" y="10"/>
                    <a:pt x="3545" y="6"/>
                    <a:pt x="3537" y="1"/>
                  </a:cubicBezTo>
                  <a:close/>
                  <a:moveTo>
                    <a:pt x="3562" y="15"/>
                  </a:moveTo>
                  <a:lnTo>
                    <a:pt x="3562" y="15"/>
                  </a:lnTo>
                  <a:cubicBezTo>
                    <a:pt x="3848" y="190"/>
                    <a:pt x="4037" y="583"/>
                    <a:pt x="4037" y="1102"/>
                  </a:cubicBezTo>
                  <a:cubicBezTo>
                    <a:pt x="4037" y="1435"/>
                    <a:pt x="3804" y="1836"/>
                    <a:pt x="3503" y="2036"/>
                  </a:cubicBezTo>
                  <a:lnTo>
                    <a:pt x="301" y="3870"/>
                  </a:lnTo>
                  <a:cubicBezTo>
                    <a:pt x="134" y="3970"/>
                    <a:pt x="1" y="4204"/>
                    <a:pt x="1" y="4371"/>
                  </a:cubicBezTo>
                  <a:cubicBezTo>
                    <a:pt x="1" y="4471"/>
                    <a:pt x="34" y="4537"/>
                    <a:pt x="101" y="4571"/>
                  </a:cubicBezTo>
                  <a:lnTo>
                    <a:pt x="5939" y="7973"/>
                  </a:lnTo>
                  <a:cubicBezTo>
                    <a:pt x="5905" y="7940"/>
                    <a:pt x="5872" y="7873"/>
                    <a:pt x="5872" y="7773"/>
                  </a:cubicBezTo>
                  <a:cubicBezTo>
                    <a:pt x="5872" y="7606"/>
                    <a:pt x="6005" y="7373"/>
                    <a:pt x="6172" y="7273"/>
                  </a:cubicBezTo>
                  <a:lnTo>
                    <a:pt x="9341" y="5438"/>
                  </a:lnTo>
                  <a:cubicBezTo>
                    <a:pt x="9641" y="5271"/>
                    <a:pt x="9908" y="4838"/>
                    <a:pt x="9875" y="4504"/>
                  </a:cubicBezTo>
                  <a:cubicBezTo>
                    <a:pt x="9908" y="3970"/>
                    <a:pt x="9708" y="3570"/>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5365823" y="3061403"/>
              <a:ext cx="163307" cy="107717"/>
            </a:xfrm>
            <a:custGeom>
              <a:avLst/>
              <a:gdLst/>
              <a:ahLst/>
              <a:cxnLst/>
              <a:rect l="l" t="t" r="r" b="b"/>
              <a:pathLst>
                <a:path w="6272" h="4137" extrusionOk="0">
                  <a:moveTo>
                    <a:pt x="401" y="1"/>
                  </a:moveTo>
                  <a:lnTo>
                    <a:pt x="1" y="734"/>
                  </a:lnTo>
                  <a:lnTo>
                    <a:pt x="5838" y="4137"/>
                  </a:lnTo>
                  <a:lnTo>
                    <a:pt x="6272"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5376238" y="3061403"/>
              <a:ext cx="260583" cy="150288"/>
            </a:xfrm>
            <a:custGeom>
              <a:avLst/>
              <a:gdLst/>
              <a:ahLst/>
              <a:cxnLst/>
              <a:rect l="l" t="t" r="r" b="b"/>
              <a:pathLst>
                <a:path w="10008" h="5772" extrusionOk="0">
                  <a:moveTo>
                    <a:pt x="1" y="1"/>
                  </a:moveTo>
                  <a:lnTo>
                    <a:pt x="5872" y="3403"/>
                  </a:lnTo>
                  <a:lnTo>
                    <a:pt x="10008" y="5771"/>
                  </a:lnTo>
                  <a:lnTo>
                    <a:pt x="4137" y="2369"/>
                  </a:lnTo>
                  <a:lnTo>
                    <a:pt x="1" y="1"/>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5517830" y="3150009"/>
              <a:ext cx="133781" cy="200437"/>
            </a:xfrm>
            <a:custGeom>
              <a:avLst/>
              <a:gdLst/>
              <a:ahLst/>
              <a:cxnLst/>
              <a:rect l="l" t="t" r="r" b="b"/>
              <a:pathLst>
                <a:path w="5138" h="7698" extrusionOk="0">
                  <a:moveTo>
                    <a:pt x="434" y="0"/>
                  </a:moveTo>
                  <a:lnTo>
                    <a:pt x="0" y="734"/>
                  </a:lnTo>
                  <a:lnTo>
                    <a:pt x="4136" y="3102"/>
                  </a:lnTo>
                  <a:cubicBezTo>
                    <a:pt x="4470" y="3269"/>
                    <a:pt x="4670" y="3669"/>
                    <a:pt x="4670" y="4203"/>
                  </a:cubicBezTo>
                  <a:cubicBezTo>
                    <a:pt x="4670" y="4537"/>
                    <a:pt x="4403" y="4970"/>
                    <a:pt x="4136" y="5137"/>
                  </a:cubicBezTo>
                  <a:lnTo>
                    <a:pt x="934" y="6972"/>
                  </a:lnTo>
                  <a:cubicBezTo>
                    <a:pt x="767" y="7072"/>
                    <a:pt x="634" y="7305"/>
                    <a:pt x="634" y="7505"/>
                  </a:cubicBezTo>
                  <a:cubicBezTo>
                    <a:pt x="634" y="7629"/>
                    <a:pt x="707" y="7698"/>
                    <a:pt x="813" y="7698"/>
                  </a:cubicBezTo>
                  <a:cubicBezTo>
                    <a:pt x="850" y="7698"/>
                    <a:pt x="891" y="7689"/>
                    <a:pt x="934" y="7672"/>
                  </a:cubicBezTo>
                  <a:lnTo>
                    <a:pt x="4136" y="5804"/>
                  </a:lnTo>
                  <a:cubicBezTo>
                    <a:pt x="4737" y="5471"/>
                    <a:pt x="5137" y="4837"/>
                    <a:pt x="5137" y="4136"/>
                  </a:cubicBezTo>
                  <a:cubicBezTo>
                    <a:pt x="5137" y="3436"/>
                    <a:pt x="4603" y="2635"/>
                    <a:pt x="4170" y="2368"/>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5186034" y="2362687"/>
              <a:ext cx="35645" cy="12602"/>
            </a:xfrm>
            <a:custGeom>
              <a:avLst/>
              <a:gdLst/>
              <a:ahLst/>
              <a:cxnLst/>
              <a:rect l="l" t="t" r="r" b="b"/>
              <a:pathLst>
                <a:path w="1369" h="484" extrusionOk="0">
                  <a:moveTo>
                    <a:pt x="863" y="1"/>
                  </a:moveTo>
                  <a:cubicBezTo>
                    <a:pt x="752" y="1"/>
                    <a:pt x="651" y="27"/>
                    <a:pt x="568" y="83"/>
                  </a:cubicBezTo>
                  <a:lnTo>
                    <a:pt x="1" y="417"/>
                  </a:lnTo>
                  <a:cubicBezTo>
                    <a:pt x="88" y="373"/>
                    <a:pt x="188" y="348"/>
                    <a:pt x="298" y="348"/>
                  </a:cubicBezTo>
                  <a:cubicBezTo>
                    <a:pt x="440" y="348"/>
                    <a:pt x="599" y="389"/>
                    <a:pt x="768" y="483"/>
                  </a:cubicBezTo>
                  <a:lnTo>
                    <a:pt x="1368" y="150"/>
                  </a:lnTo>
                  <a:cubicBezTo>
                    <a:pt x="1193" y="53"/>
                    <a:pt x="1018" y="1"/>
                    <a:pt x="863" y="1"/>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5210353" y="2400441"/>
              <a:ext cx="680100" cy="849473"/>
            </a:xfrm>
            <a:custGeom>
              <a:avLst/>
              <a:gdLst/>
              <a:ahLst/>
              <a:cxnLst/>
              <a:rect l="l" t="t" r="r" b="b"/>
              <a:pathLst>
                <a:path w="26120" h="32625" extrusionOk="0">
                  <a:moveTo>
                    <a:pt x="634" y="1"/>
                  </a:moveTo>
                  <a:lnTo>
                    <a:pt x="34" y="334"/>
                  </a:lnTo>
                  <a:lnTo>
                    <a:pt x="1" y="17847"/>
                  </a:lnTo>
                  <a:lnTo>
                    <a:pt x="25552" y="32624"/>
                  </a:lnTo>
                  <a:lnTo>
                    <a:pt x="26119" y="32257"/>
                  </a:lnTo>
                  <a:lnTo>
                    <a:pt x="601" y="17513"/>
                  </a:ln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5898238" y="3300245"/>
              <a:ext cx="23486" cy="79935"/>
            </a:xfrm>
            <a:custGeom>
              <a:avLst/>
              <a:gdLst/>
              <a:ahLst/>
              <a:cxnLst/>
              <a:rect l="l" t="t" r="r" b="b"/>
              <a:pathLst>
                <a:path w="902" h="3070" extrusionOk="0">
                  <a:moveTo>
                    <a:pt x="901" y="1"/>
                  </a:moveTo>
                  <a:lnTo>
                    <a:pt x="301" y="334"/>
                  </a:lnTo>
                  <a:lnTo>
                    <a:pt x="334" y="2359"/>
                  </a:lnTo>
                  <a:lnTo>
                    <a:pt x="334" y="2359"/>
                  </a:lnTo>
                  <a:cubicBezTo>
                    <a:pt x="328" y="2713"/>
                    <a:pt x="196" y="2939"/>
                    <a:pt x="0" y="3070"/>
                  </a:cubicBezTo>
                  <a:lnTo>
                    <a:pt x="601" y="2703"/>
                  </a:lnTo>
                  <a:cubicBezTo>
                    <a:pt x="801" y="2603"/>
                    <a:pt x="901" y="2369"/>
                    <a:pt x="901" y="2002"/>
                  </a:cubicBezTo>
                  <a:lnTo>
                    <a:pt x="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2"/>
            <p:cNvSpPr/>
            <p:nvPr/>
          </p:nvSpPr>
          <p:spPr>
            <a:xfrm>
              <a:off x="5176478" y="2887707"/>
              <a:ext cx="730482" cy="499425"/>
            </a:xfrm>
            <a:custGeom>
              <a:avLst/>
              <a:gdLst/>
              <a:ahLst/>
              <a:cxnLst/>
              <a:rect l="l" t="t" r="r" b="b"/>
              <a:pathLst>
                <a:path w="28055" h="19181" extrusionOk="0">
                  <a:moveTo>
                    <a:pt x="28054" y="16178"/>
                  </a:moveTo>
                  <a:lnTo>
                    <a:pt x="1" y="0"/>
                  </a:lnTo>
                  <a:lnTo>
                    <a:pt x="1" y="2002"/>
                  </a:lnTo>
                  <a:cubicBezTo>
                    <a:pt x="1" y="2702"/>
                    <a:pt x="468" y="3569"/>
                    <a:pt x="1101" y="3903"/>
                  </a:cubicBezTo>
                  <a:lnTo>
                    <a:pt x="11042" y="9640"/>
                  </a:lnTo>
                  <a:lnTo>
                    <a:pt x="17046" y="13143"/>
                  </a:lnTo>
                  <a:lnTo>
                    <a:pt x="26953" y="18814"/>
                  </a:lnTo>
                  <a:cubicBezTo>
                    <a:pt x="27554"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2"/>
            <p:cNvSpPr/>
            <p:nvPr/>
          </p:nvSpPr>
          <p:spPr>
            <a:xfrm>
              <a:off x="5219050" y="2403930"/>
              <a:ext cx="666195" cy="839892"/>
            </a:xfrm>
            <a:custGeom>
              <a:avLst/>
              <a:gdLst/>
              <a:ahLst/>
              <a:cxnLst/>
              <a:rect l="l" t="t" r="r" b="b"/>
              <a:pathLst>
                <a:path w="25586" h="32257" extrusionOk="0">
                  <a:moveTo>
                    <a:pt x="67" y="0"/>
                  </a:moveTo>
                  <a:lnTo>
                    <a:pt x="0" y="17513"/>
                  </a:lnTo>
                  <a:lnTo>
                    <a:pt x="25552" y="32257"/>
                  </a:lnTo>
                  <a:lnTo>
                    <a:pt x="25585" y="14744"/>
                  </a:ln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5875663" y="2784338"/>
              <a:ext cx="16508" cy="465577"/>
            </a:xfrm>
            <a:custGeom>
              <a:avLst/>
              <a:gdLst/>
              <a:ahLst/>
              <a:cxnLst/>
              <a:rect l="l" t="t" r="r" b="b"/>
              <a:pathLst>
                <a:path w="634" h="17881" extrusionOk="0">
                  <a:moveTo>
                    <a:pt x="634" y="1"/>
                  </a:moveTo>
                  <a:lnTo>
                    <a:pt x="34" y="334"/>
                  </a:lnTo>
                  <a:lnTo>
                    <a:pt x="0" y="17880"/>
                  </a:lnTo>
                  <a:lnTo>
                    <a:pt x="567" y="17513"/>
                  </a:lnTo>
                  <a:lnTo>
                    <a:pt x="634"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5211212" y="2400441"/>
              <a:ext cx="680959" cy="392619"/>
            </a:xfrm>
            <a:custGeom>
              <a:avLst/>
              <a:gdLst/>
              <a:ahLst/>
              <a:cxnLst/>
              <a:rect l="l" t="t" r="r" b="b"/>
              <a:pathLst>
                <a:path w="26153" h="15079" extrusionOk="0">
                  <a:moveTo>
                    <a:pt x="601" y="1"/>
                  </a:moveTo>
                  <a:lnTo>
                    <a:pt x="1" y="334"/>
                  </a:lnTo>
                  <a:lnTo>
                    <a:pt x="25553" y="15078"/>
                  </a:lnTo>
                  <a:lnTo>
                    <a:pt x="26153" y="14745"/>
                  </a:lnTo>
                  <a:lnTo>
                    <a:pt x="60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5186034" y="2362687"/>
              <a:ext cx="736549" cy="946281"/>
            </a:xfrm>
            <a:custGeom>
              <a:avLst/>
              <a:gdLst/>
              <a:ahLst/>
              <a:cxnLst/>
              <a:rect l="l" t="t" r="r" b="b"/>
              <a:pathLst>
                <a:path w="28288" h="36343" extrusionOk="0">
                  <a:moveTo>
                    <a:pt x="863" y="1"/>
                  </a:moveTo>
                  <a:cubicBezTo>
                    <a:pt x="752" y="1"/>
                    <a:pt x="651" y="27"/>
                    <a:pt x="568" y="83"/>
                  </a:cubicBezTo>
                  <a:lnTo>
                    <a:pt x="1" y="417"/>
                  </a:lnTo>
                  <a:cubicBezTo>
                    <a:pt x="88" y="373"/>
                    <a:pt x="188" y="348"/>
                    <a:pt x="298" y="348"/>
                  </a:cubicBezTo>
                  <a:cubicBezTo>
                    <a:pt x="440" y="348"/>
                    <a:pt x="599" y="389"/>
                    <a:pt x="768" y="483"/>
                  </a:cubicBezTo>
                  <a:lnTo>
                    <a:pt x="26620" y="15427"/>
                  </a:lnTo>
                  <a:cubicBezTo>
                    <a:pt x="27187" y="15761"/>
                    <a:pt x="27720" y="16595"/>
                    <a:pt x="27720" y="17329"/>
                  </a:cubicBezTo>
                  <a:lnTo>
                    <a:pt x="27687" y="34775"/>
                  </a:lnTo>
                  <a:lnTo>
                    <a:pt x="27687" y="36342"/>
                  </a:lnTo>
                  <a:lnTo>
                    <a:pt x="28254" y="36009"/>
                  </a:lnTo>
                  <a:lnTo>
                    <a:pt x="28254" y="34408"/>
                  </a:lnTo>
                  <a:lnTo>
                    <a:pt x="28287" y="16995"/>
                  </a:lnTo>
                  <a:cubicBezTo>
                    <a:pt x="28287" y="16328"/>
                    <a:pt x="27820" y="15427"/>
                    <a:pt x="27187" y="15061"/>
                  </a:cubicBezTo>
                  <a:lnTo>
                    <a:pt x="1368" y="150"/>
                  </a:lnTo>
                  <a:cubicBezTo>
                    <a:pt x="1193" y="53"/>
                    <a:pt x="1018" y="1"/>
                    <a:pt x="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5176478" y="2371540"/>
              <a:ext cx="731341" cy="937428"/>
            </a:xfrm>
            <a:custGeom>
              <a:avLst/>
              <a:gdLst/>
              <a:ahLst/>
              <a:cxnLst/>
              <a:rect l="l" t="t" r="r" b="b"/>
              <a:pathLst>
                <a:path w="28088" h="36003" extrusionOk="0">
                  <a:moveTo>
                    <a:pt x="1335" y="1444"/>
                  </a:moveTo>
                  <a:lnTo>
                    <a:pt x="26887" y="16188"/>
                  </a:lnTo>
                  <a:lnTo>
                    <a:pt x="26853" y="33734"/>
                  </a:lnTo>
                  <a:lnTo>
                    <a:pt x="1302" y="18957"/>
                  </a:lnTo>
                  <a:lnTo>
                    <a:pt x="1335" y="1444"/>
                  </a:lnTo>
                  <a:close/>
                  <a:moveTo>
                    <a:pt x="648" y="1"/>
                  </a:moveTo>
                  <a:cubicBezTo>
                    <a:pt x="287" y="1"/>
                    <a:pt x="34" y="279"/>
                    <a:pt x="34" y="777"/>
                  </a:cubicBezTo>
                  <a:cubicBezTo>
                    <a:pt x="1" y="19824"/>
                    <a:pt x="1" y="19557"/>
                    <a:pt x="1" y="19824"/>
                  </a:cubicBezTo>
                  <a:lnTo>
                    <a:pt x="28054" y="36002"/>
                  </a:lnTo>
                  <a:lnTo>
                    <a:pt x="28054" y="34702"/>
                  </a:lnTo>
                  <a:lnTo>
                    <a:pt x="28054" y="34401"/>
                  </a:lnTo>
                  <a:lnTo>
                    <a:pt x="28087" y="16989"/>
                  </a:lnTo>
                  <a:cubicBezTo>
                    <a:pt x="28087" y="16288"/>
                    <a:pt x="27587" y="15421"/>
                    <a:pt x="26987" y="15054"/>
                  </a:cubicBezTo>
                  <a:lnTo>
                    <a:pt x="1135" y="143"/>
                  </a:lnTo>
                  <a:cubicBezTo>
                    <a:pt x="961" y="47"/>
                    <a:pt x="79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5750579" y="4293003"/>
              <a:ext cx="257980" cy="207597"/>
            </a:xfrm>
            <a:custGeom>
              <a:avLst/>
              <a:gdLst/>
              <a:ahLst/>
              <a:cxnLst/>
              <a:rect l="l" t="t" r="r" b="b"/>
              <a:pathLst>
                <a:path w="9908" h="7973" extrusionOk="0">
                  <a:moveTo>
                    <a:pt x="3537" y="0"/>
                  </a:moveTo>
                  <a:lnTo>
                    <a:pt x="3562" y="15"/>
                  </a:lnTo>
                  <a:lnTo>
                    <a:pt x="3562" y="15"/>
                  </a:lnTo>
                  <a:cubicBezTo>
                    <a:pt x="3553" y="10"/>
                    <a:pt x="3545" y="5"/>
                    <a:pt x="3537" y="0"/>
                  </a:cubicBezTo>
                  <a:close/>
                  <a:moveTo>
                    <a:pt x="3562" y="15"/>
                  </a:moveTo>
                  <a:cubicBezTo>
                    <a:pt x="3848" y="190"/>
                    <a:pt x="4037" y="582"/>
                    <a:pt x="4037" y="1101"/>
                  </a:cubicBezTo>
                  <a:cubicBezTo>
                    <a:pt x="4037" y="1435"/>
                    <a:pt x="3803" y="1835"/>
                    <a:pt x="3503" y="2035"/>
                  </a:cubicBezTo>
                  <a:lnTo>
                    <a:pt x="301" y="3870"/>
                  </a:lnTo>
                  <a:cubicBezTo>
                    <a:pt x="134" y="3970"/>
                    <a:pt x="1" y="4203"/>
                    <a:pt x="1" y="4370"/>
                  </a:cubicBezTo>
                  <a:cubicBezTo>
                    <a:pt x="1" y="4470"/>
                    <a:pt x="34" y="4537"/>
                    <a:pt x="101" y="4570"/>
                  </a:cubicBezTo>
                  <a:lnTo>
                    <a:pt x="5938" y="7973"/>
                  </a:lnTo>
                  <a:cubicBezTo>
                    <a:pt x="5905" y="7939"/>
                    <a:pt x="5872" y="7872"/>
                    <a:pt x="5872" y="7772"/>
                  </a:cubicBezTo>
                  <a:cubicBezTo>
                    <a:pt x="5872" y="7606"/>
                    <a:pt x="6005" y="7372"/>
                    <a:pt x="6172" y="7272"/>
                  </a:cubicBezTo>
                  <a:lnTo>
                    <a:pt x="9341" y="5437"/>
                  </a:lnTo>
                  <a:cubicBezTo>
                    <a:pt x="9641" y="5271"/>
                    <a:pt x="9908" y="4837"/>
                    <a:pt x="9874" y="4503"/>
                  </a:cubicBezTo>
                  <a:cubicBezTo>
                    <a:pt x="9908" y="3970"/>
                    <a:pt x="9708" y="3569"/>
                    <a:pt x="9374" y="3403"/>
                  </a:cubicBezTo>
                  <a:lnTo>
                    <a:pt x="3562" y="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5734957" y="4212208"/>
              <a:ext cx="163307" cy="107743"/>
            </a:xfrm>
            <a:custGeom>
              <a:avLst/>
              <a:gdLst/>
              <a:ahLst/>
              <a:cxnLst/>
              <a:rect l="l" t="t" r="r" b="b"/>
              <a:pathLst>
                <a:path w="6272" h="4138" extrusionOk="0">
                  <a:moveTo>
                    <a:pt x="401" y="1"/>
                  </a:moveTo>
                  <a:lnTo>
                    <a:pt x="0" y="735"/>
                  </a:lnTo>
                  <a:lnTo>
                    <a:pt x="5838" y="4137"/>
                  </a:lnTo>
                  <a:lnTo>
                    <a:pt x="6271" y="3403"/>
                  </a:lnTo>
                  <a:lnTo>
                    <a:pt x="401" y="1"/>
                  </a:lnTo>
                  <a:close/>
                </a:path>
              </a:pathLst>
            </a:custGeom>
            <a:solidFill>
              <a:srgbClr val="2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5745372" y="4212208"/>
              <a:ext cx="260583" cy="150288"/>
            </a:xfrm>
            <a:custGeom>
              <a:avLst/>
              <a:gdLst/>
              <a:ahLst/>
              <a:cxnLst/>
              <a:rect l="l" t="t" r="r" b="b"/>
              <a:pathLst>
                <a:path w="10008" h="5772" extrusionOk="0">
                  <a:moveTo>
                    <a:pt x="1" y="1"/>
                  </a:moveTo>
                  <a:lnTo>
                    <a:pt x="5871" y="3403"/>
                  </a:lnTo>
                  <a:lnTo>
                    <a:pt x="10008" y="5772"/>
                  </a:lnTo>
                  <a:lnTo>
                    <a:pt x="4137" y="2369"/>
                  </a:lnTo>
                  <a:lnTo>
                    <a:pt x="1" y="1"/>
                  </a:lnTo>
                  <a:close/>
                  <a:moveTo>
                    <a:pt x="10008" y="5772"/>
                  </a:moveTo>
                  <a:lnTo>
                    <a:pt x="10008" y="5772"/>
                  </a:lnTo>
                  <a:lnTo>
                    <a:pt x="10008" y="5772"/>
                  </a:lnTo>
                  <a:close/>
                </a:path>
              </a:pathLst>
            </a:custGeom>
            <a:solidFill>
              <a:srgbClr val="1C1E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5886937" y="4300814"/>
              <a:ext cx="133781" cy="200463"/>
            </a:xfrm>
            <a:custGeom>
              <a:avLst/>
              <a:gdLst/>
              <a:ahLst/>
              <a:cxnLst/>
              <a:rect l="l" t="t" r="r" b="b"/>
              <a:pathLst>
                <a:path w="5138" h="7699" extrusionOk="0">
                  <a:moveTo>
                    <a:pt x="434" y="0"/>
                  </a:moveTo>
                  <a:lnTo>
                    <a:pt x="1" y="734"/>
                  </a:lnTo>
                  <a:lnTo>
                    <a:pt x="4137" y="3103"/>
                  </a:lnTo>
                  <a:cubicBezTo>
                    <a:pt x="4471" y="3269"/>
                    <a:pt x="4671" y="3670"/>
                    <a:pt x="4671" y="4203"/>
                  </a:cubicBezTo>
                  <a:cubicBezTo>
                    <a:pt x="4671" y="4537"/>
                    <a:pt x="4404" y="4971"/>
                    <a:pt x="4137" y="5137"/>
                  </a:cubicBezTo>
                  <a:lnTo>
                    <a:pt x="935" y="6972"/>
                  </a:lnTo>
                  <a:cubicBezTo>
                    <a:pt x="768" y="7072"/>
                    <a:pt x="635" y="7306"/>
                    <a:pt x="635" y="7506"/>
                  </a:cubicBezTo>
                  <a:cubicBezTo>
                    <a:pt x="635" y="7629"/>
                    <a:pt x="708" y="7698"/>
                    <a:pt x="814" y="7698"/>
                  </a:cubicBezTo>
                  <a:cubicBezTo>
                    <a:pt x="851" y="7698"/>
                    <a:pt x="892" y="7690"/>
                    <a:pt x="935" y="7673"/>
                  </a:cubicBezTo>
                  <a:lnTo>
                    <a:pt x="4137" y="5805"/>
                  </a:lnTo>
                  <a:cubicBezTo>
                    <a:pt x="4738" y="5471"/>
                    <a:pt x="5138" y="4837"/>
                    <a:pt x="5138" y="4137"/>
                  </a:cubicBezTo>
                  <a:cubicBezTo>
                    <a:pt x="5138" y="3436"/>
                    <a:pt x="4604" y="2636"/>
                    <a:pt x="4170" y="2369"/>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5555168" y="3513518"/>
              <a:ext cx="35645" cy="12576"/>
            </a:xfrm>
            <a:custGeom>
              <a:avLst/>
              <a:gdLst/>
              <a:ahLst/>
              <a:cxnLst/>
              <a:rect l="l" t="t" r="r" b="b"/>
              <a:pathLst>
                <a:path w="1369" h="483" extrusionOk="0">
                  <a:moveTo>
                    <a:pt x="863" y="0"/>
                  </a:moveTo>
                  <a:cubicBezTo>
                    <a:pt x="752" y="0"/>
                    <a:pt x="651" y="27"/>
                    <a:pt x="567" y="82"/>
                  </a:cubicBezTo>
                  <a:lnTo>
                    <a:pt x="0" y="416"/>
                  </a:lnTo>
                  <a:cubicBezTo>
                    <a:pt x="88" y="372"/>
                    <a:pt x="188" y="348"/>
                    <a:pt x="298" y="348"/>
                  </a:cubicBezTo>
                  <a:cubicBezTo>
                    <a:pt x="440" y="348"/>
                    <a:pt x="598" y="389"/>
                    <a:pt x="768" y="483"/>
                  </a:cubicBezTo>
                  <a:lnTo>
                    <a:pt x="1368" y="149"/>
                  </a:lnTo>
                  <a:cubicBezTo>
                    <a:pt x="1193" y="52"/>
                    <a:pt x="1018" y="0"/>
                    <a:pt x="863" y="0"/>
                  </a:cubicBezTo>
                  <a:close/>
                </a:path>
              </a:pathLst>
            </a:custGeom>
            <a:solidFill>
              <a:srgbClr val="69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5579487" y="3551273"/>
              <a:ext cx="680100" cy="849447"/>
            </a:xfrm>
            <a:custGeom>
              <a:avLst/>
              <a:gdLst/>
              <a:ahLst/>
              <a:cxnLst/>
              <a:rect l="l" t="t" r="r" b="b"/>
              <a:pathLst>
                <a:path w="26120" h="32624" extrusionOk="0">
                  <a:moveTo>
                    <a:pt x="634" y="0"/>
                  </a:moveTo>
                  <a:lnTo>
                    <a:pt x="34" y="334"/>
                  </a:lnTo>
                  <a:lnTo>
                    <a:pt x="0" y="17846"/>
                  </a:lnTo>
                  <a:lnTo>
                    <a:pt x="25552" y="32623"/>
                  </a:lnTo>
                  <a:lnTo>
                    <a:pt x="26119" y="32257"/>
                  </a:lnTo>
                  <a:lnTo>
                    <a:pt x="601" y="17513"/>
                  </a:ln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a:off x="6267371" y="4451077"/>
              <a:ext cx="23460" cy="79935"/>
            </a:xfrm>
            <a:custGeom>
              <a:avLst/>
              <a:gdLst/>
              <a:ahLst/>
              <a:cxnLst/>
              <a:rect l="l" t="t" r="r" b="b"/>
              <a:pathLst>
                <a:path w="901" h="3070" extrusionOk="0">
                  <a:moveTo>
                    <a:pt x="901" y="0"/>
                  </a:moveTo>
                  <a:lnTo>
                    <a:pt x="300" y="334"/>
                  </a:lnTo>
                  <a:lnTo>
                    <a:pt x="334" y="2358"/>
                  </a:lnTo>
                  <a:lnTo>
                    <a:pt x="334" y="2358"/>
                  </a:lnTo>
                  <a:cubicBezTo>
                    <a:pt x="328" y="2712"/>
                    <a:pt x="196" y="2938"/>
                    <a:pt x="0" y="3069"/>
                  </a:cubicBezTo>
                  <a:lnTo>
                    <a:pt x="601" y="2702"/>
                  </a:lnTo>
                  <a:cubicBezTo>
                    <a:pt x="801" y="2602"/>
                    <a:pt x="901" y="2369"/>
                    <a:pt x="901" y="2002"/>
                  </a:cubicBezTo>
                  <a:lnTo>
                    <a:pt x="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a:off x="5545612" y="4038512"/>
              <a:ext cx="730456" cy="499425"/>
            </a:xfrm>
            <a:custGeom>
              <a:avLst/>
              <a:gdLst/>
              <a:ahLst/>
              <a:cxnLst/>
              <a:rect l="l" t="t" r="r" b="b"/>
              <a:pathLst>
                <a:path w="28054" h="19181" extrusionOk="0">
                  <a:moveTo>
                    <a:pt x="28054" y="16179"/>
                  </a:moveTo>
                  <a:lnTo>
                    <a:pt x="0" y="1"/>
                  </a:lnTo>
                  <a:lnTo>
                    <a:pt x="0" y="2002"/>
                  </a:lnTo>
                  <a:cubicBezTo>
                    <a:pt x="0" y="2702"/>
                    <a:pt x="467" y="3570"/>
                    <a:pt x="1101" y="3903"/>
                  </a:cubicBezTo>
                  <a:lnTo>
                    <a:pt x="11042" y="9641"/>
                  </a:lnTo>
                  <a:lnTo>
                    <a:pt x="17046" y="13143"/>
                  </a:lnTo>
                  <a:lnTo>
                    <a:pt x="26953" y="18814"/>
                  </a:lnTo>
                  <a:cubicBezTo>
                    <a:pt x="27553" y="19181"/>
                    <a:pt x="28054" y="18914"/>
                    <a:pt x="28054" y="18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2"/>
            <p:cNvSpPr/>
            <p:nvPr/>
          </p:nvSpPr>
          <p:spPr>
            <a:xfrm>
              <a:off x="5588157" y="3554736"/>
              <a:ext cx="666195" cy="839892"/>
            </a:xfrm>
            <a:custGeom>
              <a:avLst/>
              <a:gdLst/>
              <a:ahLst/>
              <a:cxnLst/>
              <a:rect l="l" t="t" r="r" b="b"/>
              <a:pathLst>
                <a:path w="25586" h="32257" extrusionOk="0">
                  <a:moveTo>
                    <a:pt x="68" y="1"/>
                  </a:moveTo>
                  <a:lnTo>
                    <a:pt x="1" y="17513"/>
                  </a:lnTo>
                  <a:lnTo>
                    <a:pt x="25553" y="32257"/>
                  </a:lnTo>
                  <a:lnTo>
                    <a:pt x="25586" y="14744"/>
                  </a:lnTo>
                  <a:lnTo>
                    <a:pt x="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6244771" y="3935143"/>
              <a:ext cx="16534" cy="465577"/>
            </a:xfrm>
            <a:custGeom>
              <a:avLst/>
              <a:gdLst/>
              <a:ahLst/>
              <a:cxnLst/>
              <a:rect l="l" t="t" r="r" b="b"/>
              <a:pathLst>
                <a:path w="635" h="17881" extrusionOk="0">
                  <a:moveTo>
                    <a:pt x="635" y="1"/>
                  </a:moveTo>
                  <a:lnTo>
                    <a:pt x="34" y="335"/>
                  </a:lnTo>
                  <a:lnTo>
                    <a:pt x="1" y="17880"/>
                  </a:lnTo>
                  <a:lnTo>
                    <a:pt x="568" y="17514"/>
                  </a:lnTo>
                  <a:lnTo>
                    <a:pt x="63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5580346" y="3551273"/>
              <a:ext cx="680959" cy="392593"/>
            </a:xfrm>
            <a:custGeom>
              <a:avLst/>
              <a:gdLst/>
              <a:ahLst/>
              <a:cxnLst/>
              <a:rect l="l" t="t" r="r" b="b"/>
              <a:pathLst>
                <a:path w="26153" h="15078" extrusionOk="0">
                  <a:moveTo>
                    <a:pt x="601" y="0"/>
                  </a:moveTo>
                  <a:lnTo>
                    <a:pt x="1" y="334"/>
                  </a:lnTo>
                  <a:lnTo>
                    <a:pt x="25552" y="15078"/>
                  </a:lnTo>
                  <a:lnTo>
                    <a:pt x="26153" y="14744"/>
                  </a:lnTo>
                  <a:lnTo>
                    <a:pt x="60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5555168" y="3513518"/>
              <a:ext cx="736549" cy="946255"/>
            </a:xfrm>
            <a:custGeom>
              <a:avLst/>
              <a:gdLst/>
              <a:ahLst/>
              <a:cxnLst/>
              <a:rect l="l" t="t" r="r" b="b"/>
              <a:pathLst>
                <a:path w="28288" h="36342" extrusionOk="0">
                  <a:moveTo>
                    <a:pt x="863" y="0"/>
                  </a:moveTo>
                  <a:cubicBezTo>
                    <a:pt x="752" y="0"/>
                    <a:pt x="651" y="27"/>
                    <a:pt x="567" y="82"/>
                  </a:cubicBezTo>
                  <a:lnTo>
                    <a:pt x="0" y="416"/>
                  </a:lnTo>
                  <a:cubicBezTo>
                    <a:pt x="88" y="372"/>
                    <a:pt x="188" y="348"/>
                    <a:pt x="298" y="348"/>
                  </a:cubicBezTo>
                  <a:cubicBezTo>
                    <a:pt x="440" y="348"/>
                    <a:pt x="598" y="389"/>
                    <a:pt x="768" y="483"/>
                  </a:cubicBezTo>
                  <a:lnTo>
                    <a:pt x="26619" y="15427"/>
                  </a:lnTo>
                  <a:cubicBezTo>
                    <a:pt x="27186" y="15760"/>
                    <a:pt x="27720" y="16594"/>
                    <a:pt x="27720" y="17328"/>
                  </a:cubicBezTo>
                  <a:lnTo>
                    <a:pt x="27687" y="34741"/>
                  </a:lnTo>
                  <a:lnTo>
                    <a:pt x="27687" y="36342"/>
                  </a:lnTo>
                  <a:lnTo>
                    <a:pt x="28254" y="36008"/>
                  </a:lnTo>
                  <a:lnTo>
                    <a:pt x="28254" y="34407"/>
                  </a:lnTo>
                  <a:lnTo>
                    <a:pt x="28287" y="16961"/>
                  </a:lnTo>
                  <a:cubicBezTo>
                    <a:pt x="28287" y="16327"/>
                    <a:pt x="27820" y="15427"/>
                    <a:pt x="27186" y="15060"/>
                  </a:cubicBezTo>
                  <a:lnTo>
                    <a:pt x="1368" y="149"/>
                  </a:lnTo>
                  <a:cubicBezTo>
                    <a:pt x="1193" y="52"/>
                    <a:pt x="101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5545612" y="3522345"/>
              <a:ext cx="731341" cy="937428"/>
            </a:xfrm>
            <a:custGeom>
              <a:avLst/>
              <a:gdLst/>
              <a:ahLst/>
              <a:cxnLst/>
              <a:rect l="l" t="t" r="r" b="b"/>
              <a:pathLst>
                <a:path w="28088" h="36003" extrusionOk="0">
                  <a:moveTo>
                    <a:pt x="1335" y="1445"/>
                  </a:moveTo>
                  <a:lnTo>
                    <a:pt x="26886" y="16189"/>
                  </a:lnTo>
                  <a:lnTo>
                    <a:pt x="26853" y="33734"/>
                  </a:lnTo>
                  <a:lnTo>
                    <a:pt x="1301" y="18957"/>
                  </a:lnTo>
                  <a:lnTo>
                    <a:pt x="1335" y="1445"/>
                  </a:lnTo>
                  <a:close/>
                  <a:moveTo>
                    <a:pt x="648" y="1"/>
                  </a:moveTo>
                  <a:cubicBezTo>
                    <a:pt x="286" y="1"/>
                    <a:pt x="34" y="280"/>
                    <a:pt x="34" y="778"/>
                  </a:cubicBezTo>
                  <a:cubicBezTo>
                    <a:pt x="0" y="19825"/>
                    <a:pt x="0" y="19558"/>
                    <a:pt x="0" y="19825"/>
                  </a:cubicBezTo>
                  <a:lnTo>
                    <a:pt x="28054" y="36003"/>
                  </a:lnTo>
                  <a:lnTo>
                    <a:pt x="28054" y="34702"/>
                  </a:lnTo>
                  <a:lnTo>
                    <a:pt x="28054" y="34402"/>
                  </a:lnTo>
                  <a:lnTo>
                    <a:pt x="28087" y="16989"/>
                  </a:lnTo>
                  <a:cubicBezTo>
                    <a:pt x="28087" y="16289"/>
                    <a:pt x="27587" y="15421"/>
                    <a:pt x="26986" y="15054"/>
                  </a:cubicBezTo>
                  <a:lnTo>
                    <a:pt x="1135" y="144"/>
                  </a:lnTo>
                  <a:cubicBezTo>
                    <a:pt x="961" y="47"/>
                    <a:pt x="795"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4497290" y="1649702"/>
              <a:ext cx="369160" cy="515907"/>
            </a:xfrm>
            <a:custGeom>
              <a:avLst/>
              <a:gdLst/>
              <a:ahLst/>
              <a:cxnLst/>
              <a:rect l="l" t="t" r="r" b="b"/>
              <a:pathLst>
                <a:path w="14178" h="19814" extrusionOk="0">
                  <a:moveTo>
                    <a:pt x="1857" y="0"/>
                  </a:moveTo>
                  <a:cubicBezTo>
                    <a:pt x="1798" y="0"/>
                    <a:pt x="1747" y="17"/>
                    <a:pt x="1702" y="47"/>
                  </a:cubicBezTo>
                  <a:lnTo>
                    <a:pt x="1602" y="47"/>
                  </a:lnTo>
                  <a:cubicBezTo>
                    <a:pt x="1602" y="47"/>
                    <a:pt x="1568" y="80"/>
                    <a:pt x="1568" y="80"/>
                  </a:cubicBezTo>
                  <a:lnTo>
                    <a:pt x="1501" y="80"/>
                  </a:lnTo>
                  <a:cubicBezTo>
                    <a:pt x="1468" y="113"/>
                    <a:pt x="1468" y="113"/>
                    <a:pt x="1435" y="113"/>
                  </a:cubicBezTo>
                  <a:lnTo>
                    <a:pt x="1401" y="113"/>
                  </a:lnTo>
                  <a:cubicBezTo>
                    <a:pt x="1401" y="113"/>
                    <a:pt x="1368" y="113"/>
                    <a:pt x="1368" y="147"/>
                  </a:cubicBezTo>
                  <a:lnTo>
                    <a:pt x="1268" y="147"/>
                  </a:lnTo>
                  <a:cubicBezTo>
                    <a:pt x="1268" y="147"/>
                    <a:pt x="1235" y="180"/>
                    <a:pt x="1235" y="180"/>
                  </a:cubicBezTo>
                  <a:lnTo>
                    <a:pt x="1168" y="180"/>
                  </a:lnTo>
                  <a:cubicBezTo>
                    <a:pt x="1135" y="213"/>
                    <a:pt x="1135" y="213"/>
                    <a:pt x="1101" y="213"/>
                  </a:cubicBezTo>
                  <a:lnTo>
                    <a:pt x="1068" y="213"/>
                  </a:lnTo>
                  <a:cubicBezTo>
                    <a:pt x="1068" y="213"/>
                    <a:pt x="1034" y="213"/>
                    <a:pt x="1034" y="247"/>
                  </a:cubicBezTo>
                  <a:lnTo>
                    <a:pt x="934" y="247"/>
                  </a:lnTo>
                  <a:cubicBezTo>
                    <a:pt x="934" y="247"/>
                    <a:pt x="901" y="280"/>
                    <a:pt x="901" y="280"/>
                  </a:cubicBezTo>
                  <a:lnTo>
                    <a:pt x="834" y="280"/>
                  </a:lnTo>
                  <a:cubicBezTo>
                    <a:pt x="801" y="313"/>
                    <a:pt x="801" y="313"/>
                    <a:pt x="768" y="313"/>
                  </a:cubicBezTo>
                  <a:lnTo>
                    <a:pt x="734" y="313"/>
                  </a:lnTo>
                  <a:cubicBezTo>
                    <a:pt x="734" y="313"/>
                    <a:pt x="701" y="313"/>
                    <a:pt x="701" y="347"/>
                  </a:cubicBezTo>
                  <a:lnTo>
                    <a:pt x="601" y="347"/>
                  </a:lnTo>
                  <a:cubicBezTo>
                    <a:pt x="601" y="347"/>
                    <a:pt x="567" y="380"/>
                    <a:pt x="567" y="380"/>
                  </a:cubicBezTo>
                  <a:lnTo>
                    <a:pt x="501" y="380"/>
                  </a:lnTo>
                  <a:cubicBezTo>
                    <a:pt x="467" y="413"/>
                    <a:pt x="467" y="413"/>
                    <a:pt x="434" y="413"/>
                  </a:cubicBezTo>
                  <a:cubicBezTo>
                    <a:pt x="167" y="480"/>
                    <a:pt x="0" y="847"/>
                    <a:pt x="0" y="1381"/>
                  </a:cubicBezTo>
                  <a:lnTo>
                    <a:pt x="0" y="11621"/>
                  </a:lnTo>
                  <a:cubicBezTo>
                    <a:pt x="0" y="12389"/>
                    <a:pt x="367" y="13223"/>
                    <a:pt x="801" y="13489"/>
                  </a:cubicBezTo>
                  <a:lnTo>
                    <a:pt x="2402" y="14457"/>
                  </a:lnTo>
                  <a:lnTo>
                    <a:pt x="2402" y="17592"/>
                  </a:lnTo>
                  <a:lnTo>
                    <a:pt x="2435" y="17559"/>
                  </a:lnTo>
                  <a:lnTo>
                    <a:pt x="2502" y="17526"/>
                  </a:lnTo>
                  <a:lnTo>
                    <a:pt x="2502" y="17559"/>
                  </a:lnTo>
                  <a:lnTo>
                    <a:pt x="2536" y="17526"/>
                  </a:lnTo>
                  <a:lnTo>
                    <a:pt x="2569" y="17492"/>
                  </a:lnTo>
                  <a:lnTo>
                    <a:pt x="2569" y="17526"/>
                  </a:lnTo>
                  <a:lnTo>
                    <a:pt x="2602" y="17492"/>
                  </a:lnTo>
                  <a:lnTo>
                    <a:pt x="2669" y="17459"/>
                  </a:lnTo>
                  <a:lnTo>
                    <a:pt x="2669" y="17492"/>
                  </a:lnTo>
                  <a:lnTo>
                    <a:pt x="2702" y="17459"/>
                  </a:lnTo>
                  <a:lnTo>
                    <a:pt x="2736" y="17426"/>
                  </a:lnTo>
                  <a:lnTo>
                    <a:pt x="2736" y="17459"/>
                  </a:lnTo>
                  <a:lnTo>
                    <a:pt x="2769" y="17426"/>
                  </a:lnTo>
                  <a:lnTo>
                    <a:pt x="2836" y="17392"/>
                  </a:lnTo>
                  <a:lnTo>
                    <a:pt x="2836" y="17426"/>
                  </a:lnTo>
                  <a:lnTo>
                    <a:pt x="2869" y="17392"/>
                  </a:lnTo>
                  <a:lnTo>
                    <a:pt x="2902" y="17359"/>
                  </a:lnTo>
                  <a:lnTo>
                    <a:pt x="2902" y="17392"/>
                  </a:lnTo>
                  <a:lnTo>
                    <a:pt x="2936" y="17359"/>
                  </a:lnTo>
                  <a:lnTo>
                    <a:pt x="3003" y="17326"/>
                  </a:lnTo>
                  <a:lnTo>
                    <a:pt x="3003" y="17359"/>
                  </a:lnTo>
                  <a:lnTo>
                    <a:pt x="3036" y="17326"/>
                  </a:lnTo>
                  <a:lnTo>
                    <a:pt x="3069" y="17292"/>
                  </a:lnTo>
                  <a:lnTo>
                    <a:pt x="3069" y="17326"/>
                  </a:lnTo>
                  <a:lnTo>
                    <a:pt x="3103" y="17292"/>
                  </a:lnTo>
                  <a:lnTo>
                    <a:pt x="3169" y="17259"/>
                  </a:lnTo>
                  <a:lnTo>
                    <a:pt x="3169" y="17292"/>
                  </a:lnTo>
                  <a:lnTo>
                    <a:pt x="3203" y="17259"/>
                  </a:lnTo>
                  <a:lnTo>
                    <a:pt x="3236" y="17225"/>
                  </a:lnTo>
                  <a:lnTo>
                    <a:pt x="3236" y="17259"/>
                  </a:lnTo>
                  <a:lnTo>
                    <a:pt x="3269" y="17225"/>
                  </a:lnTo>
                  <a:lnTo>
                    <a:pt x="3336" y="17192"/>
                  </a:lnTo>
                  <a:lnTo>
                    <a:pt x="3336" y="17225"/>
                  </a:lnTo>
                  <a:lnTo>
                    <a:pt x="3369" y="17192"/>
                  </a:lnTo>
                  <a:lnTo>
                    <a:pt x="3403" y="17159"/>
                  </a:lnTo>
                  <a:lnTo>
                    <a:pt x="3403" y="17192"/>
                  </a:lnTo>
                  <a:lnTo>
                    <a:pt x="3436" y="17159"/>
                  </a:lnTo>
                  <a:lnTo>
                    <a:pt x="3503" y="17125"/>
                  </a:lnTo>
                  <a:lnTo>
                    <a:pt x="3503" y="17159"/>
                  </a:lnTo>
                  <a:lnTo>
                    <a:pt x="3536" y="17125"/>
                  </a:lnTo>
                  <a:lnTo>
                    <a:pt x="3570" y="17092"/>
                  </a:lnTo>
                  <a:lnTo>
                    <a:pt x="3570" y="17125"/>
                  </a:lnTo>
                  <a:lnTo>
                    <a:pt x="3603" y="17092"/>
                  </a:lnTo>
                  <a:lnTo>
                    <a:pt x="3670" y="17059"/>
                  </a:lnTo>
                  <a:lnTo>
                    <a:pt x="3670" y="17092"/>
                  </a:lnTo>
                  <a:lnTo>
                    <a:pt x="3703" y="17059"/>
                  </a:lnTo>
                  <a:lnTo>
                    <a:pt x="5037" y="15891"/>
                  </a:lnTo>
                  <a:lnTo>
                    <a:pt x="12376" y="19727"/>
                  </a:lnTo>
                  <a:cubicBezTo>
                    <a:pt x="12482" y="19791"/>
                    <a:pt x="12574" y="19814"/>
                    <a:pt x="12653" y="19814"/>
                  </a:cubicBezTo>
                  <a:cubicBezTo>
                    <a:pt x="12698" y="19814"/>
                    <a:pt x="12740" y="19806"/>
                    <a:pt x="12776" y="19794"/>
                  </a:cubicBezTo>
                  <a:lnTo>
                    <a:pt x="12843" y="19794"/>
                  </a:lnTo>
                  <a:cubicBezTo>
                    <a:pt x="12843" y="19761"/>
                    <a:pt x="12876" y="19761"/>
                    <a:pt x="12876" y="19761"/>
                  </a:cubicBezTo>
                  <a:cubicBezTo>
                    <a:pt x="13677" y="19427"/>
                    <a:pt x="14177" y="19460"/>
                    <a:pt x="14177" y="18426"/>
                  </a:cubicBezTo>
                  <a:lnTo>
                    <a:pt x="14177" y="8152"/>
                  </a:lnTo>
                  <a:cubicBezTo>
                    <a:pt x="14177" y="7519"/>
                    <a:pt x="13810" y="6685"/>
                    <a:pt x="13377" y="6418"/>
                  </a:cubicBezTo>
                  <a:lnTo>
                    <a:pt x="2102" y="80"/>
                  </a:lnTo>
                  <a:cubicBezTo>
                    <a:pt x="2010" y="25"/>
                    <a:pt x="1928"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4498149" y="1660898"/>
              <a:ext cx="343096" cy="508096"/>
            </a:xfrm>
            <a:custGeom>
              <a:avLst/>
              <a:gdLst/>
              <a:ahLst/>
              <a:cxnLst/>
              <a:rect l="l" t="t" r="r" b="b"/>
              <a:pathLst>
                <a:path w="13177" h="19514" extrusionOk="0">
                  <a:moveTo>
                    <a:pt x="540" y="1"/>
                  </a:moveTo>
                  <a:cubicBezTo>
                    <a:pt x="230" y="1"/>
                    <a:pt x="1" y="378"/>
                    <a:pt x="1" y="984"/>
                  </a:cubicBezTo>
                  <a:lnTo>
                    <a:pt x="1" y="11225"/>
                  </a:lnTo>
                  <a:cubicBezTo>
                    <a:pt x="1" y="11992"/>
                    <a:pt x="368" y="12826"/>
                    <a:pt x="801" y="13093"/>
                  </a:cubicBezTo>
                  <a:lnTo>
                    <a:pt x="2402" y="14060"/>
                  </a:lnTo>
                  <a:lnTo>
                    <a:pt x="2402" y="17196"/>
                  </a:lnTo>
                  <a:lnTo>
                    <a:pt x="4504" y="15294"/>
                  </a:lnTo>
                  <a:lnTo>
                    <a:pt x="12343" y="19431"/>
                  </a:lnTo>
                  <a:cubicBezTo>
                    <a:pt x="12441" y="19487"/>
                    <a:pt x="12535" y="19513"/>
                    <a:pt x="12621" y="19513"/>
                  </a:cubicBezTo>
                  <a:cubicBezTo>
                    <a:pt x="12948" y="19513"/>
                    <a:pt x="13177" y="19136"/>
                    <a:pt x="13177" y="18530"/>
                  </a:cubicBezTo>
                  <a:lnTo>
                    <a:pt x="13177" y="8289"/>
                  </a:lnTo>
                  <a:cubicBezTo>
                    <a:pt x="13177" y="7489"/>
                    <a:pt x="12810" y="6655"/>
                    <a:pt x="12343" y="6421"/>
                  </a:cubicBezTo>
                  <a:lnTo>
                    <a:pt x="801" y="84"/>
                  </a:lnTo>
                  <a:cubicBezTo>
                    <a:pt x="710" y="28"/>
                    <a:pt x="622"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4587614" y="1865761"/>
              <a:ext cx="21741" cy="39837"/>
            </a:xfrm>
            <a:custGeom>
              <a:avLst/>
              <a:gdLst/>
              <a:ahLst/>
              <a:cxnLst/>
              <a:rect l="l" t="t" r="r" b="b"/>
              <a:pathLst>
                <a:path w="835" h="1530" extrusionOk="0">
                  <a:moveTo>
                    <a:pt x="256" y="0"/>
                  </a:moveTo>
                  <a:cubicBezTo>
                    <a:pt x="101" y="0"/>
                    <a:pt x="1" y="210"/>
                    <a:pt x="1" y="521"/>
                  </a:cubicBezTo>
                  <a:cubicBezTo>
                    <a:pt x="1" y="922"/>
                    <a:pt x="167" y="1355"/>
                    <a:pt x="401" y="1489"/>
                  </a:cubicBezTo>
                  <a:cubicBezTo>
                    <a:pt x="450" y="1517"/>
                    <a:pt x="497" y="1530"/>
                    <a:pt x="541" y="1530"/>
                  </a:cubicBezTo>
                  <a:cubicBezTo>
                    <a:pt x="709" y="1530"/>
                    <a:pt x="834" y="1339"/>
                    <a:pt x="834" y="1022"/>
                  </a:cubicBezTo>
                  <a:cubicBezTo>
                    <a:pt x="834" y="622"/>
                    <a:pt x="634" y="188"/>
                    <a:pt x="401" y="54"/>
                  </a:cubicBezTo>
                  <a:cubicBezTo>
                    <a:pt x="349" y="17"/>
                    <a:pt x="300"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4652760" y="1904323"/>
              <a:ext cx="21741" cy="40280"/>
            </a:xfrm>
            <a:custGeom>
              <a:avLst/>
              <a:gdLst/>
              <a:ahLst/>
              <a:cxnLst/>
              <a:rect l="l" t="t" r="r" b="b"/>
              <a:pathLst>
                <a:path w="835" h="1547" extrusionOk="0">
                  <a:moveTo>
                    <a:pt x="264" y="0"/>
                  </a:moveTo>
                  <a:cubicBezTo>
                    <a:pt x="105" y="0"/>
                    <a:pt x="0" y="191"/>
                    <a:pt x="0" y="508"/>
                  </a:cubicBezTo>
                  <a:cubicBezTo>
                    <a:pt x="0" y="942"/>
                    <a:pt x="167" y="1375"/>
                    <a:pt x="401" y="1509"/>
                  </a:cubicBezTo>
                  <a:cubicBezTo>
                    <a:pt x="445" y="1535"/>
                    <a:pt x="489" y="1547"/>
                    <a:pt x="530" y="1547"/>
                  </a:cubicBezTo>
                  <a:cubicBezTo>
                    <a:pt x="704" y="1547"/>
                    <a:pt x="834" y="1332"/>
                    <a:pt x="834" y="1009"/>
                  </a:cubicBezTo>
                  <a:cubicBezTo>
                    <a:pt x="834" y="608"/>
                    <a:pt x="634" y="175"/>
                    <a:pt x="401" y="41"/>
                  </a:cubicBezTo>
                  <a:cubicBezTo>
                    <a:pt x="352" y="13"/>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a:off x="4717906" y="1943040"/>
              <a:ext cx="21741" cy="39863"/>
            </a:xfrm>
            <a:custGeom>
              <a:avLst/>
              <a:gdLst/>
              <a:ahLst/>
              <a:cxnLst/>
              <a:rect l="l" t="t" r="r" b="b"/>
              <a:pathLst>
                <a:path w="835" h="1531" extrusionOk="0">
                  <a:moveTo>
                    <a:pt x="284" y="1"/>
                  </a:moveTo>
                  <a:cubicBezTo>
                    <a:pt x="121" y="1"/>
                    <a:pt x="0" y="211"/>
                    <a:pt x="0" y="522"/>
                  </a:cubicBezTo>
                  <a:cubicBezTo>
                    <a:pt x="0" y="923"/>
                    <a:pt x="200" y="1356"/>
                    <a:pt x="434" y="1490"/>
                  </a:cubicBezTo>
                  <a:cubicBezTo>
                    <a:pt x="482" y="1517"/>
                    <a:pt x="528" y="1531"/>
                    <a:pt x="570" y="1531"/>
                  </a:cubicBezTo>
                  <a:cubicBezTo>
                    <a:pt x="730" y="1531"/>
                    <a:pt x="834" y="1339"/>
                    <a:pt x="834" y="1023"/>
                  </a:cubicBezTo>
                  <a:cubicBezTo>
                    <a:pt x="834" y="622"/>
                    <a:pt x="634" y="189"/>
                    <a:pt x="434" y="55"/>
                  </a:cubicBezTo>
                  <a:cubicBezTo>
                    <a:pt x="382" y="18"/>
                    <a:pt x="331"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a:off x="5582950" y="2263744"/>
              <a:ext cx="369160" cy="517235"/>
            </a:xfrm>
            <a:custGeom>
              <a:avLst/>
              <a:gdLst/>
              <a:ahLst/>
              <a:cxnLst/>
              <a:rect l="l" t="t" r="r" b="b"/>
              <a:pathLst>
                <a:path w="14178" h="19865" extrusionOk="0">
                  <a:moveTo>
                    <a:pt x="1857" y="1"/>
                  </a:moveTo>
                  <a:cubicBezTo>
                    <a:pt x="1799" y="1"/>
                    <a:pt x="1747" y="17"/>
                    <a:pt x="1702" y="47"/>
                  </a:cubicBezTo>
                  <a:lnTo>
                    <a:pt x="1602" y="47"/>
                  </a:lnTo>
                  <a:cubicBezTo>
                    <a:pt x="1602" y="47"/>
                    <a:pt x="1569" y="80"/>
                    <a:pt x="1569" y="80"/>
                  </a:cubicBezTo>
                  <a:lnTo>
                    <a:pt x="1502" y="80"/>
                  </a:lnTo>
                  <a:cubicBezTo>
                    <a:pt x="1469" y="114"/>
                    <a:pt x="1469" y="114"/>
                    <a:pt x="1435" y="114"/>
                  </a:cubicBezTo>
                  <a:lnTo>
                    <a:pt x="1402" y="114"/>
                  </a:lnTo>
                  <a:cubicBezTo>
                    <a:pt x="1402" y="114"/>
                    <a:pt x="1368" y="114"/>
                    <a:pt x="1368" y="147"/>
                  </a:cubicBezTo>
                  <a:lnTo>
                    <a:pt x="1268" y="147"/>
                  </a:lnTo>
                  <a:cubicBezTo>
                    <a:pt x="1268" y="147"/>
                    <a:pt x="1235" y="181"/>
                    <a:pt x="1235" y="181"/>
                  </a:cubicBezTo>
                  <a:lnTo>
                    <a:pt x="1168" y="181"/>
                  </a:lnTo>
                  <a:cubicBezTo>
                    <a:pt x="1135" y="214"/>
                    <a:pt x="1135" y="214"/>
                    <a:pt x="1102" y="214"/>
                  </a:cubicBezTo>
                  <a:lnTo>
                    <a:pt x="1068" y="214"/>
                  </a:lnTo>
                  <a:cubicBezTo>
                    <a:pt x="1068" y="214"/>
                    <a:pt x="1035" y="214"/>
                    <a:pt x="1035" y="247"/>
                  </a:cubicBezTo>
                  <a:lnTo>
                    <a:pt x="935" y="247"/>
                  </a:lnTo>
                  <a:cubicBezTo>
                    <a:pt x="935" y="247"/>
                    <a:pt x="901" y="281"/>
                    <a:pt x="901" y="281"/>
                  </a:cubicBezTo>
                  <a:lnTo>
                    <a:pt x="835" y="281"/>
                  </a:lnTo>
                  <a:cubicBezTo>
                    <a:pt x="801" y="314"/>
                    <a:pt x="801" y="314"/>
                    <a:pt x="768" y="314"/>
                  </a:cubicBezTo>
                  <a:lnTo>
                    <a:pt x="735" y="314"/>
                  </a:lnTo>
                  <a:cubicBezTo>
                    <a:pt x="735" y="314"/>
                    <a:pt x="701" y="314"/>
                    <a:pt x="701" y="347"/>
                  </a:cubicBezTo>
                  <a:lnTo>
                    <a:pt x="601" y="347"/>
                  </a:lnTo>
                  <a:cubicBezTo>
                    <a:pt x="601" y="347"/>
                    <a:pt x="568" y="381"/>
                    <a:pt x="568" y="381"/>
                  </a:cubicBezTo>
                  <a:lnTo>
                    <a:pt x="501" y="381"/>
                  </a:lnTo>
                  <a:cubicBezTo>
                    <a:pt x="468" y="414"/>
                    <a:pt x="468" y="414"/>
                    <a:pt x="434" y="414"/>
                  </a:cubicBezTo>
                  <a:cubicBezTo>
                    <a:pt x="168" y="481"/>
                    <a:pt x="1" y="848"/>
                    <a:pt x="1" y="1381"/>
                  </a:cubicBezTo>
                  <a:lnTo>
                    <a:pt x="1" y="11622"/>
                  </a:lnTo>
                  <a:cubicBezTo>
                    <a:pt x="1" y="12389"/>
                    <a:pt x="368" y="13223"/>
                    <a:pt x="801" y="13490"/>
                  </a:cubicBezTo>
                  <a:lnTo>
                    <a:pt x="2403" y="14457"/>
                  </a:lnTo>
                  <a:lnTo>
                    <a:pt x="2403" y="17593"/>
                  </a:lnTo>
                  <a:lnTo>
                    <a:pt x="2436" y="17560"/>
                  </a:lnTo>
                  <a:lnTo>
                    <a:pt x="2503" y="17526"/>
                  </a:lnTo>
                  <a:lnTo>
                    <a:pt x="2503" y="17560"/>
                  </a:lnTo>
                  <a:lnTo>
                    <a:pt x="2536" y="17526"/>
                  </a:lnTo>
                  <a:lnTo>
                    <a:pt x="2569" y="17493"/>
                  </a:lnTo>
                  <a:lnTo>
                    <a:pt x="2569" y="17526"/>
                  </a:lnTo>
                  <a:lnTo>
                    <a:pt x="2603" y="17493"/>
                  </a:lnTo>
                  <a:lnTo>
                    <a:pt x="2669" y="17460"/>
                  </a:lnTo>
                  <a:lnTo>
                    <a:pt x="2669" y="17493"/>
                  </a:lnTo>
                  <a:lnTo>
                    <a:pt x="2703" y="17460"/>
                  </a:lnTo>
                  <a:lnTo>
                    <a:pt x="2703" y="17526"/>
                  </a:lnTo>
                  <a:lnTo>
                    <a:pt x="2736" y="17460"/>
                  </a:lnTo>
                  <a:lnTo>
                    <a:pt x="2736" y="17493"/>
                  </a:lnTo>
                  <a:lnTo>
                    <a:pt x="2769" y="17460"/>
                  </a:lnTo>
                  <a:lnTo>
                    <a:pt x="2769" y="17493"/>
                  </a:lnTo>
                  <a:lnTo>
                    <a:pt x="2836" y="17426"/>
                  </a:lnTo>
                  <a:lnTo>
                    <a:pt x="2836" y="17460"/>
                  </a:lnTo>
                  <a:lnTo>
                    <a:pt x="2870" y="17426"/>
                  </a:lnTo>
                  <a:lnTo>
                    <a:pt x="2870" y="17460"/>
                  </a:lnTo>
                  <a:lnTo>
                    <a:pt x="2903" y="17393"/>
                  </a:lnTo>
                  <a:lnTo>
                    <a:pt x="2903" y="17426"/>
                  </a:lnTo>
                  <a:lnTo>
                    <a:pt x="2936" y="17393"/>
                  </a:lnTo>
                  <a:lnTo>
                    <a:pt x="2936" y="17426"/>
                  </a:lnTo>
                  <a:lnTo>
                    <a:pt x="3003" y="17359"/>
                  </a:lnTo>
                  <a:lnTo>
                    <a:pt x="3003" y="17393"/>
                  </a:lnTo>
                  <a:lnTo>
                    <a:pt x="3036" y="17359"/>
                  </a:lnTo>
                  <a:lnTo>
                    <a:pt x="3036" y="17393"/>
                  </a:lnTo>
                  <a:lnTo>
                    <a:pt x="3070" y="17326"/>
                  </a:lnTo>
                  <a:lnTo>
                    <a:pt x="3070" y="17359"/>
                  </a:lnTo>
                  <a:lnTo>
                    <a:pt x="3103" y="17326"/>
                  </a:lnTo>
                  <a:lnTo>
                    <a:pt x="3103" y="17359"/>
                  </a:lnTo>
                  <a:lnTo>
                    <a:pt x="3170" y="17293"/>
                  </a:lnTo>
                  <a:lnTo>
                    <a:pt x="3170" y="17326"/>
                  </a:lnTo>
                  <a:lnTo>
                    <a:pt x="3203" y="17293"/>
                  </a:lnTo>
                  <a:lnTo>
                    <a:pt x="3203" y="17326"/>
                  </a:lnTo>
                  <a:lnTo>
                    <a:pt x="3236" y="17259"/>
                  </a:lnTo>
                  <a:lnTo>
                    <a:pt x="3236" y="17293"/>
                  </a:lnTo>
                  <a:lnTo>
                    <a:pt x="3270" y="17259"/>
                  </a:lnTo>
                  <a:lnTo>
                    <a:pt x="3270" y="17293"/>
                  </a:lnTo>
                  <a:lnTo>
                    <a:pt x="3337" y="17226"/>
                  </a:lnTo>
                  <a:lnTo>
                    <a:pt x="3337" y="17259"/>
                  </a:lnTo>
                  <a:lnTo>
                    <a:pt x="3370" y="17226"/>
                  </a:lnTo>
                  <a:lnTo>
                    <a:pt x="3370" y="17259"/>
                  </a:lnTo>
                  <a:lnTo>
                    <a:pt x="3403" y="17193"/>
                  </a:lnTo>
                  <a:lnTo>
                    <a:pt x="3403" y="17226"/>
                  </a:lnTo>
                  <a:lnTo>
                    <a:pt x="3437" y="17193"/>
                  </a:lnTo>
                  <a:lnTo>
                    <a:pt x="3437" y="17226"/>
                  </a:lnTo>
                  <a:lnTo>
                    <a:pt x="3503" y="17159"/>
                  </a:lnTo>
                  <a:lnTo>
                    <a:pt x="3503" y="17193"/>
                  </a:lnTo>
                  <a:lnTo>
                    <a:pt x="3537" y="17159"/>
                  </a:lnTo>
                  <a:lnTo>
                    <a:pt x="3537" y="17193"/>
                  </a:lnTo>
                  <a:lnTo>
                    <a:pt x="3570" y="17126"/>
                  </a:lnTo>
                  <a:lnTo>
                    <a:pt x="3570" y="17159"/>
                  </a:lnTo>
                  <a:lnTo>
                    <a:pt x="3603" y="17126"/>
                  </a:lnTo>
                  <a:lnTo>
                    <a:pt x="3603" y="17159"/>
                  </a:lnTo>
                  <a:lnTo>
                    <a:pt x="3670" y="17093"/>
                  </a:lnTo>
                  <a:lnTo>
                    <a:pt x="3670" y="17126"/>
                  </a:lnTo>
                  <a:lnTo>
                    <a:pt x="3703" y="17093"/>
                  </a:lnTo>
                  <a:lnTo>
                    <a:pt x="3703" y="17126"/>
                  </a:lnTo>
                  <a:lnTo>
                    <a:pt x="5038" y="15925"/>
                  </a:lnTo>
                  <a:lnTo>
                    <a:pt x="12410" y="19795"/>
                  </a:lnTo>
                  <a:cubicBezTo>
                    <a:pt x="12492" y="19836"/>
                    <a:pt x="12575" y="19864"/>
                    <a:pt x="12657" y="19864"/>
                  </a:cubicBezTo>
                  <a:cubicBezTo>
                    <a:pt x="12708" y="19864"/>
                    <a:pt x="12759" y="19853"/>
                    <a:pt x="12810" y="19828"/>
                  </a:cubicBezTo>
                  <a:lnTo>
                    <a:pt x="12877" y="19828"/>
                  </a:lnTo>
                  <a:cubicBezTo>
                    <a:pt x="13677" y="19494"/>
                    <a:pt x="14178" y="19494"/>
                    <a:pt x="14178" y="18460"/>
                  </a:cubicBezTo>
                  <a:lnTo>
                    <a:pt x="14178" y="8220"/>
                  </a:lnTo>
                  <a:cubicBezTo>
                    <a:pt x="14178" y="7519"/>
                    <a:pt x="13811" y="6685"/>
                    <a:pt x="13377" y="6418"/>
                  </a:cubicBezTo>
                  <a:lnTo>
                    <a:pt x="2102" y="80"/>
                  </a:lnTo>
                  <a:cubicBezTo>
                    <a:pt x="2011" y="25"/>
                    <a:pt x="1929"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5583835" y="2274966"/>
              <a:ext cx="343096" cy="508070"/>
            </a:xfrm>
            <a:custGeom>
              <a:avLst/>
              <a:gdLst/>
              <a:ahLst/>
              <a:cxnLst/>
              <a:rect l="l" t="t" r="r" b="b"/>
              <a:pathLst>
                <a:path w="13177" h="19513" extrusionOk="0">
                  <a:moveTo>
                    <a:pt x="539" y="0"/>
                  </a:moveTo>
                  <a:cubicBezTo>
                    <a:pt x="229" y="0"/>
                    <a:pt x="0" y="378"/>
                    <a:pt x="0" y="984"/>
                  </a:cubicBezTo>
                  <a:lnTo>
                    <a:pt x="0" y="11224"/>
                  </a:lnTo>
                  <a:cubicBezTo>
                    <a:pt x="0" y="11992"/>
                    <a:pt x="367" y="12826"/>
                    <a:pt x="801" y="13092"/>
                  </a:cubicBezTo>
                  <a:lnTo>
                    <a:pt x="2402" y="14060"/>
                  </a:lnTo>
                  <a:lnTo>
                    <a:pt x="2402" y="17195"/>
                  </a:lnTo>
                  <a:lnTo>
                    <a:pt x="4503" y="15294"/>
                  </a:lnTo>
                  <a:lnTo>
                    <a:pt x="12376" y="19430"/>
                  </a:lnTo>
                  <a:cubicBezTo>
                    <a:pt x="12467" y="19486"/>
                    <a:pt x="12555" y="19513"/>
                    <a:pt x="12637" y="19513"/>
                  </a:cubicBezTo>
                  <a:cubicBezTo>
                    <a:pt x="12947" y="19513"/>
                    <a:pt x="13176" y="19136"/>
                    <a:pt x="13176" y="18530"/>
                  </a:cubicBezTo>
                  <a:lnTo>
                    <a:pt x="13176" y="8289"/>
                  </a:lnTo>
                  <a:cubicBezTo>
                    <a:pt x="13176" y="7522"/>
                    <a:pt x="12809" y="6688"/>
                    <a:pt x="12376" y="6421"/>
                  </a:cubicBezTo>
                  <a:lnTo>
                    <a:pt x="801" y="83"/>
                  </a:lnTo>
                  <a:cubicBezTo>
                    <a:pt x="710" y="27"/>
                    <a:pt x="622" y="0"/>
                    <a:pt x="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5673274" y="2479803"/>
              <a:ext cx="21741" cy="39863"/>
            </a:xfrm>
            <a:custGeom>
              <a:avLst/>
              <a:gdLst/>
              <a:ahLst/>
              <a:cxnLst/>
              <a:rect l="l" t="t" r="r" b="b"/>
              <a:pathLst>
                <a:path w="835" h="1531" extrusionOk="0">
                  <a:moveTo>
                    <a:pt x="256" y="1"/>
                  </a:moveTo>
                  <a:cubicBezTo>
                    <a:pt x="102" y="1"/>
                    <a:pt x="1" y="211"/>
                    <a:pt x="1" y="522"/>
                  </a:cubicBezTo>
                  <a:cubicBezTo>
                    <a:pt x="1" y="922"/>
                    <a:pt x="168" y="1356"/>
                    <a:pt x="401" y="1489"/>
                  </a:cubicBezTo>
                  <a:cubicBezTo>
                    <a:pt x="450" y="1517"/>
                    <a:pt x="497" y="1531"/>
                    <a:pt x="542" y="1531"/>
                  </a:cubicBezTo>
                  <a:cubicBezTo>
                    <a:pt x="710" y="1531"/>
                    <a:pt x="835" y="1339"/>
                    <a:pt x="835" y="1022"/>
                  </a:cubicBezTo>
                  <a:cubicBezTo>
                    <a:pt x="835" y="622"/>
                    <a:pt x="635" y="188"/>
                    <a:pt x="401" y="55"/>
                  </a:cubicBezTo>
                  <a:cubicBezTo>
                    <a:pt x="349" y="18"/>
                    <a:pt x="301"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5738420" y="2518365"/>
              <a:ext cx="21741" cy="40306"/>
            </a:xfrm>
            <a:custGeom>
              <a:avLst/>
              <a:gdLst/>
              <a:ahLst/>
              <a:cxnLst/>
              <a:rect l="l" t="t" r="r" b="b"/>
              <a:pathLst>
                <a:path w="835" h="1548" extrusionOk="0">
                  <a:moveTo>
                    <a:pt x="294" y="1"/>
                  </a:moveTo>
                  <a:cubicBezTo>
                    <a:pt x="126" y="1"/>
                    <a:pt x="1" y="192"/>
                    <a:pt x="1" y="509"/>
                  </a:cubicBezTo>
                  <a:cubicBezTo>
                    <a:pt x="1" y="942"/>
                    <a:pt x="201" y="1376"/>
                    <a:pt x="434" y="1509"/>
                  </a:cubicBezTo>
                  <a:cubicBezTo>
                    <a:pt x="479" y="1535"/>
                    <a:pt x="522" y="1547"/>
                    <a:pt x="561" y="1547"/>
                  </a:cubicBezTo>
                  <a:cubicBezTo>
                    <a:pt x="726" y="1547"/>
                    <a:pt x="835" y="1333"/>
                    <a:pt x="835" y="1009"/>
                  </a:cubicBezTo>
                  <a:cubicBezTo>
                    <a:pt x="835" y="609"/>
                    <a:pt x="635"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5803565" y="2556666"/>
              <a:ext cx="21741" cy="40306"/>
            </a:xfrm>
            <a:custGeom>
              <a:avLst/>
              <a:gdLst/>
              <a:ahLst/>
              <a:cxnLst/>
              <a:rect l="l" t="t" r="r" b="b"/>
              <a:pathLst>
                <a:path w="835" h="1548" extrusionOk="0">
                  <a:moveTo>
                    <a:pt x="305" y="1"/>
                  </a:moveTo>
                  <a:cubicBezTo>
                    <a:pt x="131" y="1"/>
                    <a:pt x="1" y="215"/>
                    <a:pt x="1" y="539"/>
                  </a:cubicBezTo>
                  <a:cubicBezTo>
                    <a:pt x="1" y="939"/>
                    <a:pt x="201" y="1373"/>
                    <a:pt x="434" y="1506"/>
                  </a:cubicBezTo>
                  <a:cubicBezTo>
                    <a:pt x="483" y="1534"/>
                    <a:pt x="529" y="1547"/>
                    <a:pt x="571" y="1547"/>
                  </a:cubicBezTo>
                  <a:cubicBezTo>
                    <a:pt x="730" y="1547"/>
                    <a:pt x="834" y="1356"/>
                    <a:pt x="834" y="1039"/>
                  </a:cubicBezTo>
                  <a:cubicBezTo>
                    <a:pt x="834" y="639"/>
                    <a:pt x="668" y="205"/>
                    <a:pt x="434" y="38"/>
                  </a:cubicBezTo>
                  <a:cubicBezTo>
                    <a:pt x="389" y="13"/>
                    <a:pt x="346"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3401189" y="1995636"/>
              <a:ext cx="369160" cy="517834"/>
            </a:xfrm>
            <a:custGeom>
              <a:avLst/>
              <a:gdLst/>
              <a:ahLst/>
              <a:cxnLst/>
              <a:rect l="l" t="t" r="r" b="b"/>
              <a:pathLst>
                <a:path w="14178" h="19888" extrusionOk="0">
                  <a:moveTo>
                    <a:pt x="1821" y="0"/>
                  </a:moveTo>
                  <a:cubicBezTo>
                    <a:pt x="1770" y="0"/>
                    <a:pt x="1719" y="11"/>
                    <a:pt x="1669" y="37"/>
                  </a:cubicBezTo>
                  <a:lnTo>
                    <a:pt x="1635" y="37"/>
                  </a:lnTo>
                  <a:cubicBezTo>
                    <a:pt x="1635" y="37"/>
                    <a:pt x="1602" y="37"/>
                    <a:pt x="1602" y="70"/>
                  </a:cubicBezTo>
                  <a:lnTo>
                    <a:pt x="1502" y="70"/>
                  </a:lnTo>
                  <a:cubicBezTo>
                    <a:pt x="1502" y="70"/>
                    <a:pt x="1502" y="103"/>
                    <a:pt x="1468" y="103"/>
                  </a:cubicBezTo>
                  <a:lnTo>
                    <a:pt x="1402" y="103"/>
                  </a:lnTo>
                  <a:cubicBezTo>
                    <a:pt x="1368" y="137"/>
                    <a:pt x="1368" y="137"/>
                    <a:pt x="1335" y="137"/>
                  </a:cubicBezTo>
                  <a:lnTo>
                    <a:pt x="1302" y="137"/>
                  </a:lnTo>
                  <a:cubicBezTo>
                    <a:pt x="1302" y="137"/>
                    <a:pt x="1268" y="137"/>
                    <a:pt x="1268" y="170"/>
                  </a:cubicBezTo>
                  <a:lnTo>
                    <a:pt x="1168" y="170"/>
                  </a:lnTo>
                  <a:cubicBezTo>
                    <a:pt x="1168" y="170"/>
                    <a:pt x="1168" y="203"/>
                    <a:pt x="1135" y="203"/>
                  </a:cubicBezTo>
                  <a:lnTo>
                    <a:pt x="1068" y="203"/>
                  </a:lnTo>
                  <a:cubicBezTo>
                    <a:pt x="1035" y="237"/>
                    <a:pt x="1035" y="237"/>
                    <a:pt x="1001" y="237"/>
                  </a:cubicBezTo>
                  <a:lnTo>
                    <a:pt x="968" y="237"/>
                  </a:lnTo>
                  <a:cubicBezTo>
                    <a:pt x="968" y="237"/>
                    <a:pt x="935" y="237"/>
                    <a:pt x="935" y="270"/>
                  </a:cubicBezTo>
                  <a:lnTo>
                    <a:pt x="835" y="270"/>
                  </a:lnTo>
                  <a:cubicBezTo>
                    <a:pt x="835" y="270"/>
                    <a:pt x="835" y="304"/>
                    <a:pt x="801" y="304"/>
                  </a:cubicBezTo>
                  <a:lnTo>
                    <a:pt x="735" y="304"/>
                  </a:lnTo>
                  <a:cubicBezTo>
                    <a:pt x="701" y="337"/>
                    <a:pt x="701" y="337"/>
                    <a:pt x="668" y="337"/>
                  </a:cubicBezTo>
                  <a:lnTo>
                    <a:pt x="634" y="337"/>
                  </a:lnTo>
                  <a:cubicBezTo>
                    <a:pt x="634" y="337"/>
                    <a:pt x="601" y="337"/>
                    <a:pt x="601" y="370"/>
                  </a:cubicBezTo>
                  <a:lnTo>
                    <a:pt x="501" y="370"/>
                  </a:lnTo>
                  <a:cubicBezTo>
                    <a:pt x="501" y="370"/>
                    <a:pt x="501" y="404"/>
                    <a:pt x="468" y="404"/>
                  </a:cubicBezTo>
                  <a:lnTo>
                    <a:pt x="434" y="404"/>
                  </a:lnTo>
                  <a:cubicBezTo>
                    <a:pt x="167" y="470"/>
                    <a:pt x="1" y="837"/>
                    <a:pt x="1" y="1371"/>
                  </a:cubicBezTo>
                  <a:lnTo>
                    <a:pt x="1" y="11645"/>
                  </a:lnTo>
                  <a:cubicBezTo>
                    <a:pt x="1" y="12379"/>
                    <a:pt x="334" y="13213"/>
                    <a:pt x="801" y="13480"/>
                  </a:cubicBezTo>
                  <a:lnTo>
                    <a:pt x="2402" y="14447"/>
                  </a:lnTo>
                  <a:lnTo>
                    <a:pt x="2402" y="17583"/>
                  </a:lnTo>
                  <a:lnTo>
                    <a:pt x="2436" y="17549"/>
                  </a:lnTo>
                  <a:lnTo>
                    <a:pt x="2469" y="17516"/>
                  </a:lnTo>
                  <a:lnTo>
                    <a:pt x="2469" y="17549"/>
                  </a:lnTo>
                  <a:lnTo>
                    <a:pt x="2536" y="17516"/>
                  </a:lnTo>
                  <a:lnTo>
                    <a:pt x="2569" y="17483"/>
                  </a:lnTo>
                  <a:lnTo>
                    <a:pt x="2569" y="17516"/>
                  </a:lnTo>
                  <a:lnTo>
                    <a:pt x="2603" y="17483"/>
                  </a:lnTo>
                  <a:lnTo>
                    <a:pt x="2636" y="17449"/>
                  </a:lnTo>
                  <a:lnTo>
                    <a:pt x="2636" y="17483"/>
                  </a:lnTo>
                  <a:lnTo>
                    <a:pt x="2703" y="17449"/>
                  </a:lnTo>
                  <a:lnTo>
                    <a:pt x="2736" y="17416"/>
                  </a:lnTo>
                  <a:lnTo>
                    <a:pt x="2736" y="17449"/>
                  </a:lnTo>
                  <a:lnTo>
                    <a:pt x="2769" y="17416"/>
                  </a:lnTo>
                  <a:lnTo>
                    <a:pt x="2803" y="17382"/>
                  </a:lnTo>
                  <a:lnTo>
                    <a:pt x="2803" y="17416"/>
                  </a:lnTo>
                  <a:lnTo>
                    <a:pt x="2869" y="17382"/>
                  </a:lnTo>
                  <a:lnTo>
                    <a:pt x="2903" y="17349"/>
                  </a:lnTo>
                  <a:lnTo>
                    <a:pt x="2903" y="17382"/>
                  </a:lnTo>
                  <a:lnTo>
                    <a:pt x="2936" y="17349"/>
                  </a:lnTo>
                  <a:lnTo>
                    <a:pt x="2936" y="17382"/>
                  </a:lnTo>
                  <a:lnTo>
                    <a:pt x="2969" y="17316"/>
                  </a:lnTo>
                  <a:lnTo>
                    <a:pt x="2969" y="17349"/>
                  </a:lnTo>
                  <a:lnTo>
                    <a:pt x="3036" y="17316"/>
                  </a:lnTo>
                  <a:lnTo>
                    <a:pt x="3036" y="17349"/>
                  </a:lnTo>
                  <a:lnTo>
                    <a:pt x="3070" y="17282"/>
                  </a:lnTo>
                  <a:lnTo>
                    <a:pt x="3070" y="17382"/>
                  </a:lnTo>
                  <a:lnTo>
                    <a:pt x="3103" y="17349"/>
                  </a:lnTo>
                  <a:lnTo>
                    <a:pt x="3103" y="17382"/>
                  </a:lnTo>
                  <a:lnTo>
                    <a:pt x="3136" y="17316"/>
                  </a:lnTo>
                  <a:lnTo>
                    <a:pt x="3136" y="17349"/>
                  </a:lnTo>
                  <a:lnTo>
                    <a:pt x="3203" y="17316"/>
                  </a:lnTo>
                  <a:lnTo>
                    <a:pt x="3203" y="17349"/>
                  </a:lnTo>
                  <a:lnTo>
                    <a:pt x="3236" y="17282"/>
                  </a:lnTo>
                  <a:lnTo>
                    <a:pt x="3236" y="17316"/>
                  </a:lnTo>
                  <a:lnTo>
                    <a:pt x="3270" y="17282"/>
                  </a:lnTo>
                  <a:lnTo>
                    <a:pt x="3270" y="17316"/>
                  </a:lnTo>
                  <a:lnTo>
                    <a:pt x="3303" y="17249"/>
                  </a:lnTo>
                  <a:lnTo>
                    <a:pt x="3303" y="17282"/>
                  </a:lnTo>
                  <a:lnTo>
                    <a:pt x="3370" y="17249"/>
                  </a:lnTo>
                  <a:lnTo>
                    <a:pt x="3370" y="17282"/>
                  </a:lnTo>
                  <a:lnTo>
                    <a:pt x="3403" y="17216"/>
                  </a:lnTo>
                  <a:lnTo>
                    <a:pt x="3403" y="17249"/>
                  </a:lnTo>
                  <a:lnTo>
                    <a:pt x="3436" y="17216"/>
                  </a:lnTo>
                  <a:lnTo>
                    <a:pt x="3436" y="17249"/>
                  </a:lnTo>
                  <a:lnTo>
                    <a:pt x="3470" y="17182"/>
                  </a:lnTo>
                  <a:lnTo>
                    <a:pt x="3470" y="17216"/>
                  </a:lnTo>
                  <a:lnTo>
                    <a:pt x="3537" y="17182"/>
                  </a:lnTo>
                  <a:lnTo>
                    <a:pt x="3537" y="17216"/>
                  </a:lnTo>
                  <a:lnTo>
                    <a:pt x="3570" y="17182"/>
                  </a:lnTo>
                  <a:lnTo>
                    <a:pt x="3603" y="17149"/>
                  </a:lnTo>
                  <a:lnTo>
                    <a:pt x="3603" y="17182"/>
                  </a:lnTo>
                  <a:lnTo>
                    <a:pt x="3637" y="17149"/>
                  </a:lnTo>
                  <a:lnTo>
                    <a:pt x="3703" y="17116"/>
                  </a:lnTo>
                  <a:lnTo>
                    <a:pt x="3703" y="17149"/>
                  </a:lnTo>
                  <a:lnTo>
                    <a:pt x="5004" y="15948"/>
                  </a:lnTo>
                  <a:lnTo>
                    <a:pt x="12376" y="19818"/>
                  </a:lnTo>
                  <a:cubicBezTo>
                    <a:pt x="12479" y="19859"/>
                    <a:pt x="12570" y="19887"/>
                    <a:pt x="12647" y="19887"/>
                  </a:cubicBezTo>
                  <a:cubicBezTo>
                    <a:pt x="12695" y="19887"/>
                    <a:pt x="12738" y="19876"/>
                    <a:pt x="12776" y="19851"/>
                  </a:cubicBezTo>
                  <a:lnTo>
                    <a:pt x="12877" y="19851"/>
                  </a:lnTo>
                  <a:cubicBezTo>
                    <a:pt x="13677" y="19517"/>
                    <a:pt x="14177" y="19517"/>
                    <a:pt x="14177" y="18483"/>
                  </a:cubicBezTo>
                  <a:lnTo>
                    <a:pt x="14177" y="8243"/>
                  </a:lnTo>
                  <a:cubicBezTo>
                    <a:pt x="14144" y="7509"/>
                    <a:pt x="13811" y="6675"/>
                    <a:pt x="13344" y="6408"/>
                  </a:cubicBezTo>
                  <a:lnTo>
                    <a:pt x="2069" y="70"/>
                  </a:lnTo>
                  <a:cubicBezTo>
                    <a:pt x="1986" y="29"/>
                    <a:pt x="1904" y="0"/>
                    <a:pt x="1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3402075" y="2006598"/>
              <a:ext cx="342211" cy="508070"/>
            </a:xfrm>
            <a:custGeom>
              <a:avLst/>
              <a:gdLst/>
              <a:ahLst/>
              <a:cxnLst/>
              <a:rect l="l" t="t" r="r" b="b"/>
              <a:pathLst>
                <a:path w="13143" h="19513" extrusionOk="0">
                  <a:moveTo>
                    <a:pt x="539" y="0"/>
                  </a:moveTo>
                  <a:cubicBezTo>
                    <a:pt x="229" y="0"/>
                    <a:pt x="0" y="377"/>
                    <a:pt x="0" y="983"/>
                  </a:cubicBezTo>
                  <a:lnTo>
                    <a:pt x="0" y="11224"/>
                  </a:lnTo>
                  <a:cubicBezTo>
                    <a:pt x="0" y="11991"/>
                    <a:pt x="367" y="12825"/>
                    <a:pt x="801" y="13092"/>
                  </a:cubicBezTo>
                  <a:lnTo>
                    <a:pt x="2402" y="14059"/>
                  </a:lnTo>
                  <a:lnTo>
                    <a:pt x="2402" y="17195"/>
                  </a:lnTo>
                  <a:lnTo>
                    <a:pt x="4503" y="15294"/>
                  </a:lnTo>
                  <a:lnTo>
                    <a:pt x="12342" y="19430"/>
                  </a:lnTo>
                  <a:cubicBezTo>
                    <a:pt x="12440" y="19486"/>
                    <a:pt x="12532" y="19513"/>
                    <a:pt x="12617" y="19513"/>
                  </a:cubicBezTo>
                  <a:cubicBezTo>
                    <a:pt x="12935" y="19513"/>
                    <a:pt x="13143" y="19135"/>
                    <a:pt x="13143" y="18529"/>
                  </a:cubicBezTo>
                  <a:lnTo>
                    <a:pt x="13143" y="8289"/>
                  </a:lnTo>
                  <a:cubicBezTo>
                    <a:pt x="13143" y="7521"/>
                    <a:pt x="12776" y="6687"/>
                    <a:pt x="12342" y="6421"/>
                  </a:cubicBezTo>
                  <a:lnTo>
                    <a:pt x="801" y="83"/>
                  </a:lnTo>
                  <a:cubicBezTo>
                    <a:pt x="710" y="27"/>
                    <a:pt x="621" y="0"/>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3490654" y="2211773"/>
              <a:ext cx="22601" cy="39525"/>
            </a:xfrm>
            <a:custGeom>
              <a:avLst/>
              <a:gdLst/>
              <a:ahLst/>
              <a:cxnLst/>
              <a:rect l="l" t="t" r="r" b="b"/>
              <a:pathLst>
                <a:path w="868" h="1518" extrusionOk="0">
                  <a:moveTo>
                    <a:pt x="294" y="0"/>
                  </a:moveTo>
                  <a:cubicBezTo>
                    <a:pt x="126" y="0"/>
                    <a:pt x="0" y="192"/>
                    <a:pt x="0" y="509"/>
                  </a:cubicBezTo>
                  <a:cubicBezTo>
                    <a:pt x="0" y="909"/>
                    <a:pt x="201" y="1343"/>
                    <a:pt x="434" y="1476"/>
                  </a:cubicBezTo>
                  <a:cubicBezTo>
                    <a:pt x="483" y="1504"/>
                    <a:pt x="530" y="1517"/>
                    <a:pt x="574" y="1517"/>
                  </a:cubicBezTo>
                  <a:cubicBezTo>
                    <a:pt x="742" y="1517"/>
                    <a:pt x="868" y="1326"/>
                    <a:pt x="868" y="1009"/>
                  </a:cubicBezTo>
                  <a:cubicBezTo>
                    <a:pt x="868" y="609"/>
                    <a:pt x="668" y="175"/>
                    <a:pt x="434" y="42"/>
                  </a:cubicBezTo>
                  <a:cubicBezTo>
                    <a:pt x="385" y="14"/>
                    <a:pt x="338"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3555800" y="2249996"/>
              <a:ext cx="22601" cy="40384"/>
            </a:xfrm>
            <a:custGeom>
              <a:avLst/>
              <a:gdLst/>
              <a:ahLst/>
              <a:cxnLst/>
              <a:rect l="l" t="t" r="r" b="b"/>
              <a:pathLst>
                <a:path w="868" h="1551" extrusionOk="0">
                  <a:moveTo>
                    <a:pt x="295" y="0"/>
                  </a:moveTo>
                  <a:cubicBezTo>
                    <a:pt x="126" y="0"/>
                    <a:pt x="0" y="198"/>
                    <a:pt x="0" y="542"/>
                  </a:cubicBezTo>
                  <a:cubicBezTo>
                    <a:pt x="0" y="942"/>
                    <a:pt x="200" y="1376"/>
                    <a:pt x="434" y="1509"/>
                  </a:cubicBezTo>
                  <a:cubicBezTo>
                    <a:pt x="483" y="1537"/>
                    <a:pt x="530" y="1550"/>
                    <a:pt x="574" y="1550"/>
                  </a:cubicBezTo>
                  <a:cubicBezTo>
                    <a:pt x="742" y="1550"/>
                    <a:pt x="868" y="1359"/>
                    <a:pt x="868" y="1042"/>
                  </a:cubicBezTo>
                  <a:cubicBezTo>
                    <a:pt x="868" y="642"/>
                    <a:pt x="667" y="175"/>
                    <a:pt x="434" y="41"/>
                  </a:cubicBezTo>
                  <a:cubicBezTo>
                    <a:pt x="386" y="14"/>
                    <a:pt x="339"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3621805" y="2289079"/>
              <a:ext cx="21741" cy="39499"/>
            </a:xfrm>
            <a:custGeom>
              <a:avLst/>
              <a:gdLst/>
              <a:ahLst/>
              <a:cxnLst/>
              <a:rect l="l" t="t" r="r" b="b"/>
              <a:pathLst>
                <a:path w="835" h="1517" extrusionOk="0">
                  <a:moveTo>
                    <a:pt x="264" y="0"/>
                  </a:moveTo>
                  <a:cubicBezTo>
                    <a:pt x="105" y="0"/>
                    <a:pt x="0" y="192"/>
                    <a:pt x="0" y="508"/>
                  </a:cubicBezTo>
                  <a:cubicBezTo>
                    <a:pt x="0" y="909"/>
                    <a:pt x="167" y="1342"/>
                    <a:pt x="401" y="1476"/>
                  </a:cubicBezTo>
                  <a:cubicBezTo>
                    <a:pt x="449" y="1504"/>
                    <a:pt x="497" y="1517"/>
                    <a:pt x="541" y="1517"/>
                  </a:cubicBezTo>
                  <a:cubicBezTo>
                    <a:pt x="709" y="1517"/>
                    <a:pt x="834" y="1326"/>
                    <a:pt x="834" y="1009"/>
                  </a:cubicBezTo>
                  <a:cubicBezTo>
                    <a:pt x="834" y="609"/>
                    <a:pt x="634" y="175"/>
                    <a:pt x="401" y="41"/>
                  </a:cubicBezTo>
                  <a:cubicBezTo>
                    <a:pt x="352" y="14"/>
                    <a:pt x="30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2"/>
            <p:cNvSpPr/>
            <p:nvPr/>
          </p:nvSpPr>
          <p:spPr>
            <a:xfrm>
              <a:off x="4573710" y="2636185"/>
              <a:ext cx="369160" cy="517834"/>
            </a:xfrm>
            <a:custGeom>
              <a:avLst/>
              <a:gdLst/>
              <a:ahLst/>
              <a:cxnLst/>
              <a:rect l="l" t="t" r="r" b="b"/>
              <a:pathLst>
                <a:path w="14178" h="19888" extrusionOk="0">
                  <a:moveTo>
                    <a:pt x="1815" y="0"/>
                  </a:moveTo>
                  <a:cubicBezTo>
                    <a:pt x="1766" y="0"/>
                    <a:pt x="1718" y="8"/>
                    <a:pt x="1669" y="20"/>
                  </a:cubicBezTo>
                  <a:cubicBezTo>
                    <a:pt x="1669" y="20"/>
                    <a:pt x="1669" y="53"/>
                    <a:pt x="1635" y="53"/>
                  </a:cubicBezTo>
                  <a:lnTo>
                    <a:pt x="1569" y="53"/>
                  </a:lnTo>
                  <a:cubicBezTo>
                    <a:pt x="1535" y="87"/>
                    <a:pt x="1535" y="87"/>
                    <a:pt x="1502" y="87"/>
                  </a:cubicBezTo>
                  <a:lnTo>
                    <a:pt x="1469" y="87"/>
                  </a:lnTo>
                  <a:cubicBezTo>
                    <a:pt x="1469" y="87"/>
                    <a:pt x="1435" y="87"/>
                    <a:pt x="1435" y="120"/>
                  </a:cubicBezTo>
                  <a:lnTo>
                    <a:pt x="1335" y="120"/>
                  </a:lnTo>
                  <a:cubicBezTo>
                    <a:pt x="1335" y="120"/>
                    <a:pt x="1335" y="153"/>
                    <a:pt x="1302" y="153"/>
                  </a:cubicBezTo>
                  <a:lnTo>
                    <a:pt x="1235" y="153"/>
                  </a:lnTo>
                  <a:cubicBezTo>
                    <a:pt x="1202" y="187"/>
                    <a:pt x="1202" y="187"/>
                    <a:pt x="1168" y="187"/>
                  </a:cubicBezTo>
                  <a:lnTo>
                    <a:pt x="1135" y="187"/>
                  </a:lnTo>
                  <a:cubicBezTo>
                    <a:pt x="1135" y="187"/>
                    <a:pt x="1102" y="187"/>
                    <a:pt x="1102" y="220"/>
                  </a:cubicBezTo>
                  <a:lnTo>
                    <a:pt x="1002" y="220"/>
                  </a:lnTo>
                  <a:cubicBezTo>
                    <a:pt x="1002" y="220"/>
                    <a:pt x="1002" y="253"/>
                    <a:pt x="968" y="253"/>
                  </a:cubicBezTo>
                  <a:lnTo>
                    <a:pt x="901" y="253"/>
                  </a:lnTo>
                  <a:cubicBezTo>
                    <a:pt x="868" y="287"/>
                    <a:pt x="868" y="287"/>
                    <a:pt x="835" y="287"/>
                  </a:cubicBezTo>
                  <a:lnTo>
                    <a:pt x="801" y="287"/>
                  </a:lnTo>
                  <a:cubicBezTo>
                    <a:pt x="801" y="287"/>
                    <a:pt x="768" y="287"/>
                    <a:pt x="768" y="320"/>
                  </a:cubicBezTo>
                  <a:lnTo>
                    <a:pt x="668" y="320"/>
                  </a:lnTo>
                  <a:cubicBezTo>
                    <a:pt x="668" y="320"/>
                    <a:pt x="668" y="354"/>
                    <a:pt x="635" y="354"/>
                  </a:cubicBezTo>
                  <a:lnTo>
                    <a:pt x="568" y="354"/>
                  </a:lnTo>
                  <a:cubicBezTo>
                    <a:pt x="535" y="387"/>
                    <a:pt x="535" y="387"/>
                    <a:pt x="501" y="387"/>
                  </a:cubicBezTo>
                  <a:lnTo>
                    <a:pt x="468" y="387"/>
                  </a:lnTo>
                  <a:cubicBezTo>
                    <a:pt x="468" y="387"/>
                    <a:pt x="434" y="387"/>
                    <a:pt x="434" y="420"/>
                  </a:cubicBezTo>
                  <a:cubicBezTo>
                    <a:pt x="168" y="487"/>
                    <a:pt x="1" y="854"/>
                    <a:pt x="1" y="1388"/>
                  </a:cubicBezTo>
                  <a:lnTo>
                    <a:pt x="1" y="11628"/>
                  </a:lnTo>
                  <a:cubicBezTo>
                    <a:pt x="1" y="12395"/>
                    <a:pt x="334" y="13229"/>
                    <a:pt x="801" y="13496"/>
                  </a:cubicBezTo>
                  <a:lnTo>
                    <a:pt x="2403" y="14430"/>
                  </a:lnTo>
                  <a:lnTo>
                    <a:pt x="2403" y="17566"/>
                  </a:lnTo>
                  <a:lnTo>
                    <a:pt x="2436" y="17533"/>
                  </a:lnTo>
                  <a:lnTo>
                    <a:pt x="2436" y="17566"/>
                  </a:lnTo>
                  <a:lnTo>
                    <a:pt x="2469" y="17533"/>
                  </a:lnTo>
                  <a:lnTo>
                    <a:pt x="2536" y="17499"/>
                  </a:lnTo>
                  <a:lnTo>
                    <a:pt x="2536" y="17533"/>
                  </a:lnTo>
                  <a:lnTo>
                    <a:pt x="2569" y="17499"/>
                  </a:lnTo>
                  <a:lnTo>
                    <a:pt x="2603" y="17466"/>
                  </a:lnTo>
                  <a:lnTo>
                    <a:pt x="2603" y="17499"/>
                  </a:lnTo>
                  <a:lnTo>
                    <a:pt x="2636" y="17466"/>
                  </a:lnTo>
                  <a:lnTo>
                    <a:pt x="2703" y="17432"/>
                  </a:lnTo>
                  <a:lnTo>
                    <a:pt x="2703" y="17466"/>
                  </a:lnTo>
                  <a:lnTo>
                    <a:pt x="2736" y="17432"/>
                  </a:lnTo>
                  <a:lnTo>
                    <a:pt x="2769" y="17399"/>
                  </a:lnTo>
                  <a:lnTo>
                    <a:pt x="2769" y="17432"/>
                  </a:lnTo>
                  <a:lnTo>
                    <a:pt x="2803" y="17399"/>
                  </a:lnTo>
                  <a:lnTo>
                    <a:pt x="2870" y="17366"/>
                  </a:lnTo>
                  <a:lnTo>
                    <a:pt x="2870" y="17399"/>
                  </a:lnTo>
                  <a:lnTo>
                    <a:pt x="2903" y="17366"/>
                  </a:lnTo>
                  <a:lnTo>
                    <a:pt x="2936" y="17332"/>
                  </a:lnTo>
                  <a:lnTo>
                    <a:pt x="2936" y="17366"/>
                  </a:lnTo>
                  <a:lnTo>
                    <a:pt x="2970" y="17332"/>
                  </a:lnTo>
                  <a:lnTo>
                    <a:pt x="2970" y="17366"/>
                  </a:lnTo>
                  <a:lnTo>
                    <a:pt x="3036" y="17299"/>
                  </a:lnTo>
                  <a:lnTo>
                    <a:pt x="3036" y="17332"/>
                  </a:lnTo>
                  <a:lnTo>
                    <a:pt x="3070" y="17299"/>
                  </a:lnTo>
                  <a:lnTo>
                    <a:pt x="3070" y="17399"/>
                  </a:lnTo>
                  <a:lnTo>
                    <a:pt x="3103" y="17332"/>
                  </a:lnTo>
                  <a:lnTo>
                    <a:pt x="3103" y="17366"/>
                  </a:lnTo>
                  <a:lnTo>
                    <a:pt x="3136" y="17332"/>
                  </a:lnTo>
                  <a:lnTo>
                    <a:pt x="3136" y="17366"/>
                  </a:lnTo>
                  <a:lnTo>
                    <a:pt x="3203" y="17299"/>
                  </a:lnTo>
                  <a:lnTo>
                    <a:pt x="3203" y="17332"/>
                  </a:lnTo>
                  <a:lnTo>
                    <a:pt x="3236" y="17299"/>
                  </a:lnTo>
                  <a:lnTo>
                    <a:pt x="3236" y="17332"/>
                  </a:lnTo>
                  <a:lnTo>
                    <a:pt x="3270" y="17266"/>
                  </a:lnTo>
                  <a:lnTo>
                    <a:pt x="3270" y="17299"/>
                  </a:lnTo>
                  <a:lnTo>
                    <a:pt x="3303" y="17266"/>
                  </a:lnTo>
                  <a:lnTo>
                    <a:pt x="3303" y="17299"/>
                  </a:lnTo>
                  <a:lnTo>
                    <a:pt x="3370" y="17232"/>
                  </a:lnTo>
                  <a:lnTo>
                    <a:pt x="3370" y="17266"/>
                  </a:lnTo>
                  <a:lnTo>
                    <a:pt x="3403" y="17232"/>
                  </a:lnTo>
                  <a:lnTo>
                    <a:pt x="3403" y="17266"/>
                  </a:lnTo>
                  <a:lnTo>
                    <a:pt x="3437" y="17199"/>
                  </a:lnTo>
                  <a:lnTo>
                    <a:pt x="3437" y="17232"/>
                  </a:lnTo>
                  <a:lnTo>
                    <a:pt x="3470" y="17199"/>
                  </a:lnTo>
                  <a:lnTo>
                    <a:pt x="3470" y="17232"/>
                  </a:lnTo>
                  <a:lnTo>
                    <a:pt x="3537" y="17199"/>
                  </a:lnTo>
                  <a:lnTo>
                    <a:pt x="3570" y="17166"/>
                  </a:lnTo>
                  <a:lnTo>
                    <a:pt x="3570" y="17199"/>
                  </a:lnTo>
                  <a:lnTo>
                    <a:pt x="3603" y="17166"/>
                  </a:lnTo>
                  <a:lnTo>
                    <a:pt x="3637" y="17132"/>
                  </a:lnTo>
                  <a:lnTo>
                    <a:pt x="3637" y="17166"/>
                  </a:lnTo>
                  <a:lnTo>
                    <a:pt x="3703" y="17132"/>
                  </a:lnTo>
                  <a:lnTo>
                    <a:pt x="5004" y="15965"/>
                  </a:lnTo>
                  <a:lnTo>
                    <a:pt x="12376" y="19801"/>
                  </a:lnTo>
                  <a:cubicBezTo>
                    <a:pt x="12482" y="19864"/>
                    <a:pt x="12574" y="19887"/>
                    <a:pt x="12653" y="19887"/>
                  </a:cubicBezTo>
                  <a:cubicBezTo>
                    <a:pt x="12699" y="19887"/>
                    <a:pt x="12740" y="19880"/>
                    <a:pt x="12777" y="19868"/>
                  </a:cubicBezTo>
                  <a:cubicBezTo>
                    <a:pt x="12810" y="19868"/>
                    <a:pt x="12810" y="19868"/>
                    <a:pt x="12810" y="19834"/>
                  </a:cubicBezTo>
                  <a:lnTo>
                    <a:pt x="12877" y="19834"/>
                  </a:lnTo>
                  <a:cubicBezTo>
                    <a:pt x="13677" y="19501"/>
                    <a:pt x="14178" y="19534"/>
                    <a:pt x="14178" y="18500"/>
                  </a:cubicBezTo>
                  <a:lnTo>
                    <a:pt x="14178" y="8226"/>
                  </a:lnTo>
                  <a:cubicBezTo>
                    <a:pt x="14144" y="7525"/>
                    <a:pt x="13811" y="6691"/>
                    <a:pt x="13344" y="6425"/>
                  </a:cubicBezTo>
                  <a:lnTo>
                    <a:pt x="2069" y="87"/>
                  </a:lnTo>
                  <a:cubicBezTo>
                    <a:pt x="1984" y="23"/>
                    <a:pt x="1900" y="0"/>
                    <a:pt x="1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2"/>
            <p:cNvSpPr/>
            <p:nvPr/>
          </p:nvSpPr>
          <p:spPr>
            <a:xfrm>
              <a:off x="4574595" y="2646782"/>
              <a:ext cx="342211" cy="508877"/>
            </a:xfrm>
            <a:custGeom>
              <a:avLst/>
              <a:gdLst/>
              <a:ahLst/>
              <a:cxnLst/>
              <a:rect l="l" t="t" r="r" b="b"/>
              <a:pathLst>
                <a:path w="13143" h="19544" extrusionOk="0">
                  <a:moveTo>
                    <a:pt x="550" y="1"/>
                  </a:moveTo>
                  <a:cubicBezTo>
                    <a:pt x="234" y="1"/>
                    <a:pt x="0" y="401"/>
                    <a:pt x="0" y="1014"/>
                  </a:cubicBezTo>
                  <a:lnTo>
                    <a:pt x="0" y="11255"/>
                  </a:lnTo>
                  <a:cubicBezTo>
                    <a:pt x="0" y="12022"/>
                    <a:pt x="367" y="12856"/>
                    <a:pt x="801" y="13123"/>
                  </a:cubicBezTo>
                  <a:lnTo>
                    <a:pt x="2402" y="14057"/>
                  </a:lnTo>
                  <a:lnTo>
                    <a:pt x="2402" y="17192"/>
                  </a:lnTo>
                  <a:lnTo>
                    <a:pt x="4503" y="15324"/>
                  </a:lnTo>
                  <a:lnTo>
                    <a:pt x="12342" y="19461"/>
                  </a:lnTo>
                  <a:cubicBezTo>
                    <a:pt x="12440" y="19517"/>
                    <a:pt x="12533" y="19543"/>
                    <a:pt x="12617" y="19543"/>
                  </a:cubicBezTo>
                  <a:cubicBezTo>
                    <a:pt x="12935" y="19543"/>
                    <a:pt x="13143" y="19166"/>
                    <a:pt x="13143" y="18560"/>
                  </a:cubicBezTo>
                  <a:lnTo>
                    <a:pt x="13143" y="8286"/>
                  </a:lnTo>
                  <a:cubicBezTo>
                    <a:pt x="13143" y="7519"/>
                    <a:pt x="12776" y="6685"/>
                    <a:pt x="12342" y="6418"/>
                  </a:cubicBezTo>
                  <a:lnTo>
                    <a:pt x="801" y="80"/>
                  </a:lnTo>
                  <a:cubicBezTo>
                    <a:pt x="714" y="26"/>
                    <a:pt x="629"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4663175" y="2851983"/>
              <a:ext cx="22601" cy="40280"/>
            </a:xfrm>
            <a:custGeom>
              <a:avLst/>
              <a:gdLst/>
              <a:ahLst/>
              <a:cxnLst/>
              <a:rect l="l" t="t" r="r" b="b"/>
              <a:pathLst>
                <a:path w="868" h="1547" extrusionOk="0">
                  <a:moveTo>
                    <a:pt x="305" y="0"/>
                  </a:moveTo>
                  <a:cubicBezTo>
                    <a:pt x="131" y="0"/>
                    <a:pt x="1" y="215"/>
                    <a:pt x="1" y="538"/>
                  </a:cubicBezTo>
                  <a:cubicBezTo>
                    <a:pt x="1" y="939"/>
                    <a:pt x="201" y="1372"/>
                    <a:pt x="434" y="1506"/>
                  </a:cubicBezTo>
                  <a:cubicBezTo>
                    <a:pt x="483" y="1533"/>
                    <a:pt x="530" y="1547"/>
                    <a:pt x="575" y="1547"/>
                  </a:cubicBezTo>
                  <a:cubicBezTo>
                    <a:pt x="743" y="1547"/>
                    <a:pt x="868" y="1355"/>
                    <a:pt x="868" y="1039"/>
                  </a:cubicBezTo>
                  <a:cubicBezTo>
                    <a:pt x="868" y="638"/>
                    <a:pt x="668" y="171"/>
                    <a:pt x="434" y="38"/>
                  </a:cubicBezTo>
                  <a:cubicBezTo>
                    <a:pt x="389" y="12"/>
                    <a:pt x="34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4728321" y="2890962"/>
              <a:ext cx="22601" cy="39525"/>
            </a:xfrm>
            <a:custGeom>
              <a:avLst/>
              <a:gdLst/>
              <a:ahLst/>
              <a:cxnLst/>
              <a:rect l="l" t="t" r="r" b="b"/>
              <a:pathLst>
                <a:path w="868" h="1518" extrusionOk="0">
                  <a:moveTo>
                    <a:pt x="294" y="1"/>
                  </a:moveTo>
                  <a:cubicBezTo>
                    <a:pt x="126" y="1"/>
                    <a:pt x="0" y="192"/>
                    <a:pt x="0" y="509"/>
                  </a:cubicBezTo>
                  <a:cubicBezTo>
                    <a:pt x="0" y="909"/>
                    <a:pt x="201" y="1343"/>
                    <a:pt x="434" y="1476"/>
                  </a:cubicBezTo>
                  <a:cubicBezTo>
                    <a:pt x="483" y="1504"/>
                    <a:pt x="530" y="1518"/>
                    <a:pt x="574" y="1518"/>
                  </a:cubicBezTo>
                  <a:cubicBezTo>
                    <a:pt x="742" y="1518"/>
                    <a:pt x="868" y="1326"/>
                    <a:pt x="868" y="1009"/>
                  </a:cubicBezTo>
                  <a:cubicBezTo>
                    <a:pt x="868" y="609"/>
                    <a:pt x="668" y="175"/>
                    <a:pt x="434" y="42"/>
                  </a:cubicBezTo>
                  <a:cubicBezTo>
                    <a:pt x="385"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4794326" y="2929289"/>
              <a:ext cx="21741" cy="40280"/>
            </a:xfrm>
            <a:custGeom>
              <a:avLst/>
              <a:gdLst/>
              <a:ahLst/>
              <a:cxnLst/>
              <a:rect l="l" t="t" r="r" b="b"/>
              <a:pathLst>
                <a:path w="835" h="1547" extrusionOk="0">
                  <a:moveTo>
                    <a:pt x="275" y="0"/>
                  </a:moveTo>
                  <a:cubicBezTo>
                    <a:pt x="109" y="0"/>
                    <a:pt x="1" y="215"/>
                    <a:pt x="1" y="538"/>
                  </a:cubicBezTo>
                  <a:cubicBezTo>
                    <a:pt x="1" y="938"/>
                    <a:pt x="167" y="1372"/>
                    <a:pt x="401" y="1505"/>
                  </a:cubicBezTo>
                  <a:cubicBezTo>
                    <a:pt x="450" y="1533"/>
                    <a:pt x="497" y="1547"/>
                    <a:pt x="541" y="1547"/>
                  </a:cubicBezTo>
                  <a:cubicBezTo>
                    <a:pt x="709" y="1547"/>
                    <a:pt x="834" y="1355"/>
                    <a:pt x="834" y="1038"/>
                  </a:cubicBezTo>
                  <a:cubicBezTo>
                    <a:pt x="834" y="638"/>
                    <a:pt x="634" y="171"/>
                    <a:pt x="401" y="38"/>
                  </a:cubicBezTo>
                  <a:cubicBezTo>
                    <a:pt x="356" y="12"/>
                    <a:pt x="314"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5821818" y="3295012"/>
              <a:ext cx="369134" cy="517365"/>
            </a:xfrm>
            <a:custGeom>
              <a:avLst/>
              <a:gdLst/>
              <a:ahLst/>
              <a:cxnLst/>
              <a:rect l="l" t="t" r="r" b="b"/>
              <a:pathLst>
                <a:path w="14177" h="19870" extrusionOk="0">
                  <a:moveTo>
                    <a:pt x="1820" y="0"/>
                  </a:moveTo>
                  <a:cubicBezTo>
                    <a:pt x="1776" y="0"/>
                    <a:pt x="1737" y="11"/>
                    <a:pt x="1701" y="35"/>
                  </a:cubicBezTo>
                  <a:lnTo>
                    <a:pt x="1668" y="35"/>
                  </a:lnTo>
                  <a:cubicBezTo>
                    <a:pt x="1635" y="35"/>
                    <a:pt x="1635" y="68"/>
                    <a:pt x="1601" y="68"/>
                  </a:cubicBezTo>
                  <a:lnTo>
                    <a:pt x="1534" y="68"/>
                  </a:lnTo>
                  <a:cubicBezTo>
                    <a:pt x="1501" y="102"/>
                    <a:pt x="1501" y="102"/>
                    <a:pt x="1501" y="102"/>
                  </a:cubicBezTo>
                  <a:lnTo>
                    <a:pt x="1434" y="102"/>
                  </a:lnTo>
                  <a:cubicBezTo>
                    <a:pt x="1434" y="102"/>
                    <a:pt x="1401" y="102"/>
                    <a:pt x="1401" y="135"/>
                  </a:cubicBezTo>
                  <a:lnTo>
                    <a:pt x="1334" y="135"/>
                  </a:lnTo>
                  <a:cubicBezTo>
                    <a:pt x="1301" y="135"/>
                    <a:pt x="1301" y="169"/>
                    <a:pt x="1268" y="169"/>
                  </a:cubicBezTo>
                  <a:lnTo>
                    <a:pt x="1201" y="169"/>
                  </a:lnTo>
                  <a:cubicBezTo>
                    <a:pt x="1168" y="202"/>
                    <a:pt x="1168" y="202"/>
                    <a:pt x="1168" y="202"/>
                  </a:cubicBezTo>
                  <a:lnTo>
                    <a:pt x="1101" y="202"/>
                  </a:lnTo>
                  <a:cubicBezTo>
                    <a:pt x="1101" y="202"/>
                    <a:pt x="1067" y="202"/>
                    <a:pt x="1067" y="235"/>
                  </a:cubicBezTo>
                  <a:lnTo>
                    <a:pt x="1001" y="235"/>
                  </a:lnTo>
                  <a:cubicBezTo>
                    <a:pt x="967" y="235"/>
                    <a:pt x="967" y="269"/>
                    <a:pt x="934" y="269"/>
                  </a:cubicBezTo>
                  <a:lnTo>
                    <a:pt x="867" y="269"/>
                  </a:lnTo>
                  <a:cubicBezTo>
                    <a:pt x="834" y="302"/>
                    <a:pt x="834" y="302"/>
                    <a:pt x="834" y="302"/>
                  </a:cubicBezTo>
                  <a:lnTo>
                    <a:pt x="767" y="302"/>
                  </a:lnTo>
                  <a:cubicBezTo>
                    <a:pt x="767" y="302"/>
                    <a:pt x="734" y="302"/>
                    <a:pt x="734" y="335"/>
                  </a:cubicBezTo>
                  <a:lnTo>
                    <a:pt x="667" y="335"/>
                  </a:lnTo>
                  <a:cubicBezTo>
                    <a:pt x="634" y="335"/>
                    <a:pt x="634" y="369"/>
                    <a:pt x="600" y="369"/>
                  </a:cubicBezTo>
                  <a:lnTo>
                    <a:pt x="534" y="369"/>
                  </a:lnTo>
                  <a:cubicBezTo>
                    <a:pt x="500" y="402"/>
                    <a:pt x="500" y="402"/>
                    <a:pt x="500" y="402"/>
                  </a:cubicBezTo>
                  <a:lnTo>
                    <a:pt x="434" y="402"/>
                  </a:lnTo>
                  <a:cubicBezTo>
                    <a:pt x="167" y="469"/>
                    <a:pt x="0" y="836"/>
                    <a:pt x="0" y="1369"/>
                  </a:cubicBezTo>
                  <a:lnTo>
                    <a:pt x="0" y="11643"/>
                  </a:lnTo>
                  <a:cubicBezTo>
                    <a:pt x="0" y="12411"/>
                    <a:pt x="367" y="13245"/>
                    <a:pt x="801" y="13511"/>
                  </a:cubicBezTo>
                  <a:lnTo>
                    <a:pt x="2402" y="14445"/>
                  </a:lnTo>
                  <a:lnTo>
                    <a:pt x="2402" y="17581"/>
                  </a:lnTo>
                  <a:lnTo>
                    <a:pt x="2435" y="17548"/>
                  </a:lnTo>
                  <a:lnTo>
                    <a:pt x="2435" y="17581"/>
                  </a:lnTo>
                  <a:lnTo>
                    <a:pt x="2502" y="17514"/>
                  </a:lnTo>
                  <a:lnTo>
                    <a:pt x="2502" y="17548"/>
                  </a:lnTo>
                  <a:lnTo>
                    <a:pt x="2535" y="17514"/>
                  </a:lnTo>
                  <a:lnTo>
                    <a:pt x="2535" y="17548"/>
                  </a:lnTo>
                  <a:lnTo>
                    <a:pt x="2569" y="17481"/>
                  </a:lnTo>
                  <a:lnTo>
                    <a:pt x="2569" y="17514"/>
                  </a:lnTo>
                  <a:lnTo>
                    <a:pt x="2602" y="17481"/>
                  </a:lnTo>
                  <a:lnTo>
                    <a:pt x="2602" y="17514"/>
                  </a:lnTo>
                  <a:lnTo>
                    <a:pt x="2669" y="17448"/>
                  </a:lnTo>
                  <a:lnTo>
                    <a:pt x="2669" y="17481"/>
                  </a:lnTo>
                  <a:lnTo>
                    <a:pt x="2702" y="17448"/>
                  </a:lnTo>
                  <a:lnTo>
                    <a:pt x="2702" y="17514"/>
                  </a:lnTo>
                  <a:lnTo>
                    <a:pt x="2735" y="17481"/>
                  </a:lnTo>
                  <a:lnTo>
                    <a:pt x="2735" y="17514"/>
                  </a:lnTo>
                  <a:lnTo>
                    <a:pt x="2769" y="17448"/>
                  </a:lnTo>
                  <a:lnTo>
                    <a:pt x="2769" y="17481"/>
                  </a:lnTo>
                  <a:lnTo>
                    <a:pt x="2835" y="17448"/>
                  </a:lnTo>
                  <a:lnTo>
                    <a:pt x="2835" y="17481"/>
                  </a:lnTo>
                  <a:lnTo>
                    <a:pt x="2869" y="17414"/>
                  </a:lnTo>
                  <a:lnTo>
                    <a:pt x="2869" y="17448"/>
                  </a:lnTo>
                  <a:lnTo>
                    <a:pt x="2902" y="17414"/>
                  </a:lnTo>
                  <a:lnTo>
                    <a:pt x="2902" y="17448"/>
                  </a:lnTo>
                  <a:lnTo>
                    <a:pt x="2935" y="17381"/>
                  </a:lnTo>
                  <a:lnTo>
                    <a:pt x="2935" y="17414"/>
                  </a:lnTo>
                  <a:lnTo>
                    <a:pt x="3002" y="17381"/>
                  </a:lnTo>
                  <a:lnTo>
                    <a:pt x="3002" y="17414"/>
                  </a:lnTo>
                  <a:lnTo>
                    <a:pt x="3036" y="17347"/>
                  </a:lnTo>
                  <a:lnTo>
                    <a:pt x="3036" y="17381"/>
                  </a:lnTo>
                  <a:lnTo>
                    <a:pt x="3069" y="17347"/>
                  </a:lnTo>
                  <a:lnTo>
                    <a:pt x="3069" y="17381"/>
                  </a:lnTo>
                  <a:lnTo>
                    <a:pt x="3102" y="17347"/>
                  </a:lnTo>
                  <a:lnTo>
                    <a:pt x="3169" y="17314"/>
                  </a:lnTo>
                  <a:lnTo>
                    <a:pt x="3169" y="17347"/>
                  </a:lnTo>
                  <a:lnTo>
                    <a:pt x="3202" y="17314"/>
                  </a:lnTo>
                  <a:lnTo>
                    <a:pt x="3236" y="17281"/>
                  </a:lnTo>
                  <a:lnTo>
                    <a:pt x="3236" y="17314"/>
                  </a:lnTo>
                  <a:lnTo>
                    <a:pt x="3269" y="17281"/>
                  </a:lnTo>
                  <a:lnTo>
                    <a:pt x="3336" y="17247"/>
                  </a:lnTo>
                  <a:lnTo>
                    <a:pt x="3336" y="17281"/>
                  </a:lnTo>
                  <a:lnTo>
                    <a:pt x="3369" y="17247"/>
                  </a:lnTo>
                  <a:lnTo>
                    <a:pt x="3402" y="17214"/>
                  </a:lnTo>
                  <a:lnTo>
                    <a:pt x="3402" y="17247"/>
                  </a:lnTo>
                  <a:lnTo>
                    <a:pt x="3436" y="17214"/>
                  </a:lnTo>
                  <a:lnTo>
                    <a:pt x="3503" y="17181"/>
                  </a:lnTo>
                  <a:lnTo>
                    <a:pt x="3503" y="17214"/>
                  </a:lnTo>
                  <a:lnTo>
                    <a:pt x="3536" y="17181"/>
                  </a:lnTo>
                  <a:lnTo>
                    <a:pt x="3569" y="17147"/>
                  </a:lnTo>
                  <a:lnTo>
                    <a:pt x="3569" y="17181"/>
                  </a:lnTo>
                  <a:lnTo>
                    <a:pt x="3603" y="17147"/>
                  </a:lnTo>
                  <a:lnTo>
                    <a:pt x="3669" y="17114"/>
                  </a:lnTo>
                  <a:lnTo>
                    <a:pt x="3669" y="17147"/>
                  </a:lnTo>
                  <a:lnTo>
                    <a:pt x="3703" y="17114"/>
                  </a:lnTo>
                  <a:lnTo>
                    <a:pt x="5037" y="15946"/>
                  </a:lnTo>
                  <a:lnTo>
                    <a:pt x="12409" y="19783"/>
                  </a:lnTo>
                  <a:cubicBezTo>
                    <a:pt x="12494" y="19846"/>
                    <a:pt x="12578" y="19869"/>
                    <a:pt x="12663" y="19869"/>
                  </a:cubicBezTo>
                  <a:cubicBezTo>
                    <a:pt x="12712" y="19869"/>
                    <a:pt x="12760" y="19861"/>
                    <a:pt x="12809" y="19849"/>
                  </a:cubicBezTo>
                  <a:cubicBezTo>
                    <a:pt x="12809" y="19849"/>
                    <a:pt x="12843" y="19849"/>
                    <a:pt x="12843" y="19816"/>
                  </a:cubicBezTo>
                  <a:lnTo>
                    <a:pt x="12876" y="19816"/>
                  </a:lnTo>
                  <a:cubicBezTo>
                    <a:pt x="13676" y="19482"/>
                    <a:pt x="14177" y="19516"/>
                    <a:pt x="14177" y="18482"/>
                  </a:cubicBezTo>
                  <a:lnTo>
                    <a:pt x="14177" y="8208"/>
                  </a:lnTo>
                  <a:cubicBezTo>
                    <a:pt x="14177" y="7507"/>
                    <a:pt x="13810" y="6673"/>
                    <a:pt x="13376" y="6406"/>
                  </a:cubicBezTo>
                  <a:lnTo>
                    <a:pt x="2102" y="102"/>
                  </a:lnTo>
                  <a:cubicBezTo>
                    <a:pt x="1994" y="37"/>
                    <a:pt x="1900" y="0"/>
                    <a:pt x="1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5822677" y="3305921"/>
              <a:ext cx="343096" cy="508851"/>
            </a:xfrm>
            <a:custGeom>
              <a:avLst/>
              <a:gdLst/>
              <a:ahLst/>
              <a:cxnLst/>
              <a:rect l="l" t="t" r="r" b="b"/>
              <a:pathLst>
                <a:path w="13177" h="19543" extrusionOk="0">
                  <a:moveTo>
                    <a:pt x="540" y="0"/>
                  </a:moveTo>
                  <a:cubicBezTo>
                    <a:pt x="229" y="0"/>
                    <a:pt x="0" y="378"/>
                    <a:pt x="0" y="984"/>
                  </a:cubicBezTo>
                  <a:lnTo>
                    <a:pt x="0" y="11258"/>
                  </a:lnTo>
                  <a:cubicBezTo>
                    <a:pt x="0" y="12025"/>
                    <a:pt x="367" y="12859"/>
                    <a:pt x="801" y="13126"/>
                  </a:cubicBezTo>
                  <a:lnTo>
                    <a:pt x="2402" y="14060"/>
                  </a:lnTo>
                  <a:lnTo>
                    <a:pt x="2402" y="17195"/>
                  </a:lnTo>
                  <a:lnTo>
                    <a:pt x="4504" y="15294"/>
                  </a:lnTo>
                  <a:lnTo>
                    <a:pt x="12376" y="19464"/>
                  </a:lnTo>
                  <a:cubicBezTo>
                    <a:pt x="12463" y="19517"/>
                    <a:pt x="12548" y="19543"/>
                    <a:pt x="12627" y="19543"/>
                  </a:cubicBezTo>
                  <a:cubicBezTo>
                    <a:pt x="12942" y="19543"/>
                    <a:pt x="13176" y="19143"/>
                    <a:pt x="13176" y="18530"/>
                  </a:cubicBezTo>
                  <a:lnTo>
                    <a:pt x="13176" y="8289"/>
                  </a:lnTo>
                  <a:cubicBezTo>
                    <a:pt x="13176" y="7522"/>
                    <a:pt x="12810" y="6688"/>
                    <a:pt x="12376" y="6421"/>
                  </a:cubicBezTo>
                  <a:lnTo>
                    <a:pt x="801" y="83"/>
                  </a:lnTo>
                  <a:cubicBezTo>
                    <a:pt x="710" y="27"/>
                    <a:pt x="622" y="0"/>
                    <a:pt x="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5912142" y="3511097"/>
              <a:ext cx="21741" cy="40306"/>
            </a:xfrm>
            <a:custGeom>
              <a:avLst/>
              <a:gdLst/>
              <a:ahLst/>
              <a:cxnLst/>
              <a:rect l="l" t="t" r="r" b="b"/>
              <a:pathLst>
                <a:path w="835" h="1548" extrusionOk="0">
                  <a:moveTo>
                    <a:pt x="264" y="1"/>
                  </a:moveTo>
                  <a:cubicBezTo>
                    <a:pt x="105" y="1"/>
                    <a:pt x="0" y="192"/>
                    <a:pt x="0" y="509"/>
                  </a:cubicBezTo>
                  <a:cubicBezTo>
                    <a:pt x="0" y="909"/>
                    <a:pt x="167" y="1376"/>
                    <a:pt x="400" y="1510"/>
                  </a:cubicBezTo>
                  <a:cubicBezTo>
                    <a:pt x="445" y="1535"/>
                    <a:pt x="489" y="1547"/>
                    <a:pt x="530" y="1547"/>
                  </a:cubicBezTo>
                  <a:cubicBezTo>
                    <a:pt x="703" y="1547"/>
                    <a:pt x="834" y="1333"/>
                    <a:pt x="834" y="1009"/>
                  </a:cubicBezTo>
                  <a:cubicBezTo>
                    <a:pt x="834" y="609"/>
                    <a:pt x="634" y="175"/>
                    <a:pt x="400" y="42"/>
                  </a:cubicBezTo>
                  <a:cubicBezTo>
                    <a:pt x="352" y="14"/>
                    <a:pt x="306"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5977262" y="3549841"/>
              <a:ext cx="21741" cy="39863"/>
            </a:xfrm>
            <a:custGeom>
              <a:avLst/>
              <a:gdLst/>
              <a:ahLst/>
              <a:cxnLst/>
              <a:rect l="l" t="t" r="r" b="b"/>
              <a:pathLst>
                <a:path w="835" h="1531" extrusionOk="0">
                  <a:moveTo>
                    <a:pt x="285" y="1"/>
                  </a:moveTo>
                  <a:cubicBezTo>
                    <a:pt x="122" y="1"/>
                    <a:pt x="1" y="211"/>
                    <a:pt x="1" y="522"/>
                  </a:cubicBezTo>
                  <a:cubicBezTo>
                    <a:pt x="1" y="922"/>
                    <a:pt x="201" y="1356"/>
                    <a:pt x="435" y="1489"/>
                  </a:cubicBezTo>
                  <a:cubicBezTo>
                    <a:pt x="483" y="1517"/>
                    <a:pt x="529" y="1531"/>
                    <a:pt x="571" y="1531"/>
                  </a:cubicBezTo>
                  <a:cubicBezTo>
                    <a:pt x="730" y="1531"/>
                    <a:pt x="835" y="1339"/>
                    <a:pt x="835" y="1022"/>
                  </a:cubicBezTo>
                  <a:cubicBezTo>
                    <a:pt x="835" y="622"/>
                    <a:pt x="635" y="189"/>
                    <a:pt x="435" y="55"/>
                  </a:cubicBezTo>
                  <a:cubicBezTo>
                    <a:pt x="383" y="18"/>
                    <a:pt x="332"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2"/>
            <p:cNvSpPr/>
            <p:nvPr/>
          </p:nvSpPr>
          <p:spPr>
            <a:xfrm>
              <a:off x="6042407" y="3588402"/>
              <a:ext cx="21741" cy="40306"/>
            </a:xfrm>
            <a:custGeom>
              <a:avLst/>
              <a:gdLst/>
              <a:ahLst/>
              <a:cxnLst/>
              <a:rect l="l" t="t" r="r" b="b"/>
              <a:pathLst>
                <a:path w="835" h="1548" extrusionOk="0">
                  <a:moveTo>
                    <a:pt x="294" y="1"/>
                  </a:moveTo>
                  <a:cubicBezTo>
                    <a:pt x="126" y="1"/>
                    <a:pt x="1" y="192"/>
                    <a:pt x="1" y="509"/>
                  </a:cubicBezTo>
                  <a:cubicBezTo>
                    <a:pt x="1" y="909"/>
                    <a:pt x="201" y="1343"/>
                    <a:pt x="434" y="1510"/>
                  </a:cubicBezTo>
                  <a:cubicBezTo>
                    <a:pt x="479" y="1535"/>
                    <a:pt x="522" y="1547"/>
                    <a:pt x="561" y="1547"/>
                  </a:cubicBezTo>
                  <a:cubicBezTo>
                    <a:pt x="726" y="1547"/>
                    <a:pt x="835" y="1333"/>
                    <a:pt x="835" y="1009"/>
                  </a:cubicBezTo>
                  <a:cubicBezTo>
                    <a:pt x="835" y="609"/>
                    <a:pt x="668" y="175"/>
                    <a:pt x="434" y="42"/>
                  </a:cubicBezTo>
                  <a:cubicBezTo>
                    <a:pt x="386" y="14"/>
                    <a:pt x="338"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2"/>
            <p:cNvSpPr/>
            <p:nvPr/>
          </p:nvSpPr>
          <p:spPr>
            <a:xfrm>
              <a:off x="3391634" y="262626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39" y="5938"/>
                    <a:pt x="7339" y="4504"/>
                    <a:pt x="7039" y="3970"/>
                  </a:cubicBezTo>
                  <a:cubicBezTo>
                    <a:pt x="6839" y="3637"/>
                    <a:pt x="6339"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3470683" y="2541148"/>
              <a:ext cx="43457" cy="134666"/>
            </a:xfrm>
            <a:custGeom>
              <a:avLst/>
              <a:gdLst/>
              <a:ahLst/>
              <a:cxnLst/>
              <a:rect l="l" t="t" r="r" b="b"/>
              <a:pathLst>
                <a:path w="1669" h="5172" extrusionOk="0">
                  <a:moveTo>
                    <a:pt x="0" y="1335"/>
                  </a:moveTo>
                  <a:lnTo>
                    <a:pt x="0" y="2936"/>
                  </a:lnTo>
                  <a:lnTo>
                    <a:pt x="0" y="3770"/>
                  </a:lnTo>
                  <a:cubicBezTo>
                    <a:pt x="467" y="4704"/>
                    <a:pt x="1201" y="5171"/>
                    <a:pt x="1668" y="4704"/>
                  </a:cubicBezTo>
                  <a:lnTo>
                    <a:pt x="1668" y="3903"/>
                  </a:lnTo>
                  <a:lnTo>
                    <a:pt x="1668" y="2269"/>
                  </a:lnTo>
                  <a:cubicBezTo>
                    <a:pt x="1668"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3442016" y="2522036"/>
              <a:ext cx="18252" cy="35645"/>
            </a:xfrm>
            <a:custGeom>
              <a:avLst/>
              <a:gdLst/>
              <a:ahLst/>
              <a:cxnLst/>
              <a:rect l="l" t="t" r="r" b="b"/>
              <a:pathLst>
                <a:path w="701" h="1369" extrusionOk="0">
                  <a:moveTo>
                    <a:pt x="201" y="1"/>
                  </a:moveTo>
                  <a:cubicBezTo>
                    <a:pt x="367" y="34"/>
                    <a:pt x="534" y="334"/>
                    <a:pt x="634" y="735"/>
                  </a:cubicBezTo>
                  <a:cubicBezTo>
                    <a:pt x="701" y="1102"/>
                    <a:pt x="668" y="1368"/>
                    <a:pt x="501" y="1368"/>
                  </a:cubicBezTo>
                  <a:cubicBezTo>
                    <a:pt x="367" y="1335"/>
                    <a:pt x="167" y="1035"/>
                    <a:pt x="101" y="635"/>
                  </a:cubicBezTo>
                  <a:cubicBezTo>
                    <a:pt x="0" y="268"/>
                    <a:pt x="67" y="1"/>
                    <a:pt x="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3523670" y="2569815"/>
              <a:ext cx="18252" cy="33901"/>
            </a:xfrm>
            <a:custGeom>
              <a:avLst/>
              <a:gdLst/>
              <a:ahLst/>
              <a:cxnLst/>
              <a:rect l="l" t="t" r="r" b="b"/>
              <a:pathLst>
                <a:path w="701" h="1302" extrusionOk="0">
                  <a:moveTo>
                    <a:pt x="500" y="134"/>
                  </a:moveTo>
                  <a:cubicBezTo>
                    <a:pt x="367" y="0"/>
                    <a:pt x="200" y="101"/>
                    <a:pt x="100" y="367"/>
                  </a:cubicBezTo>
                  <a:cubicBezTo>
                    <a:pt x="0" y="668"/>
                    <a:pt x="67" y="1001"/>
                    <a:pt x="200" y="1135"/>
                  </a:cubicBezTo>
                  <a:cubicBezTo>
                    <a:pt x="367" y="1301"/>
                    <a:pt x="534" y="1168"/>
                    <a:pt x="634" y="901"/>
                  </a:cubicBezTo>
                  <a:cubicBezTo>
                    <a:pt x="701" y="634"/>
                    <a:pt x="667" y="267"/>
                    <a:pt x="500"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2"/>
            <p:cNvSpPr/>
            <p:nvPr/>
          </p:nvSpPr>
          <p:spPr>
            <a:xfrm>
              <a:off x="3461987" y="2656676"/>
              <a:ext cx="57361" cy="111180"/>
            </a:xfrm>
            <a:custGeom>
              <a:avLst/>
              <a:gdLst/>
              <a:ahLst/>
              <a:cxnLst/>
              <a:rect l="l" t="t" r="r" b="b"/>
              <a:pathLst>
                <a:path w="2203" h="4270" extrusionOk="0">
                  <a:moveTo>
                    <a:pt x="1168" y="334"/>
                  </a:moveTo>
                  <a:cubicBezTo>
                    <a:pt x="1168" y="334"/>
                    <a:pt x="1" y="0"/>
                    <a:pt x="1" y="100"/>
                  </a:cubicBezTo>
                  <a:cubicBezTo>
                    <a:pt x="1" y="200"/>
                    <a:pt x="468" y="3369"/>
                    <a:pt x="468" y="3369"/>
                  </a:cubicBezTo>
                  <a:lnTo>
                    <a:pt x="2002" y="4270"/>
                  </a:lnTo>
                  <a:lnTo>
                    <a:pt x="2202" y="13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2"/>
            <p:cNvSpPr/>
            <p:nvPr/>
          </p:nvSpPr>
          <p:spPr>
            <a:xfrm>
              <a:off x="3442875" y="2626264"/>
              <a:ext cx="37390" cy="121621"/>
            </a:xfrm>
            <a:custGeom>
              <a:avLst/>
              <a:gdLst/>
              <a:ahLst/>
              <a:cxnLst/>
              <a:rect l="l" t="t" r="r" b="b"/>
              <a:pathLst>
                <a:path w="1436" h="4671" extrusionOk="0">
                  <a:moveTo>
                    <a:pt x="1068" y="1"/>
                  </a:moveTo>
                  <a:lnTo>
                    <a:pt x="1068" y="468"/>
                  </a:lnTo>
                  <a:lnTo>
                    <a:pt x="1435" y="4671"/>
                  </a:lnTo>
                  <a:lnTo>
                    <a:pt x="801" y="4337"/>
                  </a:lnTo>
                  <a:lnTo>
                    <a:pt x="134" y="2169"/>
                  </a:lnTo>
                  <a:lnTo>
                    <a:pt x="801" y="1969"/>
                  </a:lnTo>
                  <a:lnTo>
                    <a:pt x="1" y="1035"/>
                  </a:lnTo>
                  <a:lnTo>
                    <a:pt x="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2"/>
            <p:cNvSpPr/>
            <p:nvPr/>
          </p:nvSpPr>
          <p:spPr>
            <a:xfrm>
              <a:off x="3504558" y="2650583"/>
              <a:ext cx="37364" cy="120762"/>
            </a:xfrm>
            <a:custGeom>
              <a:avLst/>
              <a:gdLst/>
              <a:ahLst/>
              <a:cxnLst/>
              <a:rect l="l" t="t" r="r" b="b"/>
              <a:pathLst>
                <a:path w="1435" h="4638" extrusionOk="0">
                  <a:moveTo>
                    <a:pt x="367" y="1"/>
                  </a:moveTo>
                  <a:lnTo>
                    <a:pt x="367" y="501"/>
                  </a:lnTo>
                  <a:lnTo>
                    <a:pt x="0" y="4270"/>
                  </a:lnTo>
                  <a:lnTo>
                    <a:pt x="601" y="4637"/>
                  </a:lnTo>
                  <a:lnTo>
                    <a:pt x="1301" y="3236"/>
                  </a:lnTo>
                  <a:lnTo>
                    <a:pt x="634" y="2302"/>
                  </a:lnTo>
                  <a:lnTo>
                    <a:pt x="1435" y="2302"/>
                  </a:lnTo>
                  <a:lnTo>
                    <a:pt x="801" y="5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2"/>
            <p:cNvSpPr/>
            <p:nvPr/>
          </p:nvSpPr>
          <p:spPr>
            <a:xfrm>
              <a:off x="3482843" y="2664487"/>
              <a:ext cx="18252" cy="26090"/>
            </a:xfrm>
            <a:custGeom>
              <a:avLst/>
              <a:gdLst/>
              <a:ahLst/>
              <a:cxnLst/>
              <a:rect l="l" t="t" r="r" b="b"/>
              <a:pathLst>
                <a:path w="701" h="1002" extrusionOk="0">
                  <a:moveTo>
                    <a:pt x="0" y="301"/>
                  </a:moveTo>
                  <a:lnTo>
                    <a:pt x="200" y="834"/>
                  </a:lnTo>
                  <a:cubicBezTo>
                    <a:pt x="300" y="868"/>
                    <a:pt x="401" y="934"/>
                    <a:pt x="501" y="1001"/>
                  </a:cubicBezTo>
                  <a:lnTo>
                    <a:pt x="701" y="701"/>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2"/>
            <p:cNvSpPr/>
            <p:nvPr/>
          </p:nvSpPr>
          <p:spPr>
            <a:xfrm>
              <a:off x="3481098" y="2686203"/>
              <a:ext cx="22601" cy="75587"/>
            </a:xfrm>
            <a:custGeom>
              <a:avLst/>
              <a:gdLst/>
              <a:ahLst/>
              <a:cxnLst/>
              <a:rect l="l" t="t" r="r" b="b"/>
              <a:pathLst>
                <a:path w="868" h="2903" extrusionOk="0">
                  <a:moveTo>
                    <a:pt x="267" y="0"/>
                  </a:moveTo>
                  <a:lnTo>
                    <a:pt x="1" y="2402"/>
                  </a:lnTo>
                  <a:lnTo>
                    <a:pt x="868" y="2902"/>
                  </a:lnTo>
                  <a:lnTo>
                    <a:pt x="568" y="16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2"/>
            <p:cNvSpPr/>
            <p:nvPr/>
          </p:nvSpPr>
          <p:spPr>
            <a:xfrm>
              <a:off x="3468939" y="2617594"/>
              <a:ext cx="23486" cy="60824"/>
            </a:xfrm>
            <a:custGeom>
              <a:avLst/>
              <a:gdLst/>
              <a:ahLst/>
              <a:cxnLst/>
              <a:rect l="l" t="t" r="r" b="b"/>
              <a:pathLst>
                <a:path w="902" h="2336" extrusionOk="0">
                  <a:moveTo>
                    <a:pt x="67" y="0"/>
                  </a:moveTo>
                  <a:lnTo>
                    <a:pt x="1" y="334"/>
                  </a:lnTo>
                  <a:lnTo>
                    <a:pt x="201" y="2335"/>
                  </a:lnTo>
                  <a:lnTo>
                    <a:pt x="901" y="18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2"/>
            <p:cNvSpPr/>
            <p:nvPr/>
          </p:nvSpPr>
          <p:spPr>
            <a:xfrm>
              <a:off x="3470683" y="2606294"/>
              <a:ext cx="43457" cy="33693"/>
            </a:xfrm>
            <a:custGeom>
              <a:avLst/>
              <a:gdLst/>
              <a:ahLst/>
              <a:cxnLst/>
              <a:rect l="l" t="t" r="r" b="b"/>
              <a:pathLst>
                <a:path w="1669" h="1294" extrusionOk="0">
                  <a:moveTo>
                    <a:pt x="0" y="0"/>
                  </a:moveTo>
                  <a:lnTo>
                    <a:pt x="0" y="67"/>
                  </a:lnTo>
                  <a:cubicBezTo>
                    <a:pt x="0" y="67"/>
                    <a:pt x="434" y="968"/>
                    <a:pt x="834" y="1201"/>
                  </a:cubicBezTo>
                  <a:cubicBezTo>
                    <a:pt x="934" y="1268"/>
                    <a:pt x="1036" y="1293"/>
                    <a:pt x="1133" y="1293"/>
                  </a:cubicBezTo>
                  <a:cubicBezTo>
                    <a:pt x="1424" y="1293"/>
                    <a:pt x="1668" y="1068"/>
                    <a:pt x="1668" y="1068"/>
                  </a:cubicBezTo>
                  <a:lnTo>
                    <a:pt x="1668"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2"/>
            <p:cNvSpPr/>
            <p:nvPr/>
          </p:nvSpPr>
          <p:spPr>
            <a:xfrm>
              <a:off x="3426394" y="2436060"/>
              <a:ext cx="132036" cy="201530"/>
            </a:xfrm>
            <a:custGeom>
              <a:avLst/>
              <a:gdLst/>
              <a:ahLst/>
              <a:cxnLst/>
              <a:rect l="l" t="t" r="r" b="b"/>
              <a:pathLst>
                <a:path w="5071" h="7740" extrusionOk="0">
                  <a:moveTo>
                    <a:pt x="2535" y="1468"/>
                  </a:moveTo>
                  <a:cubicBezTo>
                    <a:pt x="0" y="0"/>
                    <a:pt x="967" y="5071"/>
                    <a:pt x="1134" y="5504"/>
                  </a:cubicBezTo>
                  <a:cubicBezTo>
                    <a:pt x="1301" y="5971"/>
                    <a:pt x="2135" y="7272"/>
                    <a:pt x="2535" y="7506"/>
                  </a:cubicBezTo>
                  <a:cubicBezTo>
                    <a:pt x="2935" y="7739"/>
                    <a:pt x="3736" y="7372"/>
                    <a:pt x="3936" y="7106"/>
                  </a:cubicBezTo>
                  <a:cubicBezTo>
                    <a:pt x="4103" y="6839"/>
                    <a:pt x="5070" y="2903"/>
                    <a:pt x="2535" y="14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2"/>
            <p:cNvSpPr/>
            <p:nvPr/>
          </p:nvSpPr>
          <p:spPr>
            <a:xfrm>
              <a:off x="3442016" y="2458973"/>
              <a:ext cx="103369" cy="140394"/>
            </a:xfrm>
            <a:custGeom>
              <a:avLst/>
              <a:gdLst/>
              <a:ahLst/>
              <a:cxnLst/>
              <a:rect l="l" t="t" r="r" b="b"/>
              <a:pathLst>
                <a:path w="3970" h="5392" extrusionOk="0">
                  <a:moveTo>
                    <a:pt x="1735" y="1422"/>
                  </a:moveTo>
                  <a:cubicBezTo>
                    <a:pt x="1768" y="1422"/>
                    <a:pt x="1768" y="1455"/>
                    <a:pt x="1802" y="1455"/>
                  </a:cubicBezTo>
                  <a:lnTo>
                    <a:pt x="1768" y="1455"/>
                  </a:lnTo>
                  <a:lnTo>
                    <a:pt x="1735" y="1422"/>
                  </a:lnTo>
                  <a:close/>
                  <a:moveTo>
                    <a:pt x="1084" y="1"/>
                  </a:moveTo>
                  <a:cubicBezTo>
                    <a:pt x="831" y="1"/>
                    <a:pt x="623" y="78"/>
                    <a:pt x="501" y="221"/>
                  </a:cubicBezTo>
                  <a:cubicBezTo>
                    <a:pt x="0" y="855"/>
                    <a:pt x="167" y="2356"/>
                    <a:pt x="301" y="3457"/>
                  </a:cubicBezTo>
                  <a:cubicBezTo>
                    <a:pt x="301" y="3490"/>
                    <a:pt x="301" y="3524"/>
                    <a:pt x="301" y="3524"/>
                  </a:cubicBezTo>
                  <a:cubicBezTo>
                    <a:pt x="301" y="3524"/>
                    <a:pt x="315" y="3538"/>
                    <a:pt x="335" y="3538"/>
                  </a:cubicBezTo>
                  <a:cubicBezTo>
                    <a:pt x="345" y="3538"/>
                    <a:pt x="356" y="3535"/>
                    <a:pt x="367" y="3524"/>
                  </a:cubicBezTo>
                  <a:cubicBezTo>
                    <a:pt x="367" y="3424"/>
                    <a:pt x="367" y="3257"/>
                    <a:pt x="367" y="3257"/>
                  </a:cubicBezTo>
                  <a:cubicBezTo>
                    <a:pt x="334" y="3090"/>
                    <a:pt x="334" y="2957"/>
                    <a:pt x="301" y="2790"/>
                  </a:cubicBezTo>
                  <a:cubicBezTo>
                    <a:pt x="367" y="2189"/>
                    <a:pt x="634" y="2189"/>
                    <a:pt x="734" y="1489"/>
                  </a:cubicBezTo>
                  <a:cubicBezTo>
                    <a:pt x="768" y="1455"/>
                    <a:pt x="801" y="1422"/>
                    <a:pt x="834" y="1389"/>
                  </a:cubicBezTo>
                  <a:cubicBezTo>
                    <a:pt x="868" y="1322"/>
                    <a:pt x="901" y="1289"/>
                    <a:pt x="934" y="1289"/>
                  </a:cubicBezTo>
                  <a:cubicBezTo>
                    <a:pt x="968" y="1255"/>
                    <a:pt x="968" y="1255"/>
                    <a:pt x="1001" y="1255"/>
                  </a:cubicBezTo>
                  <a:cubicBezTo>
                    <a:pt x="1468" y="1289"/>
                    <a:pt x="1935" y="1822"/>
                    <a:pt x="2369" y="2323"/>
                  </a:cubicBezTo>
                  <a:cubicBezTo>
                    <a:pt x="2536" y="2490"/>
                    <a:pt x="2736" y="2690"/>
                    <a:pt x="2903" y="2790"/>
                  </a:cubicBezTo>
                  <a:cubicBezTo>
                    <a:pt x="2929" y="2799"/>
                    <a:pt x="2951" y="2803"/>
                    <a:pt x="2970" y="2803"/>
                  </a:cubicBezTo>
                  <a:cubicBezTo>
                    <a:pt x="3020" y="2803"/>
                    <a:pt x="3045" y="2772"/>
                    <a:pt x="3069" y="2723"/>
                  </a:cubicBezTo>
                  <a:cubicBezTo>
                    <a:pt x="3269" y="3624"/>
                    <a:pt x="3436" y="4124"/>
                    <a:pt x="3536" y="4758"/>
                  </a:cubicBezTo>
                  <a:cubicBezTo>
                    <a:pt x="3536" y="4858"/>
                    <a:pt x="3503" y="4958"/>
                    <a:pt x="3503" y="5058"/>
                  </a:cubicBezTo>
                  <a:cubicBezTo>
                    <a:pt x="3503" y="5058"/>
                    <a:pt x="3503" y="5225"/>
                    <a:pt x="3503" y="5325"/>
                  </a:cubicBezTo>
                  <a:cubicBezTo>
                    <a:pt x="3503" y="5325"/>
                    <a:pt x="3503" y="5325"/>
                    <a:pt x="3503" y="5358"/>
                  </a:cubicBezTo>
                  <a:cubicBezTo>
                    <a:pt x="3503" y="5358"/>
                    <a:pt x="3536" y="5392"/>
                    <a:pt x="3570" y="5392"/>
                  </a:cubicBezTo>
                  <a:cubicBezTo>
                    <a:pt x="3570" y="5358"/>
                    <a:pt x="3570" y="5358"/>
                    <a:pt x="3570" y="5358"/>
                  </a:cubicBezTo>
                  <a:cubicBezTo>
                    <a:pt x="3570" y="5325"/>
                    <a:pt x="3570" y="5292"/>
                    <a:pt x="3570" y="5258"/>
                  </a:cubicBezTo>
                  <a:cubicBezTo>
                    <a:pt x="3603" y="5191"/>
                    <a:pt x="3603" y="5158"/>
                    <a:pt x="3603" y="5091"/>
                  </a:cubicBezTo>
                  <a:cubicBezTo>
                    <a:pt x="3736" y="4524"/>
                    <a:pt x="3970" y="2123"/>
                    <a:pt x="3069" y="1322"/>
                  </a:cubicBezTo>
                  <a:cubicBezTo>
                    <a:pt x="2468" y="397"/>
                    <a:pt x="1658"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2"/>
            <p:cNvSpPr/>
            <p:nvPr/>
          </p:nvSpPr>
          <p:spPr>
            <a:xfrm>
              <a:off x="3492399" y="2642772"/>
              <a:ext cx="22601" cy="56475"/>
            </a:xfrm>
            <a:custGeom>
              <a:avLst/>
              <a:gdLst/>
              <a:ahLst/>
              <a:cxnLst/>
              <a:rect l="l" t="t" r="r" b="b"/>
              <a:pathLst>
                <a:path w="868" h="2169" extrusionOk="0">
                  <a:moveTo>
                    <a:pt x="834" y="0"/>
                  </a:moveTo>
                  <a:lnTo>
                    <a:pt x="867" y="367"/>
                  </a:lnTo>
                  <a:lnTo>
                    <a:pt x="701" y="2169"/>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2"/>
            <p:cNvSpPr/>
            <p:nvPr/>
          </p:nvSpPr>
          <p:spPr>
            <a:xfrm>
              <a:off x="3470683" y="2616709"/>
              <a:ext cx="43457" cy="48664"/>
            </a:xfrm>
            <a:custGeom>
              <a:avLst/>
              <a:gdLst/>
              <a:ahLst/>
              <a:cxnLst/>
              <a:rect l="l" t="t" r="r" b="b"/>
              <a:pathLst>
                <a:path w="1669" h="1869" extrusionOk="0">
                  <a:moveTo>
                    <a:pt x="0" y="1"/>
                  </a:moveTo>
                  <a:lnTo>
                    <a:pt x="0" y="34"/>
                  </a:lnTo>
                  <a:lnTo>
                    <a:pt x="834" y="1869"/>
                  </a:lnTo>
                  <a:lnTo>
                    <a:pt x="1668" y="1001"/>
                  </a:lnTo>
                  <a:lnTo>
                    <a:pt x="1668" y="968"/>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2"/>
            <p:cNvSpPr/>
            <p:nvPr/>
          </p:nvSpPr>
          <p:spPr>
            <a:xfrm>
              <a:off x="3488051" y="2686203"/>
              <a:ext cx="8697" cy="4374"/>
            </a:xfrm>
            <a:custGeom>
              <a:avLst/>
              <a:gdLst/>
              <a:ahLst/>
              <a:cxnLst/>
              <a:rect l="l" t="t" r="r" b="b"/>
              <a:pathLst>
                <a:path w="334" h="168" extrusionOk="0">
                  <a:moveTo>
                    <a:pt x="0" y="0"/>
                  </a:moveTo>
                  <a:lnTo>
                    <a:pt x="301" y="167"/>
                  </a:lnTo>
                  <a:lnTo>
                    <a:pt x="334"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2"/>
            <p:cNvSpPr/>
            <p:nvPr/>
          </p:nvSpPr>
          <p:spPr>
            <a:xfrm>
              <a:off x="4645808" y="3306338"/>
              <a:ext cx="200645" cy="186767"/>
            </a:xfrm>
            <a:custGeom>
              <a:avLst/>
              <a:gdLst/>
              <a:ahLst/>
              <a:cxnLst/>
              <a:rect l="l" t="t" r="r" b="b"/>
              <a:pathLst>
                <a:path w="7706" h="7173" extrusionOk="0">
                  <a:moveTo>
                    <a:pt x="3103" y="34"/>
                  </a:moveTo>
                  <a:cubicBezTo>
                    <a:pt x="1401" y="0"/>
                    <a:pt x="868" y="234"/>
                    <a:pt x="668" y="367"/>
                  </a:cubicBezTo>
                  <a:cubicBezTo>
                    <a:pt x="367" y="534"/>
                    <a:pt x="201" y="1768"/>
                    <a:pt x="0" y="2769"/>
                  </a:cubicBezTo>
                  <a:lnTo>
                    <a:pt x="3870" y="4971"/>
                  </a:lnTo>
                  <a:lnTo>
                    <a:pt x="7706" y="7172"/>
                  </a:lnTo>
                  <a:cubicBezTo>
                    <a:pt x="7506" y="5938"/>
                    <a:pt x="7339" y="4504"/>
                    <a:pt x="7039" y="3970"/>
                  </a:cubicBezTo>
                  <a:cubicBezTo>
                    <a:pt x="6839" y="3636"/>
                    <a:pt x="6338" y="2869"/>
                    <a:pt x="4637" y="9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2"/>
            <p:cNvSpPr/>
            <p:nvPr/>
          </p:nvSpPr>
          <p:spPr>
            <a:xfrm>
              <a:off x="4724832" y="3222080"/>
              <a:ext cx="43457" cy="133781"/>
            </a:xfrm>
            <a:custGeom>
              <a:avLst/>
              <a:gdLst/>
              <a:ahLst/>
              <a:cxnLst/>
              <a:rect l="l" t="t" r="r" b="b"/>
              <a:pathLst>
                <a:path w="1669" h="5138" extrusionOk="0">
                  <a:moveTo>
                    <a:pt x="1" y="1302"/>
                  </a:moveTo>
                  <a:lnTo>
                    <a:pt x="1" y="2936"/>
                  </a:lnTo>
                  <a:lnTo>
                    <a:pt x="1" y="3737"/>
                  </a:lnTo>
                  <a:cubicBezTo>
                    <a:pt x="468" y="4704"/>
                    <a:pt x="1202" y="5138"/>
                    <a:pt x="1635" y="4671"/>
                  </a:cubicBezTo>
                  <a:lnTo>
                    <a:pt x="1635" y="3870"/>
                  </a:lnTo>
                  <a:lnTo>
                    <a:pt x="1635" y="2236"/>
                  </a:lnTo>
                  <a:cubicBezTo>
                    <a:pt x="1669" y="935"/>
                    <a:pt x="1" y="1"/>
                    <a:pt x="1"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2"/>
            <p:cNvSpPr/>
            <p:nvPr/>
          </p:nvSpPr>
          <p:spPr>
            <a:xfrm>
              <a:off x="4696191" y="3202110"/>
              <a:ext cx="18252" cy="36505"/>
            </a:xfrm>
            <a:custGeom>
              <a:avLst/>
              <a:gdLst/>
              <a:ahLst/>
              <a:cxnLst/>
              <a:rect l="l" t="t" r="r" b="b"/>
              <a:pathLst>
                <a:path w="701" h="1402" extrusionOk="0">
                  <a:moveTo>
                    <a:pt x="200" y="34"/>
                  </a:moveTo>
                  <a:cubicBezTo>
                    <a:pt x="334" y="67"/>
                    <a:pt x="534" y="367"/>
                    <a:pt x="601" y="734"/>
                  </a:cubicBezTo>
                  <a:cubicBezTo>
                    <a:pt x="701" y="1101"/>
                    <a:pt x="634" y="1402"/>
                    <a:pt x="501" y="1368"/>
                  </a:cubicBezTo>
                  <a:cubicBezTo>
                    <a:pt x="367" y="1368"/>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2"/>
            <p:cNvSpPr/>
            <p:nvPr/>
          </p:nvSpPr>
          <p:spPr>
            <a:xfrm>
              <a:off x="4777818" y="3249889"/>
              <a:ext cx="18278" cy="33901"/>
            </a:xfrm>
            <a:custGeom>
              <a:avLst/>
              <a:gdLst/>
              <a:ahLst/>
              <a:cxnLst/>
              <a:rect l="l" t="t" r="r" b="b"/>
              <a:pathLst>
                <a:path w="702" h="1302" extrusionOk="0">
                  <a:moveTo>
                    <a:pt x="501" y="167"/>
                  </a:moveTo>
                  <a:cubicBezTo>
                    <a:pt x="368" y="0"/>
                    <a:pt x="168" y="134"/>
                    <a:pt x="101" y="400"/>
                  </a:cubicBezTo>
                  <a:cubicBezTo>
                    <a:pt x="1" y="667"/>
                    <a:pt x="67" y="1034"/>
                    <a:pt x="201" y="1168"/>
                  </a:cubicBezTo>
                  <a:cubicBezTo>
                    <a:pt x="368" y="1301"/>
                    <a:pt x="534" y="1201"/>
                    <a:pt x="635" y="934"/>
                  </a:cubicBezTo>
                  <a:cubicBezTo>
                    <a:pt x="701" y="634"/>
                    <a:pt x="668"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2"/>
            <p:cNvSpPr/>
            <p:nvPr/>
          </p:nvSpPr>
          <p:spPr>
            <a:xfrm>
              <a:off x="4716161" y="3337609"/>
              <a:ext cx="57335" cy="110321"/>
            </a:xfrm>
            <a:custGeom>
              <a:avLst/>
              <a:gdLst/>
              <a:ahLst/>
              <a:cxnLst/>
              <a:rect l="l" t="t" r="r" b="b"/>
              <a:pathLst>
                <a:path w="2202" h="4237" extrusionOk="0">
                  <a:moveTo>
                    <a:pt x="1168" y="300"/>
                  </a:moveTo>
                  <a:cubicBezTo>
                    <a:pt x="1168" y="300"/>
                    <a:pt x="0" y="0"/>
                    <a:pt x="0" y="100"/>
                  </a:cubicBezTo>
                  <a:cubicBezTo>
                    <a:pt x="0" y="200"/>
                    <a:pt x="434" y="3369"/>
                    <a:pt x="434" y="3369"/>
                  </a:cubicBezTo>
                  <a:lnTo>
                    <a:pt x="2002" y="4237"/>
                  </a:lnTo>
                  <a:lnTo>
                    <a:pt x="2202"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2"/>
            <p:cNvSpPr/>
            <p:nvPr/>
          </p:nvSpPr>
          <p:spPr>
            <a:xfrm>
              <a:off x="4736991" y="3345420"/>
              <a:ext cx="18278" cy="25204"/>
            </a:xfrm>
            <a:custGeom>
              <a:avLst/>
              <a:gdLst/>
              <a:ahLst/>
              <a:cxnLst/>
              <a:rect l="l" t="t" r="r" b="b"/>
              <a:pathLst>
                <a:path w="702" h="968" extrusionOk="0">
                  <a:moveTo>
                    <a:pt x="1" y="301"/>
                  </a:moveTo>
                  <a:lnTo>
                    <a:pt x="201" y="801"/>
                  </a:lnTo>
                  <a:cubicBezTo>
                    <a:pt x="301" y="868"/>
                    <a:pt x="401" y="934"/>
                    <a:pt x="501" y="968"/>
                  </a:cubicBezTo>
                  <a:lnTo>
                    <a:pt x="701" y="701"/>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2"/>
            <p:cNvSpPr/>
            <p:nvPr/>
          </p:nvSpPr>
          <p:spPr>
            <a:xfrm>
              <a:off x="4735273" y="3366276"/>
              <a:ext cx="22601" cy="75587"/>
            </a:xfrm>
            <a:custGeom>
              <a:avLst/>
              <a:gdLst/>
              <a:ahLst/>
              <a:cxnLst/>
              <a:rect l="l" t="t" r="r" b="b"/>
              <a:pathLst>
                <a:path w="868" h="2903" extrusionOk="0">
                  <a:moveTo>
                    <a:pt x="267" y="0"/>
                  </a:moveTo>
                  <a:lnTo>
                    <a:pt x="0" y="2402"/>
                  </a:lnTo>
                  <a:lnTo>
                    <a:pt x="868" y="2902"/>
                  </a:lnTo>
                  <a:lnTo>
                    <a:pt x="567" y="2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2"/>
            <p:cNvSpPr/>
            <p:nvPr/>
          </p:nvSpPr>
          <p:spPr>
            <a:xfrm>
              <a:off x="4723113" y="3298527"/>
              <a:ext cx="23460" cy="60824"/>
            </a:xfrm>
            <a:custGeom>
              <a:avLst/>
              <a:gdLst/>
              <a:ahLst/>
              <a:cxnLst/>
              <a:rect l="l" t="t" r="r" b="b"/>
              <a:pathLst>
                <a:path w="901" h="2336" extrusionOk="0">
                  <a:moveTo>
                    <a:pt x="67" y="0"/>
                  </a:moveTo>
                  <a:lnTo>
                    <a:pt x="0" y="334"/>
                  </a:lnTo>
                  <a:lnTo>
                    <a:pt x="200" y="2335"/>
                  </a:lnTo>
                  <a:lnTo>
                    <a:pt x="901" y="18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2"/>
            <p:cNvSpPr/>
            <p:nvPr/>
          </p:nvSpPr>
          <p:spPr>
            <a:xfrm>
              <a:off x="4724832" y="3287226"/>
              <a:ext cx="43457" cy="33562"/>
            </a:xfrm>
            <a:custGeom>
              <a:avLst/>
              <a:gdLst/>
              <a:ahLst/>
              <a:cxnLst/>
              <a:rect l="l" t="t" r="r" b="b"/>
              <a:pathLst>
                <a:path w="1669" h="1289" extrusionOk="0">
                  <a:moveTo>
                    <a:pt x="1" y="1"/>
                  </a:moveTo>
                  <a:lnTo>
                    <a:pt x="1" y="67"/>
                  </a:lnTo>
                  <a:cubicBezTo>
                    <a:pt x="1" y="67"/>
                    <a:pt x="435" y="935"/>
                    <a:pt x="835" y="1201"/>
                  </a:cubicBezTo>
                  <a:cubicBezTo>
                    <a:pt x="929" y="1264"/>
                    <a:pt x="1025" y="1288"/>
                    <a:pt x="1117" y="1288"/>
                  </a:cubicBezTo>
                  <a:cubicBezTo>
                    <a:pt x="1415" y="1288"/>
                    <a:pt x="1669" y="1035"/>
                    <a:pt x="1669" y="1035"/>
                  </a:cubicBezTo>
                  <a:lnTo>
                    <a:pt x="1669"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2"/>
            <p:cNvSpPr/>
            <p:nvPr/>
          </p:nvSpPr>
          <p:spPr>
            <a:xfrm>
              <a:off x="4679683" y="3116993"/>
              <a:ext cx="132921" cy="201530"/>
            </a:xfrm>
            <a:custGeom>
              <a:avLst/>
              <a:gdLst/>
              <a:ahLst/>
              <a:cxnLst/>
              <a:rect l="l" t="t" r="r" b="b"/>
              <a:pathLst>
                <a:path w="5105" h="7740" extrusionOk="0">
                  <a:moveTo>
                    <a:pt x="2569" y="1435"/>
                  </a:moveTo>
                  <a:cubicBezTo>
                    <a:pt x="0" y="1"/>
                    <a:pt x="1001" y="5037"/>
                    <a:pt x="1168" y="5471"/>
                  </a:cubicBezTo>
                  <a:cubicBezTo>
                    <a:pt x="1335" y="5971"/>
                    <a:pt x="2169" y="7272"/>
                    <a:pt x="2569" y="7506"/>
                  </a:cubicBezTo>
                  <a:cubicBezTo>
                    <a:pt x="2969" y="7739"/>
                    <a:pt x="3770" y="7372"/>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2"/>
            <p:cNvSpPr/>
            <p:nvPr/>
          </p:nvSpPr>
          <p:spPr>
            <a:xfrm>
              <a:off x="4696191" y="3139359"/>
              <a:ext cx="103369" cy="140082"/>
            </a:xfrm>
            <a:custGeom>
              <a:avLst/>
              <a:gdLst/>
              <a:ahLst/>
              <a:cxnLst/>
              <a:rect l="l" t="t" r="r" b="b"/>
              <a:pathLst>
                <a:path w="3970" h="5380" extrusionOk="0">
                  <a:moveTo>
                    <a:pt x="1103" y="0"/>
                  </a:moveTo>
                  <a:cubicBezTo>
                    <a:pt x="841" y="0"/>
                    <a:pt x="626" y="85"/>
                    <a:pt x="501" y="242"/>
                  </a:cubicBezTo>
                  <a:cubicBezTo>
                    <a:pt x="0" y="876"/>
                    <a:pt x="167" y="2344"/>
                    <a:pt x="267" y="3445"/>
                  </a:cubicBezTo>
                  <a:cubicBezTo>
                    <a:pt x="267" y="3445"/>
                    <a:pt x="300" y="3478"/>
                    <a:pt x="300" y="3478"/>
                  </a:cubicBezTo>
                  <a:cubicBezTo>
                    <a:pt x="300" y="3478"/>
                    <a:pt x="300" y="3511"/>
                    <a:pt x="300" y="3545"/>
                  </a:cubicBezTo>
                  <a:lnTo>
                    <a:pt x="367" y="3545"/>
                  </a:lnTo>
                  <a:cubicBezTo>
                    <a:pt x="367" y="3445"/>
                    <a:pt x="367" y="3278"/>
                    <a:pt x="367" y="3244"/>
                  </a:cubicBezTo>
                  <a:cubicBezTo>
                    <a:pt x="334" y="3111"/>
                    <a:pt x="334" y="2944"/>
                    <a:pt x="300" y="2811"/>
                  </a:cubicBezTo>
                  <a:cubicBezTo>
                    <a:pt x="367" y="2210"/>
                    <a:pt x="634" y="2210"/>
                    <a:pt x="734" y="1477"/>
                  </a:cubicBezTo>
                  <a:cubicBezTo>
                    <a:pt x="767" y="1443"/>
                    <a:pt x="801" y="1410"/>
                    <a:pt x="834" y="1376"/>
                  </a:cubicBezTo>
                  <a:cubicBezTo>
                    <a:pt x="867" y="1343"/>
                    <a:pt x="901" y="1310"/>
                    <a:pt x="934" y="1276"/>
                  </a:cubicBezTo>
                  <a:lnTo>
                    <a:pt x="1001" y="1276"/>
                  </a:lnTo>
                  <a:cubicBezTo>
                    <a:pt x="1468" y="1310"/>
                    <a:pt x="1935" y="1843"/>
                    <a:pt x="2369" y="2310"/>
                  </a:cubicBezTo>
                  <a:cubicBezTo>
                    <a:pt x="2535" y="2511"/>
                    <a:pt x="2735" y="2711"/>
                    <a:pt x="2902" y="2777"/>
                  </a:cubicBezTo>
                  <a:cubicBezTo>
                    <a:pt x="2938" y="2801"/>
                    <a:pt x="2965" y="2812"/>
                    <a:pt x="2986" y="2812"/>
                  </a:cubicBezTo>
                  <a:cubicBezTo>
                    <a:pt x="3026" y="2812"/>
                    <a:pt x="3048" y="2775"/>
                    <a:pt x="3069" y="2711"/>
                  </a:cubicBezTo>
                  <a:cubicBezTo>
                    <a:pt x="3269" y="3645"/>
                    <a:pt x="3436" y="4112"/>
                    <a:pt x="3536" y="4779"/>
                  </a:cubicBezTo>
                  <a:cubicBezTo>
                    <a:pt x="3536" y="4846"/>
                    <a:pt x="3503" y="4946"/>
                    <a:pt x="3503" y="5046"/>
                  </a:cubicBezTo>
                  <a:cubicBezTo>
                    <a:pt x="3503" y="5046"/>
                    <a:pt x="3503" y="5246"/>
                    <a:pt x="3503" y="5346"/>
                  </a:cubicBezTo>
                  <a:cubicBezTo>
                    <a:pt x="3503" y="5346"/>
                    <a:pt x="3536" y="5379"/>
                    <a:pt x="3569" y="5379"/>
                  </a:cubicBezTo>
                  <a:cubicBezTo>
                    <a:pt x="3569" y="5379"/>
                    <a:pt x="3569" y="5346"/>
                    <a:pt x="3569" y="5346"/>
                  </a:cubicBezTo>
                  <a:cubicBezTo>
                    <a:pt x="3569" y="5313"/>
                    <a:pt x="3569" y="5279"/>
                    <a:pt x="3603" y="5246"/>
                  </a:cubicBezTo>
                  <a:cubicBezTo>
                    <a:pt x="3603" y="5213"/>
                    <a:pt x="3603" y="5146"/>
                    <a:pt x="3603" y="5079"/>
                  </a:cubicBezTo>
                  <a:cubicBezTo>
                    <a:pt x="3736" y="4545"/>
                    <a:pt x="3970" y="2144"/>
                    <a:pt x="3069" y="1343"/>
                  </a:cubicBezTo>
                  <a:cubicBezTo>
                    <a:pt x="2474" y="405"/>
                    <a:pt x="1675" y="0"/>
                    <a:pt x="1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2"/>
            <p:cNvSpPr/>
            <p:nvPr/>
          </p:nvSpPr>
          <p:spPr>
            <a:xfrm>
              <a:off x="4746547" y="3322846"/>
              <a:ext cx="22627" cy="57335"/>
            </a:xfrm>
            <a:custGeom>
              <a:avLst/>
              <a:gdLst/>
              <a:ahLst/>
              <a:cxnLst/>
              <a:rect l="l" t="t" r="r" b="b"/>
              <a:pathLst>
                <a:path w="869" h="2202" extrusionOk="0">
                  <a:moveTo>
                    <a:pt x="835" y="0"/>
                  </a:moveTo>
                  <a:lnTo>
                    <a:pt x="868" y="400"/>
                  </a:lnTo>
                  <a:lnTo>
                    <a:pt x="701" y="2202"/>
                  </a:lnTo>
                  <a:lnTo>
                    <a:pt x="1" y="86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2"/>
            <p:cNvSpPr/>
            <p:nvPr/>
          </p:nvSpPr>
          <p:spPr>
            <a:xfrm>
              <a:off x="4724832" y="3297641"/>
              <a:ext cx="43457" cy="47805"/>
            </a:xfrm>
            <a:custGeom>
              <a:avLst/>
              <a:gdLst/>
              <a:ahLst/>
              <a:cxnLst/>
              <a:rect l="l" t="t" r="r" b="b"/>
              <a:pathLst>
                <a:path w="1669" h="1836" extrusionOk="0">
                  <a:moveTo>
                    <a:pt x="1" y="1"/>
                  </a:moveTo>
                  <a:lnTo>
                    <a:pt x="1" y="34"/>
                  </a:lnTo>
                  <a:lnTo>
                    <a:pt x="835" y="1835"/>
                  </a:lnTo>
                  <a:lnTo>
                    <a:pt x="1669" y="968"/>
                  </a:lnTo>
                  <a:lnTo>
                    <a:pt x="1669" y="935"/>
                  </a:lnTo>
                  <a:lnTo>
                    <a:pt x="835" y="18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2"/>
            <p:cNvSpPr/>
            <p:nvPr/>
          </p:nvSpPr>
          <p:spPr>
            <a:xfrm>
              <a:off x="4742225" y="3366276"/>
              <a:ext cx="7837" cy="5234"/>
            </a:xfrm>
            <a:custGeom>
              <a:avLst/>
              <a:gdLst/>
              <a:ahLst/>
              <a:cxnLst/>
              <a:rect l="l" t="t" r="r" b="b"/>
              <a:pathLst>
                <a:path w="301" h="201" extrusionOk="0">
                  <a:moveTo>
                    <a:pt x="0" y="0"/>
                  </a:moveTo>
                  <a:lnTo>
                    <a:pt x="300" y="200"/>
                  </a:lnTo>
                  <a:lnTo>
                    <a:pt x="300" y="200"/>
                  </a:lnTo>
                  <a:lnTo>
                    <a:pt x="0" y="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2"/>
            <p:cNvSpPr/>
            <p:nvPr/>
          </p:nvSpPr>
          <p:spPr>
            <a:xfrm>
              <a:off x="4705746" y="3231636"/>
              <a:ext cx="86002" cy="86497"/>
            </a:xfrm>
            <a:custGeom>
              <a:avLst/>
              <a:gdLst/>
              <a:ahLst/>
              <a:cxnLst/>
              <a:rect l="l" t="t" r="r" b="b"/>
              <a:pathLst>
                <a:path w="3303" h="3322" extrusionOk="0">
                  <a:moveTo>
                    <a:pt x="0" y="1"/>
                  </a:moveTo>
                  <a:lnTo>
                    <a:pt x="33" y="1068"/>
                  </a:lnTo>
                  <a:cubicBezTo>
                    <a:pt x="33" y="1068"/>
                    <a:pt x="934" y="3136"/>
                    <a:pt x="1635" y="3303"/>
                  </a:cubicBezTo>
                  <a:cubicBezTo>
                    <a:pt x="1701" y="3316"/>
                    <a:pt x="1768" y="3321"/>
                    <a:pt x="1833" y="3321"/>
                  </a:cubicBezTo>
                  <a:cubicBezTo>
                    <a:pt x="2456" y="3321"/>
                    <a:pt x="3002" y="2803"/>
                    <a:pt x="3002" y="2803"/>
                  </a:cubicBezTo>
                  <a:cubicBezTo>
                    <a:pt x="3002" y="2803"/>
                    <a:pt x="3302" y="1068"/>
                    <a:pt x="3302" y="1068"/>
                  </a:cubicBezTo>
                  <a:cubicBezTo>
                    <a:pt x="3302" y="1066"/>
                    <a:pt x="3302" y="1064"/>
                    <a:pt x="3300" y="1064"/>
                  </a:cubicBezTo>
                  <a:cubicBezTo>
                    <a:pt x="3283" y="1064"/>
                    <a:pt x="3169" y="1235"/>
                    <a:pt x="3169" y="1235"/>
                  </a:cubicBezTo>
                  <a:lnTo>
                    <a:pt x="2402" y="1902"/>
                  </a:lnTo>
                  <a:cubicBezTo>
                    <a:pt x="2402" y="1902"/>
                    <a:pt x="2268" y="1468"/>
                    <a:pt x="2102" y="1268"/>
                  </a:cubicBezTo>
                  <a:cubicBezTo>
                    <a:pt x="2035" y="1168"/>
                    <a:pt x="1801" y="1035"/>
                    <a:pt x="1568" y="935"/>
                  </a:cubicBezTo>
                  <a:cubicBezTo>
                    <a:pt x="1468" y="879"/>
                    <a:pt x="1364" y="853"/>
                    <a:pt x="1264" y="853"/>
                  </a:cubicBezTo>
                  <a:cubicBezTo>
                    <a:pt x="1064" y="853"/>
                    <a:pt x="879" y="957"/>
                    <a:pt x="767" y="1135"/>
                  </a:cubicBezTo>
                  <a:lnTo>
                    <a:pt x="667" y="13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2"/>
            <p:cNvSpPr/>
            <p:nvPr/>
          </p:nvSpPr>
          <p:spPr>
            <a:xfrm>
              <a:off x="5818329" y="4011590"/>
              <a:ext cx="200671" cy="186767"/>
            </a:xfrm>
            <a:custGeom>
              <a:avLst/>
              <a:gdLst/>
              <a:ahLst/>
              <a:cxnLst/>
              <a:rect l="l" t="t" r="r" b="b"/>
              <a:pathLst>
                <a:path w="7707" h="7173" extrusionOk="0">
                  <a:moveTo>
                    <a:pt x="3103" y="34"/>
                  </a:moveTo>
                  <a:cubicBezTo>
                    <a:pt x="1402" y="0"/>
                    <a:pt x="868" y="234"/>
                    <a:pt x="668" y="334"/>
                  </a:cubicBezTo>
                  <a:cubicBezTo>
                    <a:pt x="368" y="534"/>
                    <a:pt x="201" y="1735"/>
                    <a:pt x="1" y="2769"/>
                  </a:cubicBezTo>
                  <a:lnTo>
                    <a:pt x="3870" y="4971"/>
                  </a:lnTo>
                  <a:lnTo>
                    <a:pt x="7706" y="7172"/>
                  </a:lnTo>
                  <a:cubicBezTo>
                    <a:pt x="7506" y="5938"/>
                    <a:pt x="7339" y="4504"/>
                    <a:pt x="7039" y="3970"/>
                  </a:cubicBezTo>
                  <a:cubicBezTo>
                    <a:pt x="6839" y="3636"/>
                    <a:pt x="6338" y="2869"/>
                    <a:pt x="4637" y="9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2"/>
            <p:cNvSpPr/>
            <p:nvPr/>
          </p:nvSpPr>
          <p:spPr>
            <a:xfrm>
              <a:off x="5897378" y="3927332"/>
              <a:ext cx="42571" cy="133781"/>
            </a:xfrm>
            <a:custGeom>
              <a:avLst/>
              <a:gdLst/>
              <a:ahLst/>
              <a:cxnLst/>
              <a:rect l="l" t="t" r="r" b="b"/>
              <a:pathLst>
                <a:path w="1635" h="5138" extrusionOk="0">
                  <a:moveTo>
                    <a:pt x="0" y="1302"/>
                  </a:moveTo>
                  <a:lnTo>
                    <a:pt x="0" y="2936"/>
                  </a:lnTo>
                  <a:lnTo>
                    <a:pt x="0" y="3737"/>
                  </a:lnTo>
                  <a:cubicBezTo>
                    <a:pt x="434" y="4704"/>
                    <a:pt x="1201" y="5138"/>
                    <a:pt x="1635" y="4671"/>
                  </a:cubicBezTo>
                  <a:lnTo>
                    <a:pt x="1635" y="3870"/>
                  </a:lnTo>
                  <a:lnTo>
                    <a:pt x="1635" y="2236"/>
                  </a:lnTo>
                  <a:cubicBezTo>
                    <a:pt x="1635" y="935"/>
                    <a:pt x="0" y="1"/>
                    <a:pt x="0" y="1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2"/>
            <p:cNvSpPr/>
            <p:nvPr/>
          </p:nvSpPr>
          <p:spPr>
            <a:xfrm>
              <a:off x="5868711" y="3907361"/>
              <a:ext cx="18252" cy="36505"/>
            </a:xfrm>
            <a:custGeom>
              <a:avLst/>
              <a:gdLst/>
              <a:ahLst/>
              <a:cxnLst/>
              <a:rect l="l" t="t" r="r" b="b"/>
              <a:pathLst>
                <a:path w="701" h="1402" extrusionOk="0">
                  <a:moveTo>
                    <a:pt x="200" y="34"/>
                  </a:moveTo>
                  <a:cubicBezTo>
                    <a:pt x="334" y="34"/>
                    <a:pt x="534" y="367"/>
                    <a:pt x="601" y="734"/>
                  </a:cubicBezTo>
                  <a:cubicBezTo>
                    <a:pt x="701" y="1101"/>
                    <a:pt x="634" y="1402"/>
                    <a:pt x="501" y="1368"/>
                  </a:cubicBezTo>
                  <a:cubicBezTo>
                    <a:pt x="367" y="1335"/>
                    <a:pt x="167" y="1035"/>
                    <a:pt x="100" y="668"/>
                  </a:cubicBezTo>
                  <a:cubicBezTo>
                    <a:pt x="0" y="301"/>
                    <a:pt x="67" y="1"/>
                    <a:pt x="200"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2"/>
            <p:cNvSpPr/>
            <p:nvPr/>
          </p:nvSpPr>
          <p:spPr>
            <a:xfrm>
              <a:off x="5950339" y="3955140"/>
              <a:ext cx="18278" cy="33901"/>
            </a:xfrm>
            <a:custGeom>
              <a:avLst/>
              <a:gdLst/>
              <a:ahLst/>
              <a:cxnLst/>
              <a:rect l="l" t="t" r="r" b="b"/>
              <a:pathLst>
                <a:path w="702" h="1302" extrusionOk="0">
                  <a:moveTo>
                    <a:pt x="501" y="167"/>
                  </a:moveTo>
                  <a:cubicBezTo>
                    <a:pt x="368" y="0"/>
                    <a:pt x="168" y="134"/>
                    <a:pt x="101" y="401"/>
                  </a:cubicBezTo>
                  <a:cubicBezTo>
                    <a:pt x="1" y="667"/>
                    <a:pt x="68" y="1034"/>
                    <a:pt x="201" y="1168"/>
                  </a:cubicBezTo>
                  <a:cubicBezTo>
                    <a:pt x="334" y="1301"/>
                    <a:pt x="535" y="1201"/>
                    <a:pt x="601" y="934"/>
                  </a:cubicBezTo>
                  <a:cubicBezTo>
                    <a:pt x="701" y="634"/>
                    <a:pt x="635" y="300"/>
                    <a:pt x="5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2"/>
            <p:cNvSpPr/>
            <p:nvPr/>
          </p:nvSpPr>
          <p:spPr>
            <a:xfrm>
              <a:off x="5888682" y="4042861"/>
              <a:ext cx="56475" cy="110321"/>
            </a:xfrm>
            <a:custGeom>
              <a:avLst/>
              <a:gdLst/>
              <a:ahLst/>
              <a:cxnLst/>
              <a:rect l="l" t="t" r="r" b="b"/>
              <a:pathLst>
                <a:path w="2169" h="4237" extrusionOk="0">
                  <a:moveTo>
                    <a:pt x="1168" y="301"/>
                  </a:moveTo>
                  <a:cubicBezTo>
                    <a:pt x="1168" y="301"/>
                    <a:pt x="1" y="0"/>
                    <a:pt x="1" y="100"/>
                  </a:cubicBezTo>
                  <a:cubicBezTo>
                    <a:pt x="1" y="167"/>
                    <a:pt x="434" y="3369"/>
                    <a:pt x="434" y="3369"/>
                  </a:cubicBezTo>
                  <a:lnTo>
                    <a:pt x="2002" y="4237"/>
                  </a:lnTo>
                  <a:lnTo>
                    <a:pt x="2169" y="13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2"/>
            <p:cNvSpPr/>
            <p:nvPr/>
          </p:nvSpPr>
          <p:spPr>
            <a:xfrm>
              <a:off x="5868711" y="4012449"/>
              <a:ext cx="38249" cy="121621"/>
            </a:xfrm>
            <a:custGeom>
              <a:avLst/>
              <a:gdLst/>
              <a:ahLst/>
              <a:cxnLst/>
              <a:rect l="l" t="t" r="r" b="b"/>
              <a:pathLst>
                <a:path w="1469" h="4671" extrusionOk="0">
                  <a:moveTo>
                    <a:pt x="1101" y="1"/>
                  </a:moveTo>
                  <a:lnTo>
                    <a:pt x="1101" y="468"/>
                  </a:lnTo>
                  <a:lnTo>
                    <a:pt x="1468" y="4671"/>
                  </a:lnTo>
                  <a:lnTo>
                    <a:pt x="834" y="4304"/>
                  </a:lnTo>
                  <a:lnTo>
                    <a:pt x="167" y="2136"/>
                  </a:lnTo>
                  <a:lnTo>
                    <a:pt x="801" y="1969"/>
                  </a:lnTo>
                  <a:lnTo>
                    <a:pt x="0" y="1035"/>
                  </a:lnTo>
                  <a:lnTo>
                    <a:pt x="7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2"/>
            <p:cNvSpPr/>
            <p:nvPr/>
          </p:nvSpPr>
          <p:spPr>
            <a:xfrm>
              <a:off x="5930368" y="4036768"/>
              <a:ext cx="38249" cy="119903"/>
            </a:xfrm>
            <a:custGeom>
              <a:avLst/>
              <a:gdLst/>
              <a:ahLst/>
              <a:cxnLst/>
              <a:rect l="l" t="t" r="r" b="b"/>
              <a:pathLst>
                <a:path w="1469" h="4605" extrusionOk="0">
                  <a:moveTo>
                    <a:pt x="368" y="1"/>
                  </a:moveTo>
                  <a:lnTo>
                    <a:pt x="368" y="468"/>
                  </a:lnTo>
                  <a:lnTo>
                    <a:pt x="1" y="4271"/>
                  </a:lnTo>
                  <a:lnTo>
                    <a:pt x="634" y="4604"/>
                  </a:lnTo>
                  <a:lnTo>
                    <a:pt x="1302" y="3236"/>
                  </a:lnTo>
                  <a:lnTo>
                    <a:pt x="668" y="2302"/>
                  </a:lnTo>
                  <a:lnTo>
                    <a:pt x="1468" y="2269"/>
                  </a:lnTo>
                  <a:lnTo>
                    <a:pt x="801" y="50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2"/>
            <p:cNvSpPr/>
            <p:nvPr/>
          </p:nvSpPr>
          <p:spPr>
            <a:xfrm>
              <a:off x="5909538" y="4050672"/>
              <a:ext cx="18252" cy="25204"/>
            </a:xfrm>
            <a:custGeom>
              <a:avLst/>
              <a:gdLst/>
              <a:ahLst/>
              <a:cxnLst/>
              <a:rect l="l" t="t" r="r" b="b"/>
              <a:pathLst>
                <a:path w="701" h="968" extrusionOk="0">
                  <a:moveTo>
                    <a:pt x="0" y="301"/>
                  </a:moveTo>
                  <a:lnTo>
                    <a:pt x="200" y="801"/>
                  </a:lnTo>
                  <a:cubicBezTo>
                    <a:pt x="300" y="868"/>
                    <a:pt x="400" y="935"/>
                    <a:pt x="500" y="968"/>
                  </a:cubicBezTo>
                  <a:lnTo>
                    <a:pt x="701" y="701"/>
                  </a:lnTo>
                  <a:lnTo>
                    <a:pt x="3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2"/>
            <p:cNvSpPr/>
            <p:nvPr/>
          </p:nvSpPr>
          <p:spPr>
            <a:xfrm>
              <a:off x="5906934" y="4071528"/>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2"/>
            <p:cNvSpPr/>
            <p:nvPr/>
          </p:nvSpPr>
          <p:spPr>
            <a:xfrm>
              <a:off x="5895634" y="4003778"/>
              <a:ext cx="23486" cy="60824"/>
            </a:xfrm>
            <a:custGeom>
              <a:avLst/>
              <a:gdLst/>
              <a:ahLst/>
              <a:cxnLst/>
              <a:rect l="l" t="t" r="r" b="b"/>
              <a:pathLst>
                <a:path w="902" h="2336" extrusionOk="0">
                  <a:moveTo>
                    <a:pt x="67" y="0"/>
                  </a:moveTo>
                  <a:lnTo>
                    <a:pt x="0" y="334"/>
                  </a:lnTo>
                  <a:lnTo>
                    <a:pt x="201" y="2335"/>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2"/>
            <p:cNvSpPr/>
            <p:nvPr/>
          </p:nvSpPr>
          <p:spPr>
            <a:xfrm>
              <a:off x="5897378" y="3991619"/>
              <a:ext cx="42571" cy="34057"/>
            </a:xfrm>
            <a:custGeom>
              <a:avLst/>
              <a:gdLst/>
              <a:ahLst/>
              <a:cxnLst/>
              <a:rect l="l" t="t" r="r" b="b"/>
              <a:pathLst>
                <a:path w="1635" h="1308" extrusionOk="0">
                  <a:moveTo>
                    <a:pt x="0" y="0"/>
                  </a:moveTo>
                  <a:lnTo>
                    <a:pt x="0" y="100"/>
                  </a:lnTo>
                  <a:cubicBezTo>
                    <a:pt x="0" y="100"/>
                    <a:pt x="400" y="968"/>
                    <a:pt x="834" y="1234"/>
                  </a:cubicBezTo>
                  <a:cubicBezTo>
                    <a:pt x="924" y="1287"/>
                    <a:pt x="1015" y="1308"/>
                    <a:pt x="1101" y="1308"/>
                  </a:cubicBezTo>
                  <a:cubicBezTo>
                    <a:pt x="1395" y="1308"/>
                    <a:pt x="1635" y="1068"/>
                    <a:pt x="1635" y="1068"/>
                  </a:cubicBezTo>
                  <a:lnTo>
                    <a:pt x="1635" y="9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2"/>
            <p:cNvSpPr/>
            <p:nvPr/>
          </p:nvSpPr>
          <p:spPr>
            <a:xfrm>
              <a:off x="5852203" y="3822245"/>
              <a:ext cx="132921" cy="201530"/>
            </a:xfrm>
            <a:custGeom>
              <a:avLst/>
              <a:gdLst/>
              <a:ahLst/>
              <a:cxnLst/>
              <a:rect l="l" t="t" r="r" b="b"/>
              <a:pathLst>
                <a:path w="5105" h="7740" extrusionOk="0">
                  <a:moveTo>
                    <a:pt x="2569" y="1435"/>
                  </a:moveTo>
                  <a:cubicBezTo>
                    <a:pt x="1" y="1"/>
                    <a:pt x="1001" y="5038"/>
                    <a:pt x="1168" y="5471"/>
                  </a:cubicBezTo>
                  <a:cubicBezTo>
                    <a:pt x="1335" y="5972"/>
                    <a:pt x="2135" y="7272"/>
                    <a:pt x="2569" y="7506"/>
                  </a:cubicBezTo>
                  <a:cubicBezTo>
                    <a:pt x="2969" y="7739"/>
                    <a:pt x="3770" y="7339"/>
                    <a:pt x="3970" y="7072"/>
                  </a:cubicBezTo>
                  <a:cubicBezTo>
                    <a:pt x="4137" y="6839"/>
                    <a:pt x="5104" y="2903"/>
                    <a:pt x="2569"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2"/>
            <p:cNvSpPr/>
            <p:nvPr/>
          </p:nvSpPr>
          <p:spPr>
            <a:xfrm>
              <a:off x="5867826" y="3844611"/>
              <a:ext cx="104254" cy="140082"/>
            </a:xfrm>
            <a:custGeom>
              <a:avLst/>
              <a:gdLst/>
              <a:ahLst/>
              <a:cxnLst/>
              <a:rect l="l" t="t" r="r" b="b"/>
              <a:pathLst>
                <a:path w="4004" h="5380" extrusionOk="0">
                  <a:moveTo>
                    <a:pt x="1111" y="0"/>
                  </a:moveTo>
                  <a:cubicBezTo>
                    <a:pt x="845" y="0"/>
                    <a:pt x="627" y="85"/>
                    <a:pt x="501" y="242"/>
                  </a:cubicBezTo>
                  <a:cubicBezTo>
                    <a:pt x="1" y="876"/>
                    <a:pt x="201" y="2344"/>
                    <a:pt x="301" y="3445"/>
                  </a:cubicBezTo>
                  <a:cubicBezTo>
                    <a:pt x="301" y="3445"/>
                    <a:pt x="301" y="3478"/>
                    <a:pt x="301" y="3478"/>
                  </a:cubicBezTo>
                  <a:cubicBezTo>
                    <a:pt x="301" y="3478"/>
                    <a:pt x="335" y="3511"/>
                    <a:pt x="335" y="3511"/>
                  </a:cubicBezTo>
                  <a:cubicBezTo>
                    <a:pt x="335" y="3545"/>
                    <a:pt x="368" y="3545"/>
                    <a:pt x="368" y="3545"/>
                  </a:cubicBezTo>
                  <a:cubicBezTo>
                    <a:pt x="401" y="3445"/>
                    <a:pt x="368" y="3244"/>
                    <a:pt x="368" y="3244"/>
                  </a:cubicBezTo>
                  <a:cubicBezTo>
                    <a:pt x="368" y="3111"/>
                    <a:pt x="335" y="2944"/>
                    <a:pt x="335" y="2811"/>
                  </a:cubicBezTo>
                  <a:cubicBezTo>
                    <a:pt x="401" y="2210"/>
                    <a:pt x="635" y="2210"/>
                    <a:pt x="768" y="1477"/>
                  </a:cubicBezTo>
                  <a:cubicBezTo>
                    <a:pt x="802" y="1443"/>
                    <a:pt x="835" y="1410"/>
                    <a:pt x="868" y="1376"/>
                  </a:cubicBezTo>
                  <a:cubicBezTo>
                    <a:pt x="902" y="1343"/>
                    <a:pt x="935" y="1310"/>
                    <a:pt x="968" y="1276"/>
                  </a:cubicBezTo>
                  <a:cubicBezTo>
                    <a:pt x="1002" y="1276"/>
                    <a:pt x="1002" y="1276"/>
                    <a:pt x="1035" y="1243"/>
                  </a:cubicBezTo>
                  <a:cubicBezTo>
                    <a:pt x="1502" y="1310"/>
                    <a:pt x="1969" y="1843"/>
                    <a:pt x="2403" y="2310"/>
                  </a:cubicBezTo>
                  <a:cubicBezTo>
                    <a:pt x="2569" y="2511"/>
                    <a:pt x="2770" y="2711"/>
                    <a:pt x="2936" y="2811"/>
                  </a:cubicBezTo>
                  <a:cubicBezTo>
                    <a:pt x="2961" y="2819"/>
                    <a:pt x="2982" y="2823"/>
                    <a:pt x="3000" y="2823"/>
                  </a:cubicBezTo>
                  <a:cubicBezTo>
                    <a:pt x="3053" y="2823"/>
                    <a:pt x="3078" y="2786"/>
                    <a:pt x="3103" y="2711"/>
                  </a:cubicBezTo>
                  <a:cubicBezTo>
                    <a:pt x="3303" y="3645"/>
                    <a:pt x="3470" y="4112"/>
                    <a:pt x="3570" y="4779"/>
                  </a:cubicBezTo>
                  <a:cubicBezTo>
                    <a:pt x="3570" y="4846"/>
                    <a:pt x="3537" y="4946"/>
                    <a:pt x="3537" y="5046"/>
                  </a:cubicBezTo>
                  <a:cubicBezTo>
                    <a:pt x="3537" y="5046"/>
                    <a:pt x="3537" y="5246"/>
                    <a:pt x="3537" y="5346"/>
                  </a:cubicBezTo>
                  <a:cubicBezTo>
                    <a:pt x="3537" y="5346"/>
                    <a:pt x="3570" y="5379"/>
                    <a:pt x="3570" y="5379"/>
                  </a:cubicBezTo>
                  <a:cubicBezTo>
                    <a:pt x="3604" y="5379"/>
                    <a:pt x="3604" y="5346"/>
                    <a:pt x="3604" y="5346"/>
                  </a:cubicBezTo>
                  <a:cubicBezTo>
                    <a:pt x="3604" y="5313"/>
                    <a:pt x="3604" y="5279"/>
                    <a:pt x="3604" y="5246"/>
                  </a:cubicBezTo>
                  <a:cubicBezTo>
                    <a:pt x="3604" y="5213"/>
                    <a:pt x="3637" y="5146"/>
                    <a:pt x="3637" y="5079"/>
                  </a:cubicBezTo>
                  <a:cubicBezTo>
                    <a:pt x="3770" y="4545"/>
                    <a:pt x="4004" y="2144"/>
                    <a:pt x="3103" y="1343"/>
                  </a:cubicBezTo>
                  <a:cubicBezTo>
                    <a:pt x="2508" y="405"/>
                    <a:pt x="1694" y="0"/>
                    <a:pt x="1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2"/>
            <p:cNvSpPr/>
            <p:nvPr/>
          </p:nvSpPr>
          <p:spPr>
            <a:xfrm>
              <a:off x="5919094" y="4028097"/>
              <a:ext cx="22601" cy="57335"/>
            </a:xfrm>
            <a:custGeom>
              <a:avLst/>
              <a:gdLst/>
              <a:ahLst/>
              <a:cxnLst/>
              <a:rect l="l" t="t" r="r" b="b"/>
              <a:pathLst>
                <a:path w="868" h="2202" extrusionOk="0">
                  <a:moveTo>
                    <a:pt x="801" y="0"/>
                  </a:moveTo>
                  <a:lnTo>
                    <a:pt x="867" y="401"/>
                  </a:lnTo>
                  <a:lnTo>
                    <a:pt x="667" y="2202"/>
                  </a:lnTo>
                  <a:lnTo>
                    <a:pt x="0"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2"/>
            <p:cNvSpPr/>
            <p:nvPr/>
          </p:nvSpPr>
          <p:spPr>
            <a:xfrm>
              <a:off x="5897378" y="4002893"/>
              <a:ext cx="42571" cy="47805"/>
            </a:xfrm>
            <a:custGeom>
              <a:avLst/>
              <a:gdLst/>
              <a:ahLst/>
              <a:cxnLst/>
              <a:rect l="l" t="t" r="r" b="b"/>
              <a:pathLst>
                <a:path w="1635" h="1836" extrusionOk="0">
                  <a:moveTo>
                    <a:pt x="0" y="1"/>
                  </a:moveTo>
                  <a:lnTo>
                    <a:pt x="0" y="34"/>
                  </a:lnTo>
                  <a:lnTo>
                    <a:pt x="834" y="1836"/>
                  </a:lnTo>
                  <a:lnTo>
                    <a:pt x="1635" y="968"/>
                  </a:lnTo>
                  <a:lnTo>
                    <a:pt x="1635" y="935"/>
                  </a:lnTo>
                  <a:lnTo>
                    <a:pt x="834" y="18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2"/>
            <p:cNvSpPr/>
            <p:nvPr/>
          </p:nvSpPr>
          <p:spPr>
            <a:xfrm>
              <a:off x="5914746" y="4071528"/>
              <a:ext cx="7837" cy="5234"/>
            </a:xfrm>
            <a:custGeom>
              <a:avLst/>
              <a:gdLst/>
              <a:ahLst/>
              <a:cxnLst/>
              <a:rect l="l" t="t" r="r" b="b"/>
              <a:pathLst>
                <a:path w="301" h="201" extrusionOk="0">
                  <a:moveTo>
                    <a:pt x="0" y="0"/>
                  </a:moveTo>
                  <a:lnTo>
                    <a:pt x="300" y="167"/>
                  </a:lnTo>
                  <a:lnTo>
                    <a:pt x="300" y="2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2"/>
            <p:cNvSpPr/>
            <p:nvPr/>
          </p:nvSpPr>
          <p:spPr>
            <a:xfrm>
              <a:off x="5443128" y="2836465"/>
              <a:ext cx="200645" cy="185882"/>
            </a:xfrm>
            <a:custGeom>
              <a:avLst/>
              <a:gdLst/>
              <a:ahLst/>
              <a:cxnLst/>
              <a:rect l="l" t="t" r="r" b="b"/>
              <a:pathLst>
                <a:path w="7706" h="7139" extrusionOk="0">
                  <a:moveTo>
                    <a:pt x="3103" y="0"/>
                  </a:moveTo>
                  <a:cubicBezTo>
                    <a:pt x="1401" y="0"/>
                    <a:pt x="868" y="200"/>
                    <a:pt x="667" y="334"/>
                  </a:cubicBezTo>
                  <a:cubicBezTo>
                    <a:pt x="367" y="500"/>
                    <a:pt x="200" y="1735"/>
                    <a:pt x="0" y="2735"/>
                  </a:cubicBezTo>
                  <a:lnTo>
                    <a:pt x="3836" y="4937"/>
                  </a:lnTo>
                  <a:lnTo>
                    <a:pt x="7706" y="7139"/>
                  </a:lnTo>
                  <a:cubicBezTo>
                    <a:pt x="7506" y="5904"/>
                    <a:pt x="7339" y="4503"/>
                    <a:pt x="7039" y="3970"/>
                  </a:cubicBezTo>
                  <a:cubicBezTo>
                    <a:pt x="6839" y="3603"/>
                    <a:pt x="6338" y="2835"/>
                    <a:pt x="4637" y="9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a:off x="5522152" y="2751349"/>
              <a:ext cx="42597" cy="133781"/>
            </a:xfrm>
            <a:custGeom>
              <a:avLst/>
              <a:gdLst/>
              <a:ahLst/>
              <a:cxnLst/>
              <a:rect l="l" t="t" r="r" b="b"/>
              <a:pathLst>
                <a:path w="1636" h="5138" extrusionOk="0">
                  <a:moveTo>
                    <a:pt x="1" y="1301"/>
                  </a:moveTo>
                  <a:lnTo>
                    <a:pt x="1" y="2936"/>
                  </a:lnTo>
                  <a:lnTo>
                    <a:pt x="1" y="3736"/>
                  </a:lnTo>
                  <a:cubicBezTo>
                    <a:pt x="434" y="4703"/>
                    <a:pt x="1202" y="5137"/>
                    <a:pt x="1635" y="4703"/>
                  </a:cubicBezTo>
                  <a:lnTo>
                    <a:pt x="1635" y="3870"/>
                  </a:lnTo>
                  <a:lnTo>
                    <a:pt x="1635" y="2268"/>
                  </a:lnTo>
                  <a:cubicBezTo>
                    <a:pt x="1635" y="934"/>
                    <a:pt x="1" y="0"/>
                    <a:pt x="1" y="13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5493511" y="2732237"/>
              <a:ext cx="18252" cy="35619"/>
            </a:xfrm>
            <a:custGeom>
              <a:avLst/>
              <a:gdLst/>
              <a:ahLst/>
              <a:cxnLst/>
              <a:rect l="l" t="t" r="r" b="b"/>
              <a:pathLst>
                <a:path w="701" h="1368" extrusionOk="0">
                  <a:moveTo>
                    <a:pt x="200" y="0"/>
                  </a:moveTo>
                  <a:cubicBezTo>
                    <a:pt x="334" y="34"/>
                    <a:pt x="534" y="334"/>
                    <a:pt x="600" y="734"/>
                  </a:cubicBezTo>
                  <a:cubicBezTo>
                    <a:pt x="701" y="1101"/>
                    <a:pt x="634" y="1368"/>
                    <a:pt x="500" y="1368"/>
                  </a:cubicBezTo>
                  <a:cubicBezTo>
                    <a:pt x="367" y="1335"/>
                    <a:pt x="167" y="1001"/>
                    <a:pt x="100" y="634"/>
                  </a:cubicBezTo>
                  <a:cubicBezTo>
                    <a:pt x="0" y="267"/>
                    <a:pt x="67" y="0"/>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5575138" y="2779990"/>
              <a:ext cx="18278" cy="33042"/>
            </a:xfrm>
            <a:custGeom>
              <a:avLst/>
              <a:gdLst/>
              <a:ahLst/>
              <a:cxnLst/>
              <a:rect l="l" t="t" r="r" b="b"/>
              <a:pathLst>
                <a:path w="702" h="1269" extrusionOk="0">
                  <a:moveTo>
                    <a:pt x="501" y="134"/>
                  </a:moveTo>
                  <a:cubicBezTo>
                    <a:pt x="368" y="1"/>
                    <a:pt x="167" y="101"/>
                    <a:pt x="101" y="368"/>
                  </a:cubicBezTo>
                  <a:cubicBezTo>
                    <a:pt x="1" y="668"/>
                    <a:pt x="67" y="1002"/>
                    <a:pt x="201" y="1135"/>
                  </a:cubicBezTo>
                  <a:cubicBezTo>
                    <a:pt x="334" y="1268"/>
                    <a:pt x="534" y="1168"/>
                    <a:pt x="601" y="902"/>
                  </a:cubicBezTo>
                  <a:cubicBezTo>
                    <a:pt x="701" y="635"/>
                    <a:pt x="634" y="268"/>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5520434" y="2827769"/>
              <a:ext cx="23460" cy="60824"/>
            </a:xfrm>
            <a:custGeom>
              <a:avLst/>
              <a:gdLst/>
              <a:ahLst/>
              <a:cxnLst/>
              <a:rect l="l" t="t" r="r" b="b"/>
              <a:pathLst>
                <a:path w="901" h="2336" extrusionOk="0">
                  <a:moveTo>
                    <a:pt x="67" y="1"/>
                  </a:moveTo>
                  <a:lnTo>
                    <a:pt x="0" y="334"/>
                  </a:lnTo>
                  <a:lnTo>
                    <a:pt x="200" y="2336"/>
                  </a:lnTo>
                  <a:lnTo>
                    <a:pt x="901" y="1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5522152" y="2816468"/>
              <a:ext cx="42597" cy="33562"/>
            </a:xfrm>
            <a:custGeom>
              <a:avLst/>
              <a:gdLst/>
              <a:ahLst/>
              <a:cxnLst/>
              <a:rect l="l" t="t" r="r" b="b"/>
              <a:pathLst>
                <a:path w="1636" h="1289" extrusionOk="0">
                  <a:moveTo>
                    <a:pt x="1" y="1"/>
                  </a:moveTo>
                  <a:lnTo>
                    <a:pt x="1" y="68"/>
                  </a:lnTo>
                  <a:cubicBezTo>
                    <a:pt x="1" y="68"/>
                    <a:pt x="401" y="968"/>
                    <a:pt x="835" y="1202"/>
                  </a:cubicBezTo>
                  <a:cubicBezTo>
                    <a:pt x="929" y="1265"/>
                    <a:pt x="1023" y="1289"/>
                    <a:pt x="1112" y="1289"/>
                  </a:cubicBezTo>
                  <a:cubicBezTo>
                    <a:pt x="1401" y="1289"/>
                    <a:pt x="1635" y="1035"/>
                    <a:pt x="1635" y="1035"/>
                  </a:cubicBezTo>
                  <a:lnTo>
                    <a:pt x="1635" y="93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5477003" y="2646235"/>
              <a:ext cx="132895" cy="201530"/>
            </a:xfrm>
            <a:custGeom>
              <a:avLst/>
              <a:gdLst/>
              <a:ahLst/>
              <a:cxnLst/>
              <a:rect l="l" t="t" r="r" b="b"/>
              <a:pathLst>
                <a:path w="5104" h="7740" extrusionOk="0">
                  <a:moveTo>
                    <a:pt x="2569" y="1469"/>
                  </a:moveTo>
                  <a:cubicBezTo>
                    <a:pt x="0" y="1"/>
                    <a:pt x="1001" y="5038"/>
                    <a:pt x="1168" y="5505"/>
                  </a:cubicBezTo>
                  <a:cubicBezTo>
                    <a:pt x="1335" y="5972"/>
                    <a:pt x="2135" y="7273"/>
                    <a:pt x="2569" y="7506"/>
                  </a:cubicBezTo>
                  <a:cubicBezTo>
                    <a:pt x="2969" y="7740"/>
                    <a:pt x="3770" y="7373"/>
                    <a:pt x="3970" y="7073"/>
                  </a:cubicBezTo>
                  <a:cubicBezTo>
                    <a:pt x="4137" y="6839"/>
                    <a:pt x="5104" y="2903"/>
                    <a:pt x="2569" y="14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2"/>
            <p:cNvSpPr/>
            <p:nvPr/>
          </p:nvSpPr>
          <p:spPr>
            <a:xfrm>
              <a:off x="5489163" y="2668601"/>
              <a:ext cx="107717" cy="140446"/>
            </a:xfrm>
            <a:custGeom>
              <a:avLst/>
              <a:gdLst/>
              <a:ahLst/>
              <a:cxnLst/>
              <a:rect l="l" t="t" r="r" b="b"/>
              <a:pathLst>
                <a:path w="4137" h="5394" extrusionOk="0">
                  <a:moveTo>
                    <a:pt x="1244" y="1"/>
                  </a:moveTo>
                  <a:cubicBezTo>
                    <a:pt x="978" y="1"/>
                    <a:pt x="760" y="86"/>
                    <a:pt x="634" y="243"/>
                  </a:cubicBezTo>
                  <a:cubicBezTo>
                    <a:pt x="0" y="1043"/>
                    <a:pt x="334" y="2544"/>
                    <a:pt x="434" y="3445"/>
                  </a:cubicBezTo>
                  <a:cubicBezTo>
                    <a:pt x="434" y="3512"/>
                    <a:pt x="467" y="3545"/>
                    <a:pt x="501" y="3545"/>
                  </a:cubicBezTo>
                  <a:cubicBezTo>
                    <a:pt x="564" y="3291"/>
                    <a:pt x="236" y="2706"/>
                    <a:pt x="432" y="2706"/>
                  </a:cubicBezTo>
                  <a:cubicBezTo>
                    <a:pt x="442" y="2706"/>
                    <a:pt x="454" y="2708"/>
                    <a:pt x="467" y="2711"/>
                  </a:cubicBezTo>
                  <a:cubicBezTo>
                    <a:pt x="1224" y="2906"/>
                    <a:pt x="1749" y="2967"/>
                    <a:pt x="2118" y="2967"/>
                  </a:cubicBezTo>
                  <a:cubicBezTo>
                    <a:pt x="2731" y="2967"/>
                    <a:pt x="2915" y="2799"/>
                    <a:pt x="3024" y="2799"/>
                  </a:cubicBezTo>
                  <a:cubicBezTo>
                    <a:pt x="3040" y="2799"/>
                    <a:pt x="3055" y="2803"/>
                    <a:pt x="3069" y="2811"/>
                  </a:cubicBezTo>
                  <a:cubicBezTo>
                    <a:pt x="3094" y="2820"/>
                    <a:pt x="3115" y="2824"/>
                    <a:pt x="3133" y="2824"/>
                  </a:cubicBezTo>
                  <a:cubicBezTo>
                    <a:pt x="3186" y="2824"/>
                    <a:pt x="3211" y="2786"/>
                    <a:pt x="3236" y="2711"/>
                  </a:cubicBezTo>
                  <a:cubicBezTo>
                    <a:pt x="3436" y="3645"/>
                    <a:pt x="3603" y="4112"/>
                    <a:pt x="3703" y="4779"/>
                  </a:cubicBezTo>
                  <a:cubicBezTo>
                    <a:pt x="3703" y="4879"/>
                    <a:pt x="3670" y="4946"/>
                    <a:pt x="3670" y="5079"/>
                  </a:cubicBezTo>
                  <a:cubicBezTo>
                    <a:pt x="3670" y="5079"/>
                    <a:pt x="3670" y="5246"/>
                    <a:pt x="3670" y="5346"/>
                  </a:cubicBezTo>
                  <a:cubicBezTo>
                    <a:pt x="3670" y="5370"/>
                    <a:pt x="3686" y="5394"/>
                    <a:pt x="3708" y="5394"/>
                  </a:cubicBezTo>
                  <a:cubicBezTo>
                    <a:pt x="3717" y="5394"/>
                    <a:pt x="3727" y="5389"/>
                    <a:pt x="3736" y="5380"/>
                  </a:cubicBezTo>
                  <a:cubicBezTo>
                    <a:pt x="3736" y="5380"/>
                    <a:pt x="3736" y="5380"/>
                    <a:pt x="3736" y="5346"/>
                  </a:cubicBezTo>
                  <a:cubicBezTo>
                    <a:pt x="3736" y="5313"/>
                    <a:pt x="3736" y="5280"/>
                    <a:pt x="3770" y="5246"/>
                  </a:cubicBezTo>
                  <a:cubicBezTo>
                    <a:pt x="3770" y="5213"/>
                    <a:pt x="3770" y="5146"/>
                    <a:pt x="3770" y="5113"/>
                  </a:cubicBezTo>
                  <a:cubicBezTo>
                    <a:pt x="3903" y="4546"/>
                    <a:pt x="4137" y="2144"/>
                    <a:pt x="3236" y="1343"/>
                  </a:cubicBezTo>
                  <a:cubicBezTo>
                    <a:pt x="2641" y="405"/>
                    <a:pt x="1826" y="1"/>
                    <a:pt x="1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2"/>
            <p:cNvSpPr/>
            <p:nvPr/>
          </p:nvSpPr>
          <p:spPr>
            <a:xfrm>
              <a:off x="5543867" y="2852088"/>
              <a:ext cx="22627" cy="57361"/>
            </a:xfrm>
            <a:custGeom>
              <a:avLst/>
              <a:gdLst/>
              <a:ahLst/>
              <a:cxnLst/>
              <a:rect l="l" t="t" r="r" b="b"/>
              <a:pathLst>
                <a:path w="869" h="2203" extrusionOk="0">
                  <a:moveTo>
                    <a:pt x="801" y="1"/>
                  </a:moveTo>
                  <a:lnTo>
                    <a:pt x="868" y="401"/>
                  </a:lnTo>
                  <a:lnTo>
                    <a:pt x="668" y="2202"/>
                  </a:lnTo>
                  <a:lnTo>
                    <a:pt x="1" y="8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2"/>
            <p:cNvSpPr/>
            <p:nvPr/>
          </p:nvSpPr>
          <p:spPr>
            <a:xfrm>
              <a:off x="5522152" y="2826909"/>
              <a:ext cx="42597" cy="47779"/>
            </a:xfrm>
            <a:custGeom>
              <a:avLst/>
              <a:gdLst/>
              <a:ahLst/>
              <a:cxnLst/>
              <a:rect l="l" t="t" r="r" b="b"/>
              <a:pathLst>
                <a:path w="1636" h="1835" extrusionOk="0">
                  <a:moveTo>
                    <a:pt x="1" y="0"/>
                  </a:moveTo>
                  <a:lnTo>
                    <a:pt x="1" y="34"/>
                  </a:lnTo>
                  <a:lnTo>
                    <a:pt x="835" y="1835"/>
                  </a:lnTo>
                  <a:lnTo>
                    <a:pt x="1635" y="968"/>
                  </a:lnTo>
                  <a:lnTo>
                    <a:pt x="1635" y="934"/>
                  </a:lnTo>
                  <a:lnTo>
                    <a:pt x="835" y="1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2"/>
            <p:cNvSpPr/>
            <p:nvPr/>
          </p:nvSpPr>
          <p:spPr>
            <a:xfrm>
              <a:off x="5539519" y="2895518"/>
              <a:ext cx="7863" cy="5234"/>
            </a:xfrm>
            <a:custGeom>
              <a:avLst/>
              <a:gdLst/>
              <a:ahLst/>
              <a:cxnLst/>
              <a:rect l="l" t="t" r="r" b="b"/>
              <a:pathLst>
                <a:path w="302" h="201" extrusionOk="0">
                  <a:moveTo>
                    <a:pt x="1" y="0"/>
                  </a:moveTo>
                  <a:lnTo>
                    <a:pt x="301" y="201"/>
                  </a:lnTo>
                  <a:lnTo>
                    <a:pt x="301" y="201"/>
                  </a:lnTo>
                  <a:lnTo>
                    <a:pt x="1" y="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2"/>
            <p:cNvSpPr/>
            <p:nvPr/>
          </p:nvSpPr>
          <p:spPr>
            <a:xfrm>
              <a:off x="5516945" y="2634961"/>
              <a:ext cx="64313" cy="75587"/>
            </a:xfrm>
            <a:custGeom>
              <a:avLst/>
              <a:gdLst/>
              <a:ahLst/>
              <a:cxnLst/>
              <a:rect l="l" t="t" r="r" b="b"/>
              <a:pathLst>
                <a:path w="2470" h="2903" extrusionOk="0">
                  <a:moveTo>
                    <a:pt x="2269" y="1468"/>
                  </a:moveTo>
                  <a:cubicBezTo>
                    <a:pt x="2469" y="2269"/>
                    <a:pt x="2169" y="2902"/>
                    <a:pt x="1602" y="2902"/>
                  </a:cubicBezTo>
                  <a:cubicBezTo>
                    <a:pt x="1035" y="2902"/>
                    <a:pt x="401" y="2269"/>
                    <a:pt x="201" y="1468"/>
                  </a:cubicBezTo>
                  <a:cubicBezTo>
                    <a:pt x="1" y="667"/>
                    <a:pt x="334" y="0"/>
                    <a:pt x="901" y="0"/>
                  </a:cubicBezTo>
                  <a:cubicBezTo>
                    <a:pt x="1468" y="0"/>
                    <a:pt x="2069" y="667"/>
                    <a:pt x="2269" y="14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rgbClr val="F5D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2"/>
            <p:cNvSpPr/>
            <p:nvPr/>
          </p:nvSpPr>
          <p:spPr>
            <a:xfrm>
              <a:off x="4274071" y="2127724"/>
              <a:ext cx="200671" cy="185908"/>
            </a:xfrm>
            <a:custGeom>
              <a:avLst/>
              <a:gdLst/>
              <a:ahLst/>
              <a:cxnLst/>
              <a:rect l="l" t="t" r="r" b="b"/>
              <a:pathLst>
                <a:path w="7707" h="7140" extrusionOk="0">
                  <a:moveTo>
                    <a:pt x="3103" y="1"/>
                  </a:moveTo>
                  <a:cubicBezTo>
                    <a:pt x="1402" y="1"/>
                    <a:pt x="868" y="201"/>
                    <a:pt x="668" y="334"/>
                  </a:cubicBezTo>
                  <a:cubicBezTo>
                    <a:pt x="368" y="501"/>
                    <a:pt x="201" y="1735"/>
                    <a:pt x="1" y="2769"/>
                  </a:cubicBezTo>
                  <a:lnTo>
                    <a:pt x="3870" y="4938"/>
                  </a:lnTo>
                  <a:lnTo>
                    <a:pt x="7706" y="7139"/>
                  </a:lnTo>
                  <a:cubicBezTo>
                    <a:pt x="7506" y="5938"/>
                    <a:pt x="7339" y="4504"/>
                    <a:pt x="7039" y="3970"/>
                  </a:cubicBezTo>
                  <a:cubicBezTo>
                    <a:pt x="6839" y="3637"/>
                    <a:pt x="6338" y="2836"/>
                    <a:pt x="4637" y="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2"/>
            <p:cNvSpPr/>
            <p:nvPr/>
          </p:nvSpPr>
          <p:spPr>
            <a:xfrm>
              <a:off x="4353120" y="2042608"/>
              <a:ext cx="42571" cy="134640"/>
            </a:xfrm>
            <a:custGeom>
              <a:avLst/>
              <a:gdLst/>
              <a:ahLst/>
              <a:cxnLst/>
              <a:rect l="l" t="t" r="r" b="b"/>
              <a:pathLst>
                <a:path w="1635" h="5171" extrusionOk="0">
                  <a:moveTo>
                    <a:pt x="0" y="1335"/>
                  </a:moveTo>
                  <a:lnTo>
                    <a:pt x="0" y="2969"/>
                  </a:lnTo>
                  <a:lnTo>
                    <a:pt x="0" y="3770"/>
                  </a:lnTo>
                  <a:cubicBezTo>
                    <a:pt x="434" y="4704"/>
                    <a:pt x="1201" y="5171"/>
                    <a:pt x="1635" y="4704"/>
                  </a:cubicBezTo>
                  <a:lnTo>
                    <a:pt x="1635" y="3903"/>
                  </a:lnTo>
                  <a:lnTo>
                    <a:pt x="1635" y="2269"/>
                  </a:lnTo>
                  <a:cubicBezTo>
                    <a:pt x="1635" y="935"/>
                    <a:pt x="0" y="1"/>
                    <a:pt x="0" y="13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2"/>
            <p:cNvSpPr/>
            <p:nvPr/>
          </p:nvSpPr>
          <p:spPr>
            <a:xfrm>
              <a:off x="4324453" y="2023496"/>
              <a:ext cx="18252" cy="35645"/>
            </a:xfrm>
            <a:custGeom>
              <a:avLst/>
              <a:gdLst/>
              <a:ahLst/>
              <a:cxnLst/>
              <a:rect l="l" t="t" r="r" b="b"/>
              <a:pathLst>
                <a:path w="701" h="1369" extrusionOk="0">
                  <a:moveTo>
                    <a:pt x="200" y="1"/>
                  </a:moveTo>
                  <a:cubicBezTo>
                    <a:pt x="334" y="34"/>
                    <a:pt x="534" y="368"/>
                    <a:pt x="601" y="735"/>
                  </a:cubicBezTo>
                  <a:cubicBezTo>
                    <a:pt x="701" y="1102"/>
                    <a:pt x="634" y="1368"/>
                    <a:pt x="501" y="1368"/>
                  </a:cubicBezTo>
                  <a:cubicBezTo>
                    <a:pt x="367" y="1335"/>
                    <a:pt x="167" y="1035"/>
                    <a:pt x="67" y="635"/>
                  </a:cubicBezTo>
                  <a:cubicBezTo>
                    <a:pt x="0" y="268"/>
                    <a:pt x="67" y="1"/>
                    <a:pt x="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2"/>
            <p:cNvSpPr/>
            <p:nvPr/>
          </p:nvSpPr>
          <p:spPr>
            <a:xfrm>
              <a:off x="4406081" y="2071275"/>
              <a:ext cx="18278" cy="33901"/>
            </a:xfrm>
            <a:custGeom>
              <a:avLst/>
              <a:gdLst/>
              <a:ahLst/>
              <a:cxnLst/>
              <a:rect l="l" t="t" r="r" b="b"/>
              <a:pathLst>
                <a:path w="702" h="1302" extrusionOk="0">
                  <a:moveTo>
                    <a:pt x="501" y="134"/>
                  </a:moveTo>
                  <a:cubicBezTo>
                    <a:pt x="368" y="0"/>
                    <a:pt x="168" y="100"/>
                    <a:pt x="101" y="367"/>
                  </a:cubicBezTo>
                  <a:cubicBezTo>
                    <a:pt x="1" y="668"/>
                    <a:pt x="68" y="1001"/>
                    <a:pt x="201" y="1135"/>
                  </a:cubicBezTo>
                  <a:cubicBezTo>
                    <a:pt x="334" y="1301"/>
                    <a:pt x="535" y="1168"/>
                    <a:pt x="601" y="901"/>
                  </a:cubicBezTo>
                  <a:cubicBezTo>
                    <a:pt x="701" y="634"/>
                    <a:pt x="635" y="301"/>
                    <a:pt x="5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2"/>
            <p:cNvSpPr/>
            <p:nvPr/>
          </p:nvSpPr>
          <p:spPr>
            <a:xfrm>
              <a:off x="4344424" y="2158995"/>
              <a:ext cx="57361" cy="110321"/>
            </a:xfrm>
            <a:custGeom>
              <a:avLst/>
              <a:gdLst/>
              <a:ahLst/>
              <a:cxnLst/>
              <a:rect l="l" t="t" r="r" b="b"/>
              <a:pathLst>
                <a:path w="2203" h="4237" extrusionOk="0">
                  <a:moveTo>
                    <a:pt x="1168" y="301"/>
                  </a:moveTo>
                  <a:cubicBezTo>
                    <a:pt x="1168" y="301"/>
                    <a:pt x="1" y="0"/>
                    <a:pt x="1" y="67"/>
                  </a:cubicBezTo>
                  <a:cubicBezTo>
                    <a:pt x="1" y="167"/>
                    <a:pt x="434" y="3336"/>
                    <a:pt x="434" y="3336"/>
                  </a:cubicBezTo>
                  <a:lnTo>
                    <a:pt x="2002" y="4237"/>
                  </a:lnTo>
                  <a:lnTo>
                    <a:pt x="2202" y="13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2"/>
            <p:cNvSpPr/>
            <p:nvPr/>
          </p:nvSpPr>
          <p:spPr>
            <a:xfrm>
              <a:off x="4324453" y="2127724"/>
              <a:ext cx="38249" cy="121621"/>
            </a:xfrm>
            <a:custGeom>
              <a:avLst/>
              <a:gdLst/>
              <a:ahLst/>
              <a:cxnLst/>
              <a:rect l="l" t="t" r="r" b="b"/>
              <a:pathLst>
                <a:path w="1469" h="4671" extrusionOk="0">
                  <a:moveTo>
                    <a:pt x="1101" y="1"/>
                  </a:moveTo>
                  <a:lnTo>
                    <a:pt x="1101" y="468"/>
                  </a:lnTo>
                  <a:lnTo>
                    <a:pt x="1468" y="4671"/>
                  </a:lnTo>
                  <a:lnTo>
                    <a:pt x="834" y="4337"/>
                  </a:lnTo>
                  <a:lnTo>
                    <a:pt x="167" y="2169"/>
                  </a:lnTo>
                  <a:lnTo>
                    <a:pt x="801" y="1969"/>
                  </a:lnTo>
                  <a:lnTo>
                    <a:pt x="0" y="103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2"/>
            <p:cNvSpPr/>
            <p:nvPr/>
          </p:nvSpPr>
          <p:spPr>
            <a:xfrm>
              <a:off x="4386995" y="2152043"/>
              <a:ext cx="37364" cy="120762"/>
            </a:xfrm>
            <a:custGeom>
              <a:avLst/>
              <a:gdLst/>
              <a:ahLst/>
              <a:cxnLst/>
              <a:rect l="l" t="t" r="r" b="b"/>
              <a:pathLst>
                <a:path w="1435" h="4638" extrusionOk="0">
                  <a:moveTo>
                    <a:pt x="334" y="1"/>
                  </a:moveTo>
                  <a:lnTo>
                    <a:pt x="334" y="501"/>
                  </a:lnTo>
                  <a:lnTo>
                    <a:pt x="0" y="4270"/>
                  </a:lnTo>
                  <a:lnTo>
                    <a:pt x="600" y="4637"/>
                  </a:lnTo>
                  <a:lnTo>
                    <a:pt x="1268" y="3236"/>
                  </a:lnTo>
                  <a:lnTo>
                    <a:pt x="634" y="2302"/>
                  </a:lnTo>
                  <a:lnTo>
                    <a:pt x="1434" y="2302"/>
                  </a:lnTo>
                  <a:lnTo>
                    <a:pt x="767" y="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2"/>
            <p:cNvSpPr/>
            <p:nvPr/>
          </p:nvSpPr>
          <p:spPr>
            <a:xfrm>
              <a:off x="4365280" y="2166807"/>
              <a:ext cx="18252" cy="25230"/>
            </a:xfrm>
            <a:custGeom>
              <a:avLst/>
              <a:gdLst/>
              <a:ahLst/>
              <a:cxnLst/>
              <a:rect l="l" t="t" r="r" b="b"/>
              <a:pathLst>
                <a:path w="701" h="969" extrusionOk="0">
                  <a:moveTo>
                    <a:pt x="0" y="268"/>
                  </a:moveTo>
                  <a:lnTo>
                    <a:pt x="200" y="801"/>
                  </a:lnTo>
                  <a:cubicBezTo>
                    <a:pt x="300" y="835"/>
                    <a:pt x="400" y="901"/>
                    <a:pt x="500" y="968"/>
                  </a:cubicBezTo>
                  <a:lnTo>
                    <a:pt x="701" y="668"/>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2"/>
            <p:cNvSpPr/>
            <p:nvPr/>
          </p:nvSpPr>
          <p:spPr>
            <a:xfrm>
              <a:off x="4362676" y="2187663"/>
              <a:ext cx="23460" cy="75587"/>
            </a:xfrm>
            <a:custGeom>
              <a:avLst/>
              <a:gdLst/>
              <a:ahLst/>
              <a:cxnLst/>
              <a:rect l="l" t="t" r="r" b="b"/>
              <a:pathLst>
                <a:path w="901" h="2903" extrusionOk="0">
                  <a:moveTo>
                    <a:pt x="300" y="0"/>
                  </a:moveTo>
                  <a:lnTo>
                    <a:pt x="0" y="2402"/>
                  </a:lnTo>
                  <a:lnTo>
                    <a:pt x="901" y="2902"/>
                  </a:lnTo>
                  <a:lnTo>
                    <a:pt x="600" y="1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2"/>
            <p:cNvSpPr/>
            <p:nvPr/>
          </p:nvSpPr>
          <p:spPr>
            <a:xfrm>
              <a:off x="4351376" y="2119054"/>
              <a:ext cx="23486" cy="60824"/>
            </a:xfrm>
            <a:custGeom>
              <a:avLst/>
              <a:gdLst/>
              <a:ahLst/>
              <a:cxnLst/>
              <a:rect l="l" t="t" r="r" b="b"/>
              <a:pathLst>
                <a:path w="902" h="2336" extrusionOk="0">
                  <a:moveTo>
                    <a:pt x="67" y="0"/>
                  </a:moveTo>
                  <a:lnTo>
                    <a:pt x="0" y="334"/>
                  </a:lnTo>
                  <a:lnTo>
                    <a:pt x="201" y="2335"/>
                  </a:lnTo>
                  <a:lnTo>
                    <a:pt x="901" y="18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2"/>
            <p:cNvSpPr/>
            <p:nvPr/>
          </p:nvSpPr>
          <p:spPr>
            <a:xfrm>
              <a:off x="4353120" y="2107754"/>
              <a:ext cx="42571" cy="33693"/>
            </a:xfrm>
            <a:custGeom>
              <a:avLst/>
              <a:gdLst/>
              <a:ahLst/>
              <a:cxnLst/>
              <a:rect l="l" t="t" r="r" b="b"/>
              <a:pathLst>
                <a:path w="1635" h="1294" extrusionOk="0">
                  <a:moveTo>
                    <a:pt x="0" y="0"/>
                  </a:moveTo>
                  <a:lnTo>
                    <a:pt x="0" y="67"/>
                  </a:lnTo>
                  <a:cubicBezTo>
                    <a:pt x="0" y="67"/>
                    <a:pt x="400" y="968"/>
                    <a:pt x="834" y="1201"/>
                  </a:cubicBezTo>
                  <a:cubicBezTo>
                    <a:pt x="934" y="1268"/>
                    <a:pt x="1034" y="1293"/>
                    <a:pt x="1128" y="1293"/>
                  </a:cubicBezTo>
                  <a:cubicBezTo>
                    <a:pt x="1409" y="1293"/>
                    <a:pt x="1635" y="1068"/>
                    <a:pt x="1635" y="1068"/>
                  </a:cubicBezTo>
                  <a:lnTo>
                    <a:pt x="1635" y="9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2"/>
            <p:cNvSpPr/>
            <p:nvPr/>
          </p:nvSpPr>
          <p:spPr>
            <a:xfrm>
              <a:off x="4310549" y="1931428"/>
              <a:ext cx="132921" cy="207623"/>
            </a:xfrm>
            <a:custGeom>
              <a:avLst/>
              <a:gdLst/>
              <a:ahLst/>
              <a:cxnLst/>
              <a:rect l="l" t="t" r="r" b="b"/>
              <a:pathLst>
                <a:path w="5105" h="7974" extrusionOk="0">
                  <a:moveTo>
                    <a:pt x="2536" y="1435"/>
                  </a:moveTo>
                  <a:cubicBezTo>
                    <a:pt x="1" y="1"/>
                    <a:pt x="901" y="5305"/>
                    <a:pt x="1068" y="5738"/>
                  </a:cubicBezTo>
                  <a:cubicBezTo>
                    <a:pt x="1235" y="6205"/>
                    <a:pt x="2035" y="7506"/>
                    <a:pt x="2469" y="7740"/>
                  </a:cubicBezTo>
                  <a:cubicBezTo>
                    <a:pt x="2869" y="7973"/>
                    <a:pt x="3670" y="7606"/>
                    <a:pt x="3870" y="7339"/>
                  </a:cubicBezTo>
                  <a:cubicBezTo>
                    <a:pt x="4037" y="7073"/>
                    <a:pt x="5104" y="2903"/>
                    <a:pt x="2536" y="14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2"/>
            <p:cNvSpPr/>
            <p:nvPr/>
          </p:nvSpPr>
          <p:spPr>
            <a:xfrm>
              <a:off x="4323568" y="1960433"/>
              <a:ext cx="104254" cy="140394"/>
            </a:xfrm>
            <a:custGeom>
              <a:avLst/>
              <a:gdLst/>
              <a:ahLst/>
              <a:cxnLst/>
              <a:rect l="l" t="t" r="r" b="b"/>
              <a:pathLst>
                <a:path w="4004" h="5392" extrusionOk="0">
                  <a:moveTo>
                    <a:pt x="1092" y="1"/>
                  </a:moveTo>
                  <a:cubicBezTo>
                    <a:pt x="834" y="1"/>
                    <a:pt x="624" y="78"/>
                    <a:pt x="501" y="221"/>
                  </a:cubicBezTo>
                  <a:cubicBezTo>
                    <a:pt x="1" y="855"/>
                    <a:pt x="201" y="2356"/>
                    <a:pt x="301" y="3457"/>
                  </a:cubicBezTo>
                  <a:cubicBezTo>
                    <a:pt x="301" y="3490"/>
                    <a:pt x="335" y="3524"/>
                    <a:pt x="335" y="3524"/>
                  </a:cubicBezTo>
                  <a:cubicBezTo>
                    <a:pt x="335" y="3524"/>
                    <a:pt x="349" y="3538"/>
                    <a:pt x="359" y="3538"/>
                  </a:cubicBezTo>
                  <a:cubicBezTo>
                    <a:pt x="364" y="3538"/>
                    <a:pt x="368" y="3535"/>
                    <a:pt x="368" y="3524"/>
                  </a:cubicBezTo>
                  <a:cubicBezTo>
                    <a:pt x="368" y="3423"/>
                    <a:pt x="368" y="3257"/>
                    <a:pt x="368" y="3257"/>
                  </a:cubicBezTo>
                  <a:cubicBezTo>
                    <a:pt x="368" y="3090"/>
                    <a:pt x="335" y="2956"/>
                    <a:pt x="335" y="2790"/>
                  </a:cubicBezTo>
                  <a:cubicBezTo>
                    <a:pt x="401" y="2189"/>
                    <a:pt x="635" y="2189"/>
                    <a:pt x="768" y="1489"/>
                  </a:cubicBezTo>
                  <a:cubicBezTo>
                    <a:pt x="802" y="1455"/>
                    <a:pt x="835" y="1422"/>
                    <a:pt x="835" y="1389"/>
                  </a:cubicBezTo>
                  <a:cubicBezTo>
                    <a:pt x="866" y="1327"/>
                    <a:pt x="1041" y="200"/>
                    <a:pt x="1573" y="200"/>
                  </a:cubicBezTo>
                  <a:cubicBezTo>
                    <a:pt x="1614" y="200"/>
                    <a:pt x="1657" y="207"/>
                    <a:pt x="1702" y="221"/>
                  </a:cubicBezTo>
                  <a:cubicBezTo>
                    <a:pt x="2670" y="555"/>
                    <a:pt x="2736" y="1088"/>
                    <a:pt x="2936" y="1455"/>
                  </a:cubicBezTo>
                  <a:cubicBezTo>
                    <a:pt x="2970" y="1522"/>
                    <a:pt x="3470" y="4124"/>
                    <a:pt x="3570" y="4758"/>
                  </a:cubicBezTo>
                  <a:cubicBezTo>
                    <a:pt x="3537" y="4858"/>
                    <a:pt x="3537" y="4958"/>
                    <a:pt x="3537" y="5058"/>
                  </a:cubicBezTo>
                  <a:cubicBezTo>
                    <a:pt x="3537" y="5058"/>
                    <a:pt x="3537" y="5225"/>
                    <a:pt x="3537" y="5325"/>
                  </a:cubicBezTo>
                  <a:cubicBezTo>
                    <a:pt x="3537" y="5325"/>
                    <a:pt x="3537" y="5325"/>
                    <a:pt x="3537" y="5358"/>
                  </a:cubicBezTo>
                  <a:cubicBezTo>
                    <a:pt x="3537" y="5358"/>
                    <a:pt x="3570" y="5392"/>
                    <a:pt x="3570" y="5392"/>
                  </a:cubicBezTo>
                  <a:cubicBezTo>
                    <a:pt x="3570" y="5358"/>
                    <a:pt x="3604" y="5358"/>
                    <a:pt x="3604" y="5358"/>
                  </a:cubicBezTo>
                  <a:cubicBezTo>
                    <a:pt x="3604" y="5325"/>
                    <a:pt x="3604" y="5291"/>
                    <a:pt x="3604" y="5258"/>
                  </a:cubicBezTo>
                  <a:cubicBezTo>
                    <a:pt x="3604" y="5191"/>
                    <a:pt x="3604" y="5158"/>
                    <a:pt x="3637" y="5091"/>
                  </a:cubicBezTo>
                  <a:cubicBezTo>
                    <a:pt x="3770" y="4524"/>
                    <a:pt x="4004" y="2123"/>
                    <a:pt x="3103" y="1322"/>
                  </a:cubicBezTo>
                  <a:cubicBezTo>
                    <a:pt x="2502" y="397"/>
                    <a:pt x="1676" y="1"/>
                    <a:pt x="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2"/>
            <p:cNvSpPr/>
            <p:nvPr/>
          </p:nvSpPr>
          <p:spPr>
            <a:xfrm>
              <a:off x="4374836" y="2144232"/>
              <a:ext cx="22601" cy="56475"/>
            </a:xfrm>
            <a:custGeom>
              <a:avLst/>
              <a:gdLst/>
              <a:ahLst/>
              <a:cxnLst/>
              <a:rect l="l" t="t" r="r" b="b"/>
              <a:pathLst>
                <a:path w="868" h="2169" extrusionOk="0">
                  <a:moveTo>
                    <a:pt x="801" y="0"/>
                  </a:moveTo>
                  <a:lnTo>
                    <a:pt x="867" y="367"/>
                  </a:lnTo>
                  <a:lnTo>
                    <a:pt x="667" y="2169"/>
                  </a:lnTo>
                  <a:lnTo>
                    <a:pt x="0" y="8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2"/>
            <p:cNvSpPr/>
            <p:nvPr/>
          </p:nvSpPr>
          <p:spPr>
            <a:xfrm>
              <a:off x="4353120" y="2118169"/>
              <a:ext cx="42571" cy="48664"/>
            </a:xfrm>
            <a:custGeom>
              <a:avLst/>
              <a:gdLst/>
              <a:ahLst/>
              <a:cxnLst/>
              <a:rect l="l" t="t" r="r" b="b"/>
              <a:pathLst>
                <a:path w="1635" h="1869" extrusionOk="0">
                  <a:moveTo>
                    <a:pt x="0" y="1"/>
                  </a:moveTo>
                  <a:lnTo>
                    <a:pt x="0" y="34"/>
                  </a:lnTo>
                  <a:lnTo>
                    <a:pt x="834" y="1869"/>
                  </a:lnTo>
                  <a:lnTo>
                    <a:pt x="1635" y="1001"/>
                  </a:lnTo>
                  <a:lnTo>
                    <a:pt x="1635" y="968"/>
                  </a:lnTo>
                  <a:lnTo>
                    <a:pt x="834" y="18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2"/>
            <p:cNvSpPr/>
            <p:nvPr/>
          </p:nvSpPr>
          <p:spPr>
            <a:xfrm>
              <a:off x="4370487" y="2187663"/>
              <a:ext cx="7837" cy="4374"/>
            </a:xfrm>
            <a:custGeom>
              <a:avLst/>
              <a:gdLst/>
              <a:ahLst/>
              <a:cxnLst/>
              <a:rect l="l" t="t" r="r" b="b"/>
              <a:pathLst>
                <a:path w="301" h="168" extrusionOk="0">
                  <a:moveTo>
                    <a:pt x="0" y="0"/>
                  </a:moveTo>
                  <a:lnTo>
                    <a:pt x="300" y="167"/>
                  </a:lnTo>
                  <a:lnTo>
                    <a:pt x="300" y="1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22"/>
            <p:cNvGrpSpPr/>
            <p:nvPr/>
          </p:nvGrpSpPr>
          <p:grpSpPr>
            <a:xfrm>
              <a:off x="2746320" y="2761764"/>
              <a:ext cx="2735057" cy="2079303"/>
              <a:chOff x="2746320" y="2761764"/>
              <a:chExt cx="2735057" cy="2079303"/>
            </a:xfrm>
          </p:grpSpPr>
          <p:sp>
            <p:nvSpPr>
              <p:cNvPr id="1296" name="Google Shape;1296;p22"/>
              <p:cNvSpPr/>
              <p:nvPr/>
            </p:nvSpPr>
            <p:spPr>
              <a:xfrm>
                <a:off x="2746320" y="4428997"/>
                <a:ext cx="737408" cy="412069"/>
              </a:xfrm>
              <a:custGeom>
                <a:avLst/>
                <a:gdLst/>
                <a:ahLst/>
                <a:cxnLst/>
                <a:rect l="l" t="t" r="r" b="b"/>
                <a:pathLst>
                  <a:path w="28321" h="15826" extrusionOk="0">
                    <a:moveTo>
                      <a:pt x="13895" y="0"/>
                    </a:moveTo>
                    <a:cubicBezTo>
                      <a:pt x="13400" y="0"/>
                      <a:pt x="12905" y="24"/>
                      <a:pt x="12409" y="48"/>
                    </a:cubicBezTo>
                    <a:lnTo>
                      <a:pt x="12443" y="481"/>
                    </a:lnTo>
                    <a:cubicBezTo>
                      <a:pt x="13110" y="415"/>
                      <a:pt x="13810" y="415"/>
                      <a:pt x="14511" y="415"/>
                    </a:cubicBezTo>
                    <a:lnTo>
                      <a:pt x="14511" y="14"/>
                    </a:lnTo>
                    <a:cubicBezTo>
                      <a:pt x="14306" y="4"/>
                      <a:pt x="14100" y="0"/>
                      <a:pt x="13895" y="0"/>
                    </a:cubicBezTo>
                    <a:close/>
                    <a:moveTo>
                      <a:pt x="17013" y="181"/>
                    </a:moveTo>
                    <a:lnTo>
                      <a:pt x="16979" y="581"/>
                    </a:lnTo>
                    <a:cubicBezTo>
                      <a:pt x="17680" y="648"/>
                      <a:pt x="18347" y="781"/>
                      <a:pt x="19014" y="915"/>
                    </a:cubicBezTo>
                    <a:lnTo>
                      <a:pt x="19114" y="515"/>
                    </a:lnTo>
                    <a:cubicBezTo>
                      <a:pt x="18414" y="348"/>
                      <a:pt x="17713" y="248"/>
                      <a:pt x="17013" y="181"/>
                    </a:cubicBezTo>
                    <a:close/>
                    <a:moveTo>
                      <a:pt x="9907" y="348"/>
                    </a:moveTo>
                    <a:cubicBezTo>
                      <a:pt x="9207" y="481"/>
                      <a:pt x="8506" y="648"/>
                      <a:pt x="7839" y="815"/>
                    </a:cubicBezTo>
                    <a:lnTo>
                      <a:pt x="7973" y="1215"/>
                    </a:lnTo>
                    <a:cubicBezTo>
                      <a:pt x="8607" y="1048"/>
                      <a:pt x="9274" y="882"/>
                      <a:pt x="9974" y="781"/>
                    </a:cubicBezTo>
                    <a:lnTo>
                      <a:pt x="9907" y="348"/>
                    </a:lnTo>
                    <a:close/>
                    <a:moveTo>
                      <a:pt x="21549" y="1148"/>
                    </a:moveTo>
                    <a:lnTo>
                      <a:pt x="21416" y="1549"/>
                    </a:lnTo>
                    <a:cubicBezTo>
                      <a:pt x="22083" y="1782"/>
                      <a:pt x="22717" y="2049"/>
                      <a:pt x="23317" y="2316"/>
                    </a:cubicBezTo>
                    <a:lnTo>
                      <a:pt x="23484" y="1949"/>
                    </a:lnTo>
                    <a:cubicBezTo>
                      <a:pt x="22883" y="1649"/>
                      <a:pt x="22216" y="1382"/>
                      <a:pt x="21549" y="1148"/>
                    </a:cubicBezTo>
                    <a:close/>
                    <a:moveTo>
                      <a:pt x="5471" y="1649"/>
                    </a:moveTo>
                    <a:cubicBezTo>
                      <a:pt x="4770" y="1949"/>
                      <a:pt x="4170" y="2249"/>
                      <a:pt x="3570" y="2616"/>
                    </a:cubicBezTo>
                    <a:lnTo>
                      <a:pt x="3803" y="2983"/>
                    </a:lnTo>
                    <a:cubicBezTo>
                      <a:pt x="4370" y="2649"/>
                      <a:pt x="4971" y="2316"/>
                      <a:pt x="5638" y="2016"/>
                    </a:cubicBezTo>
                    <a:lnTo>
                      <a:pt x="5471" y="1649"/>
                    </a:lnTo>
                    <a:close/>
                    <a:moveTo>
                      <a:pt x="25652" y="3283"/>
                    </a:moveTo>
                    <a:lnTo>
                      <a:pt x="25385" y="3617"/>
                    </a:lnTo>
                    <a:cubicBezTo>
                      <a:pt x="25986" y="4050"/>
                      <a:pt x="26453" y="4551"/>
                      <a:pt x="26853" y="5051"/>
                    </a:cubicBezTo>
                    <a:lnTo>
                      <a:pt x="27186" y="4784"/>
                    </a:lnTo>
                    <a:cubicBezTo>
                      <a:pt x="26753" y="4251"/>
                      <a:pt x="26252" y="3750"/>
                      <a:pt x="25652" y="3283"/>
                    </a:cubicBezTo>
                    <a:close/>
                    <a:moveTo>
                      <a:pt x="1602" y="4217"/>
                    </a:moveTo>
                    <a:cubicBezTo>
                      <a:pt x="1068" y="4784"/>
                      <a:pt x="668" y="5385"/>
                      <a:pt x="401" y="5985"/>
                    </a:cubicBezTo>
                    <a:lnTo>
                      <a:pt x="768" y="6152"/>
                    </a:lnTo>
                    <a:cubicBezTo>
                      <a:pt x="1034" y="5585"/>
                      <a:pt x="1401" y="5018"/>
                      <a:pt x="1902" y="4484"/>
                    </a:cubicBezTo>
                    <a:lnTo>
                      <a:pt x="1602" y="4217"/>
                    </a:lnTo>
                    <a:close/>
                    <a:moveTo>
                      <a:pt x="28254" y="7119"/>
                    </a:moveTo>
                    <a:lnTo>
                      <a:pt x="27854" y="7186"/>
                    </a:lnTo>
                    <a:cubicBezTo>
                      <a:pt x="27887" y="7420"/>
                      <a:pt x="27887" y="7686"/>
                      <a:pt x="27887" y="7920"/>
                    </a:cubicBezTo>
                    <a:cubicBezTo>
                      <a:pt x="27887" y="8554"/>
                      <a:pt x="27754" y="9221"/>
                      <a:pt x="27453" y="9821"/>
                    </a:cubicBezTo>
                    <a:lnTo>
                      <a:pt x="27820" y="10021"/>
                    </a:lnTo>
                    <a:cubicBezTo>
                      <a:pt x="28154" y="9354"/>
                      <a:pt x="28321" y="8620"/>
                      <a:pt x="28321" y="7920"/>
                    </a:cubicBezTo>
                    <a:cubicBezTo>
                      <a:pt x="28321" y="7653"/>
                      <a:pt x="28287" y="7386"/>
                      <a:pt x="28254" y="7119"/>
                    </a:cubicBezTo>
                    <a:close/>
                    <a:moveTo>
                      <a:pt x="434" y="8487"/>
                    </a:moveTo>
                    <a:lnTo>
                      <a:pt x="0" y="8554"/>
                    </a:lnTo>
                    <a:cubicBezTo>
                      <a:pt x="100" y="9221"/>
                      <a:pt x="367" y="9921"/>
                      <a:pt x="768" y="10555"/>
                    </a:cubicBezTo>
                    <a:lnTo>
                      <a:pt x="1135" y="10322"/>
                    </a:lnTo>
                    <a:cubicBezTo>
                      <a:pt x="734" y="9721"/>
                      <a:pt x="501" y="9121"/>
                      <a:pt x="434" y="8487"/>
                    </a:cubicBezTo>
                    <a:close/>
                    <a:moveTo>
                      <a:pt x="25986" y="11756"/>
                    </a:moveTo>
                    <a:cubicBezTo>
                      <a:pt x="25519" y="12190"/>
                      <a:pt x="24952" y="12590"/>
                      <a:pt x="24318" y="12957"/>
                    </a:cubicBezTo>
                    <a:lnTo>
                      <a:pt x="24551" y="13324"/>
                    </a:lnTo>
                    <a:cubicBezTo>
                      <a:pt x="25185" y="12923"/>
                      <a:pt x="25752" y="12490"/>
                      <a:pt x="26252" y="12056"/>
                    </a:cubicBezTo>
                    <a:lnTo>
                      <a:pt x="25986" y="11756"/>
                    </a:lnTo>
                    <a:close/>
                    <a:moveTo>
                      <a:pt x="2736" y="12123"/>
                    </a:moveTo>
                    <a:lnTo>
                      <a:pt x="2502" y="12456"/>
                    </a:lnTo>
                    <a:cubicBezTo>
                      <a:pt x="3003" y="12857"/>
                      <a:pt x="3603" y="13257"/>
                      <a:pt x="4270" y="13624"/>
                    </a:cubicBezTo>
                    <a:lnTo>
                      <a:pt x="4470" y="13257"/>
                    </a:lnTo>
                    <a:cubicBezTo>
                      <a:pt x="3836" y="12890"/>
                      <a:pt x="3236" y="12523"/>
                      <a:pt x="2736" y="12123"/>
                    </a:cubicBezTo>
                    <a:close/>
                    <a:moveTo>
                      <a:pt x="22116" y="14024"/>
                    </a:moveTo>
                    <a:cubicBezTo>
                      <a:pt x="21482" y="14258"/>
                      <a:pt x="20849" y="14491"/>
                      <a:pt x="20148" y="14658"/>
                    </a:cubicBezTo>
                    <a:lnTo>
                      <a:pt x="20282" y="15058"/>
                    </a:lnTo>
                    <a:cubicBezTo>
                      <a:pt x="20949" y="14892"/>
                      <a:pt x="21649" y="14658"/>
                      <a:pt x="22283" y="14425"/>
                    </a:cubicBezTo>
                    <a:lnTo>
                      <a:pt x="22116" y="14024"/>
                    </a:lnTo>
                    <a:close/>
                    <a:moveTo>
                      <a:pt x="6705" y="14224"/>
                    </a:moveTo>
                    <a:lnTo>
                      <a:pt x="6572" y="14625"/>
                    </a:lnTo>
                    <a:cubicBezTo>
                      <a:pt x="7206" y="14858"/>
                      <a:pt x="7906" y="15058"/>
                      <a:pt x="8607" y="15225"/>
                    </a:cubicBezTo>
                    <a:lnTo>
                      <a:pt x="8707" y="14825"/>
                    </a:lnTo>
                    <a:cubicBezTo>
                      <a:pt x="8006" y="14658"/>
                      <a:pt x="7339" y="14458"/>
                      <a:pt x="6705" y="14224"/>
                    </a:cubicBezTo>
                    <a:close/>
                    <a:moveTo>
                      <a:pt x="17746" y="15158"/>
                    </a:moveTo>
                    <a:cubicBezTo>
                      <a:pt x="17079" y="15258"/>
                      <a:pt x="16379" y="15325"/>
                      <a:pt x="15678" y="15392"/>
                    </a:cubicBezTo>
                    <a:lnTo>
                      <a:pt x="15712" y="15792"/>
                    </a:lnTo>
                    <a:cubicBezTo>
                      <a:pt x="16412" y="15759"/>
                      <a:pt x="17113" y="15692"/>
                      <a:pt x="17813" y="15592"/>
                    </a:cubicBezTo>
                    <a:lnTo>
                      <a:pt x="17746" y="15158"/>
                    </a:lnTo>
                    <a:close/>
                    <a:moveTo>
                      <a:pt x="11142" y="15258"/>
                    </a:moveTo>
                    <a:lnTo>
                      <a:pt x="11075" y="15659"/>
                    </a:lnTo>
                    <a:cubicBezTo>
                      <a:pt x="11775" y="15759"/>
                      <a:pt x="12476" y="15792"/>
                      <a:pt x="13176" y="15826"/>
                    </a:cubicBezTo>
                    <a:lnTo>
                      <a:pt x="13210" y="15425"/>
                    </a:lnTo>
                    <a:cubicBezTo>
                      <a:pt x="12509" y="15392"/>
                      <a:pt x="11809" y="15325"/>
                      <a:pt x="11142" y="152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2"/>
              <p:cNvSpPr/>
              <p:nvPr/>
            </p:nvSpPr>
            <p:spPr>
              <a:xfrm>
                <a:off x="3435064" y="3467015"/>
                <a:ext cx="2046313" cy="1052696"/>
              </a:xfrm>
              <a:custGeom>
                <a:avLst/>
                <a:gdLst/>
                <a:ahLst/>
                <a:cxnLst/>
                <a:rect l="l" t="t" r="r" b="b"/>
                <a:pathLst>
                  <a:path w="78591" h="40430" extrusionOk="0">
                    <a:moveTo>
                      <a:pt x="78256" y="0"/>
                    </a:moveTo>
                    <a:lnTo>
                      <a:pt x="77089" y="1735"/>
                    </a:lnTo>
                    <a:lnTo>
                      <a:pt x="77456" y="1969"/>
                    </a:lnTo>
                    <a:lnTo>
                      <a:pt x="78590" y="234"/>
                    </a:lnTo>
                    <a:lnTo>
                      <a:pt x="78256" y="0"/>
                    </a:lnTo>
                    <a:close/>
                    <a:moveTo>
                      <a:pt x="75721" y="3803"/>
                    </a:moveTo>
                    <a:lnTo>
                      <a:pt x="74554" y="5538"/>
                    </a:lnTo>
                    <a:lnTo>
                      <a:pt x="74887" y="5771"/>
                    </a:lnTo>
                    <a:lnTo>
                      <a:pt x="76055" y="4037"/>
                    </a:lnTo>
                    <a:lnTo>
                      <a:pt x="75721" y="3803"/>
                    </a:lnTo>
                    <a:close/>
                    <a:moveTo>
                      <a:pt x="73153" y="7606"/>
                    </a:moveTo>
                    <a:lnTo>
                      <a:pt x="72019" y="9340"/>
                    </a:lnTo>
                    <a:lnTo>
                      <a:pt x="72352" y="9574"/>
                    </a:lnTo>
                    <a:lnTo>
                      <a:pt x="73520" y="7839"/>
                    </a:lnTo>
                    <a:lnTo>
                      <a:pt x="73153" y="7606"/>
                    </a:lnTo>
                    <a:close/>
                    <a:moveTo>
                      <a:pt x="70618" y="11442"/>
                    </a:moveTo>
                    <a:lnTo>
                      <a:pt x="69484" y="13177"/>
                    </a:lnTo>
                    <a:lnTo>
                      <a:pt x="69817" y="13410"/>
                    </a:lnTo>
                    <a:lnTo>
                      <a:pt x="70951" y="11675"/>
                    </a:lnTo>
                    <a:lnTo>
                      <a:pt x="70618" y="11442"/>
                    </a:lnTo>
                    <a:close/>
                    <a:moveTo>
                      <a:pt x="68083" y="15245"/>
                    </a:moveTo>
                    <a:lnTo>
                      <a:pt x="66915" y="16979"/>
                    </a:lnTo>
                    <a:lnTo>
                      <a:pt x="67282" y="17213"/>
                    </a:lnTo>
                    <a:lnTo>
                      <a:pt x="68416" y="15478"/>
                    </a:lnTo>
                    <a:lnTo>
                      <a:pt x="68083" y="15245"/>
                    </a:lnTo>
                    <a:close/>
                    <a:moveTo>
                      <a:pt x="36627" y="16579"/>
                    </a:moveTo>
                    <a:lnTo>
                      <a:pt x="34892" y="17680"/>
                    </a:lnTo>
                    <a:lnTo>
                      <a:pt x="35092" y="18047"/>
                    </a:lnTo>
                    <a:lnTo>
                      <a:pt x="36860" y="16913"/>
                    </a:lnTo>
                    <a:lnTo>
                      <a:pt x="36627" y="16579"/>
                    </a:lnTo>
                    <a:close/>
                    <a:moveTo>
                      <a:pt x="32757" y="19014"/>
                    </a:moveTo>
                    <a:lnTo>
                      <a:pt x="31023" y="20148"/>
                    </a:lnTo>
                    <a:lnTo>
                      <a:pt x="31223" y="20482"/>
                    </a:lnTo>
                    <a:lnTo>
                      <a:pt x="32991" y="19381"/>
                    </a:lnTo>
                    <a:lnTo>
                      <a:pt x="32757" y="19014"/>
                    </a:lnTo>
                    <a:close/>
                    <a:moveTo>
                      <a:pt x="65547" y="19081"/>
                    </a:moveTo>
                    <a:lnTo>
                      <a:pt x="64380" y="20815"/>
                    </a:lnTo>
                    <a:lnTo>
                      <a:pt x="64713" y="21049"/>
                    </a:lnTo>
                    <a:lnTo>
                      <a:pt x="65881" y="19314"/>
                    </a:lnTo>
                    <a:lnTo>
                      <a:pt x="65547" y="19081"/>
                    </a:lnTo>
                    <a:close/>
                    <a:moveTo>
                      <a:pt x="28888" y="21483"/>
                    </a:moveTo>
                    <a:lnTo>
                      <a:pt x="27120" y="22583"/>
                    </a:lnTo>
                    <a:lnTo>
                      <a:pt x="27353" y="22950"/>
                    </a:lnTo>
                    <a:lnTo>
                      <a:pt x="29121" y="21849"/>
                    </a:lnTo>
                    <a:lnTo>
                      <a:pt x="28888" y="21483"/>
                    </a:lnTo>
                    <a:close/>
                    <a:moveTo>
                      <a:pt x="62979" y="22884"/>
                    </a:moveTo>
                    <a:lnTo>
                      <a:pt x="61845" y="24618"/>
                    </a:lnTo>
                    <a:lnTo>
                      <a:pt x="62178" y="24852"/>
                    </a:lnTo>
                    <a:lnTo>
                      <a:pt x="63346" y="23117"/>
                    </a:lnTo>
                    <a:lnTo>
                      <a:pt x="62979" y="22884"/>
                    </a:lnTo>
                    <a:close/>
                    <a:moveTo>
                      <a:pt x="25018" y="23918"/>
                    </a:moveTo>
                    <a:lnTo>
                      <a:pt x="23251" y="25052"/>
                    </a:lnTo>
                    <a:lnTo>
                      <a:pt x="23484" y="25385"/>
                    </a:lnTo>
                    <a:lnTo>
                      <a:pt x="25252" y="24285"/>
                    </a:lnTo>
                    <a:lnTo>
                      <a:pt x="25018" y="23918"/>
                    </a:lnTo>
                    <a:close/>
                    <a:moveTo>
                      <a:pt x="21149" y="26386"/>
                    </a:moveTo>
                    <a:lnTo>
                      <a:pt x="19381" y="27487"/>
                    </a:lnTo>
                    <a:lnTo>
                      <a:pt x="19615" y="27854"/>
                    </a:lnTo>
                    <a:lnTo>
                      <a:pt x="21383" y="26753"/>
                    </a:lnTo>
                    <a:lnTo>
                      <a:pt x="21149" y="26386"/>
                    </a:lnTo>
                    <a:close/>
                    <a:moveTo>
                      <a:pt x="60444" y="26686"/>
                    </a:moveTo>
                    <a:lnTo>
                      <a:pt x="59977" y="27387"/>
                    </a:lnTo>
                    <a:lnTo>
                      <a:pt x="58943" y="27620"/>
                    </a:lnTo>
                    <a:lnTo>
                      <a:pt x="59009" y="28021"/>
                    </a:lnTo>
                    <a:lnTo>
                      <a:pt x="60244" y="27754"/>
                    </a:lnTo>
                    <a:lnTo>
                      <a:pt x="60777" y="26920"/>
                    </a:lnTo>
                    <a:lnTo>
                      <a:pt x="60444" y="26686"/>
                    </a:lnTo>
                    <a:close/>
                    <a:moveTo>
                      <a:pt x="56474" y="28154"/>
                    </a:moveTo>
                    <a:lnTo>
                      <a:pt x="54439" y="28588"/>
                    </a:lnTo>
                    <a:lnTo>
                      <a:pt x="54540" y="28988"/>
                    </a:lnTo>
                    <a:lnTo>
                      <a:pt x="56574" y="28554"/>
                    </a:lnTo>
                    <a:lnTo>
                      <a:pt x="56474" y="28154"/>
                    </a:lnTo>
                    <a:close/>
                    <a:moveTo>
                      <a:pt x="52004" y="29088"/>
                    </a:moveTo>
                    <a:lnTo>
                      <a:pt x="49970" y="29522"/>
                    </a:lnTo>
                    <a:lnTo>
                      <a:pt x="50036" y="29955"/>
                    </a:lnTo>
                    <a:lnTo>
                      <a:pt x="52071" y="29522"/>
                    </a:lnTo>
                    <a:lnTo>
                      <a:pt x="52004" y="29088"/>
                    </a:lnTo>
                    <a:close/>
                    <a:moveTo>
                      <a:pt x="17280" y="28821"/>
                    </a:moveTo>
                    <a:lnTo>
                      <a:pt x="15512" y="29955"/>
                    </a:lnTo>
                    <a:lnTo>
                      <a:pt x="15745" y="30322"/>
                    </a:lnTo>
                    <a:lnTo>
                      <a:pt x="17480" y="29188"/>
                    </a:lnTo>
                    <a:lnTo>
                      <a:pt x="17280" y="28821"/>
                    </a:lnTo>
                    <a:close/>
                    <a:moveTo>
                      <a:pt x="47501" y="30055"/>
                    </a:moveTo>
                    <a:lnTo>
                      <a:pt x="45466" y="30489"/>
                    </a:lnTo>
                    <a:lnTo>
                      <a:pt x="45566" y="30889"/>
                    </a:lnTo>
                    <a:lnTo>
                      <a:pt x="47601" y="30456"/>
                    </a:lnTo>
                    <a:lnTo>
                      <a:pt x="47501" y="30055"/>
                    </a:lnTo>
                    <a:close/>
                    <a:moveTo>
                      <a:pt x="43031" y="30989"/>
                    </a:moveTo>
                    <a:lnTo>
                      <a:pt x="40997" y="31423"/>
                    </a:lnTo>
                    <a:lnTo>
                      <a:pt x="41063" y="31857"/>
                    </a:lnTo>
                    <a:lnTo>
                      <a:pt x="43098" y="31423"/>
                    </a:lnTo>
                    <a:lnTo>
                      <a:pt x="43031" y="30989"/>
                    </a:lnTo>
                    <a:close/>
                    <a:moveTo>
                      <a:pt x="13377" y="31290"/>
                    </a:moveTo>
                    <a:lnTo>
                      <a:pt x="11642" y="32424"/>
                    </a:lnTo>
                    <a:lnTo>
                      <a:pt x="11842" y="32757"/>
                    </a:lnTo>
                    <a:lnTo>
                      <a:pt x="13610" y="31656"/>
                    </a:lnTo>
                    <a:lnTo>
                      <a:pt x="13377" y="31290"/>
                    </a:lnTo>
                    <a:close/>
                    <a:moveTo>
                      <a:pt x="38528" y="31957"/>
                    </a:moveTo>
                    <a:lnTo>
                      <a:pt x="36493" y="32390"/>
                    </a:lnTo>
                    <a:lnTo>
                      <a:pt x="36593" y="32791"/>
                    </a:lnTo>
                    <a:lnTo>
                      <a:pt x="38628" y="32357"/>
                    </a:lnTo>
                    <a:lnTo>
                      <a:pt x="38528" y="31957"/>
                    </a:lnTo>
                    <a:close/>
                    <a:moveTo>
                      <a:pt x="34058" y="32891"/>
                    </a:moveTo>
                    <a:lnTo>
                      <a:pt x="32023" y="33324"/>
                    </a:lnTo>
                    <a:lnTo>
                      <a:pt x="32090" y="33758"/>
                    </a:lnTo>
                    <a:lnTo>
                      <a:pt x="34125" y="33324"/>
                    </a:lnTo>
                    <a:lnTo>
                      <a:pt x="34058" y="32891"/>
                    </a:lnTo>
                    <a:close/>
                    <a:moveTo>
                      <a:pt x="29555" y="33858"/>
                    </a:moveTo>
                    <a:lnTo>
                      <a:pt x="27520" y="34292"/>
                    </a:lnTo>
                    <a:lnTo>
                      <a:pt x="27620" y="34692"/>
                    </a:lnTo>
                    <a:lnTo>
                      <a:pt x="29655" y="34258"/>
                    </a:lnTo>
                    <a:lnTo>
                      <a:pt x="29555" y="33858"/>
                    </a:lnTo>
                    <a:close/>
                    <a:moveTo>
                      <a:pt x="9507" y="33758"/>
                    </a:moveTo>
                    <a:lnTo>
                      <a:pt x="7773" y="34859"/>
                    </a:lnTo>
                    <a:lnTo>
                      <a:pt x="7973" y="35226"/>
                    </a:lnTo>
                    <a:lnTo>
                      <a:pt x="9741" y="34092"/>
                    </a:lnTo>
                    <a:lnTo>
                      <a:pt x="9507" y="33758"/>
                    </a:lnTo>
                    <a:close/>
                    <a:moveTo>
                      <a:pt x="25085" y="34825"/>
                    </a:moveTo>
                    <a:lnTo>
                      <a:pt x="23050" y="35259"/>
                    </a:lnTo>
                    <a:lnTo>
                      <a:pt x="23117" y="35659"/>
                    </a:lnTo>
                    <a:lnTo>
                      <a:pt x="25152" y="35226"/>
                    </a:lnTo>
                    <a:lnTo>
                      <a:pt x="25085" y="34825"/>
                    </a:lnTo>
                    <a:close/>
                    <a:moveTo>
                      <a:pt x="20582" y="35759"/>
                    </a:moveTo>
                    <a:lnTo>
                      <a:pt x="18547" y="36193"/>
                    </a:lnTo>
                    <a:lnTo>
                      <a:pt x="18647" y="36593"/>
                    </a:lnTo>
                    <a:lnTo>
                      <a:pt x="20682" y="36160"/>
                    </a:lnTo>
                    <a:lnTo>
                      <a:pt x="20582" y="35759"/>
                    </a:lnTo>
                    <a:close/>
                    <a:moveTo>
                      <a:pt x="16112" y="36727"/>
                    </a:moveTo>
                    <a:lnTo>
                      <a:pt x="14077" y="37160"/>
                    </a:lnTo>
                    <a:lnTo>
                      <a:pt x="14144" y="37561"/>
                    </a:lnTo>
                    <a:lnTo>
                      <a:pt x="16179" y="37127"/>
                    </a:lnTo>
                    <a:lnTo>
                      <a:pt x="16112" y="36727"/>
                    </a:lnTo>
                    <a:close/>
                    <a:moveTo>
                      <a:pt x="5638" y="36193"/>
                    </a:moveTo>
                    <a:lnTo>
                      <a:pt x="3870" y="37327"/>
                    </a:lnTo>
                    <a:lnTo>
                      <a:pt x="4104" y="37661"/>
                    </a:lnTo>
                    <a:lnTo>
                      <a:pt x="5871" y="36560"/>
                    </a:lnTo>
                    <a:lnTo>
                      <a:pt x="5638" y="36193"/>
                    </a:lnTo>
                    <a:close/>
                    <a:moveTo>
                      <a:pt x="11609" y="37661"/>
                    </a:moveTo>
                    <a:lnTo>
                      <a:pt x="9574" y="38094"/>
                    </a:lnTo>
                    <a:lnTo>
                      <a:pt x="9674" y="38528"/>
                    </a:lnTo>
                    <a:lnTo>
                      <a:pt x="11709" y="38094"/>
                    </a:lnTo>
                    <a:lnTo>
                      <a:pt x="11609" y="37661"/>
                    </a:lnTo>
                    <a:close/>
                    <a:moveTo>
                      <a:pt x="7139" y="38628"/>
                    </a:moveTo>
                    <a:lnTo>
                      <a:pt x="5071" y="39062"/>
                    </a:lnTo>
                    <a:lnTo>
                      <a:pt x="5171" y="39462"/>
                    </a:lnTo>
                    <a:lnTo>
                      <a:pt x="7206" y="39028"/>
                    </a:lnTo>
                    <a:lnTo>
                      <a:pt x="7139" y="38628"/>
                    </a:lnTo>
                    <a:close/>
                    <a:moveTo>
                      <a:pt x="1769" y="38661"/>
                    </a:moveTo>
                    <a:lnTo>
                      <a:pt x="1" y="39762"/>
                    </a:lnTo>
                    <a:lnTo>
                      <a:pt x="234" y="40129"/>
                    </a:lnTo>
                    <a:lnTo>
                      <a:pt x="2002" y="38995"/>
                    </a:lnTo>
                    <a:lnTo>
                      <a:pt x="1769" y="38661"/>
                    </a:lnTo>
                    <a:close/>
                    <a:moveTo>
                      <a:pt x="2636" y="39562"/>
                    </a:moveTo>
                    <a:lnTo>
                      <a:pt x="601" y="39996"/>
                    </a:lnTo>
                    <a:lnTo>
                      <a:pt x="701" y="40429"/>
                    </a:lnTo>
                    <a:lnTo>
                      <a:pt x="2736" y="39996"/>
                    </a:lnTo>
                    <a:lnTo>
                      <a:pt x="2636" y="39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2"/>
              <p:cNvSpPr/>
              <p:nvPr/>
            </p:nvSpPr>
            <p:spPr>
              <a:xfrm>
                <a:off x="3406397" y="2761764"/>
                <a:ext cx="2059332" cy="1786615"/>
              </a:xfrm>
              <a:custGeom>
                <a:avLst/>
                <a:gdLst/>
                <a:ahLst/>
                <a:cxnLst/>
                <a:rect l="l" t="t" r="r" b="b"/>
                <a:pathLst>
                  <a:path w="79091" h="68617" extrusionOk="0">
                    <a:moveTo>
                      <a:pt x="31390" y="0"/>
                    </a:moveTo>
                    <a:lnTo>
                      <a:pt x="30756" y="1968"/>
                    </a:lnTo>
                    <a:lnTo>
                      <a:pt x="31156" y="2102"/>
                    </a:lnTo>
                    <a:lnTo>
                      <a:pt x="31790" y="100"/>
                    </a:lnTo>
                    <a:lnTo>
                      <a:pt x="31390" y="0"/>
                    </a:lnTo>
                    <a:close/>
                    <a:moveTo>
                      <a:pt x="30022" y="4370"/>
                    </a:moveTo>
                    <a:lnTo>
                      <a:pt x="29388" y="6338"/>
                    </a:lnTo>
                    <a:lnTo>
                      <a:pt x="29755" y="6472"/>
                    </a:lnTo>
                    <a:lnTo>
                      <a:pt x="30389" y="4470"/>
                    </a:lnTo>
                    <a:lnTo>
                      <a:pt x="30022" y="4370"/>
                    </a:lnTo>
                    <a:close/>
                    <a:moveTo>
                      <a:pt x="28621" y="8740"/>
                    </a:moveTo>
                    <a:lnTo>
                      <a:pt x="27987" y="10708"/>
                    </a:lnTo>
                    <a:lnTo>
                      <a:pt x="28388" y="10841"/>
                    </a:lnTo>
                    <a:lnTo>
                      <a:pt x="29022" y="8840"/>
                    </a:lnTo>
                    <a:lnTo>
                      <a:pt x="28621" y="8740"/>
                    </a:lnTo>
                    <a:close/>
                    <a:moveTo>
                      <a:pt x="27220" y="13110"/>
                    </a:moveTo>
                    <a:lnTo>
                      <a:pt x="26586" y="15078"/>
                    </a:lnTo>
                    <a:lnTo>
                      <a:pt x="26987" y="15211"/>
                    </a:lnTo>
                    <a:lnTo>
                      <a:pt x="27621" y="13210"/>
                    </a:lnTo>
                    <a:lnTo>
                      <a:pt x="27220" y="13110"/>
                    </a:lnTo>
                    <a:close/>
                    <a:moveTo>
                      <a:pt x="25819" y="17480"/>
                    </a:moveTo>
                    <a:lnTo>
                      <a:pt x="25185" y="19448"/>
                    </a:lnTo>
                    <a:lnTo>
                      <a:pt x="25586" y="19581"/>
                    </a:lnTo>
                    <a:lnTo>
                      <a:pt x="26220" y="17580"/>
                    </a:lnTo>
                    <a:lnTo>
                      <a:pt x="25819" y="17480"/>
                    </a:lnTo>
                    <a:close/>
                    <a:moveTo>
                      <a:pt x="24251" y="21716"/>
                    </a:moveTo>
                    <a:lnTo>
                      <a:pt x="23284" y="23551"/>
                    </a:lnTo>
                    <a:lnTo>
                      <a:pt x="23651" y="23751"/>
                    </a:lnTo>
                    <a:lnTo>
                      <a:pt x="24618" y="21916"/>
                    </a:lnTo>
                    <a:lnTo>
                      <a:pt x="24251" y="21716"/>
                    </a:lnTo>
                    <a:close/>
                    <a:moveTo>
                      <a:pt x="22117" y="25786"/>
                    </a:moveTo>
                    <a:lnTo>
                      <a:pt x="21149" y="27620"/>
                    </a:lnTo>
                    <a:lnTo>
                      <a:pt x="21516" y="27820"/>
                    </a:lnTo>
                    <a:lnTo>
                      <a:pt x="22484" y="25986"/>
                    </a:lnTo>
                    <a:lnTo>
                      <a:pt x="22117" y="25786"/>
                    </a:lnTo>
                    <a:close/>
                    <a:moveTo>
                      <a:pt x="19982" y="29855"/>
                    </a:moveTo>
                    <a:lnTo>
                      <a:pt x="19014" y="31690"/>
                    </a:lnTo>
                    <a:lnTo>
                      <a:pt x="19381" y="31890"/>
                    </a:lnTo>
                    <a:lnTo>
                      <a:pt x="20349" y="30022"/>
                    </a:lnTo>
                    <a:lnTo>
                      <a:pt x="19982" y="29855"/>
                    </a:lnTo>
                    <a:close/>
                    <a:moveTo>
                      <a:pt x="17847" y="33891"/>
                    </a:moveTo>
                    <a:lnTo>
                      <a:pt x="16880" y="35726"/>
                    </a:lnTo>
                    <a:lnTo>
                      <a:pt x="17246" y="35926"/>
                    </a:lnTo>
                    <a:lnTo>
                      <a:pt x="18214" y="34091"/>
                    </a:lnTo>
                    <a:lnTo>
                      <a:pt x="17847" y="33891"/>
                    </a:lnTo>
                    <a:close/>
                    <a:moveTo>
                      <a:pt x="15712" y="37961"/>
                    </a:moveTo>
                    <a:lnTo>
                      <a:pt x="14745" y="39796"/>
                    </a:lnTo>
                    <a:lnTo>
                      <a:pt x="15112" y="39996"/>
                    </a:lnTo>
                    <a:lnTo>
                      <a:pt x="16079" y="38161"/>
                    </a:lnTo>
                    <a:lnTo>
                      <a:pt x="15712" y="37961"/>
                    </a:lnTo>
                    <a:close/>
                    <a:moveTo>
                      <a:pt x="13577" y="41997"/>
                    </a:moveTo>
                    <a:lnTo>
                      <a:pt x="12610" y="43865"/>
                    </a:lnTo>
                    <a:lnTo>
                      <a:pt x="12977" y="44065"/>
                    </a:lnTo>
                    <a:lnTo>
                      <a:pt x="13944" y="42197"/>
                    </a:lnTo>
                    <a:lnTo>
                      <a:pt x="13577" y="41997"/>
                    </a:lnTo>
                    <a:close/>
                    <a:moveTo>
                      <a:pt x="11442" y="46067"/>
                    </a:moveTo>
                    <a:lnTo>
                      <a:pt x="10475" y="47901"/>
                    </a:lnTo>
                    <a:lnTo>
                      <a:pt x="10842" y="48102"/>
                    </a:lnTo>
                    <a:lnTo>
                      <a:pt x="11809" y="46267"/>
                    </a:lnTo>
                    <a:lnTo>
                      <a:pt x="11442" y="46067"/>
                    </a:lnTo>
                    <a:close/>
                    <a:moveTo>
                      <a:pt x="9307" y="50136"/>
                    </a:moveTo>
                    <a:lnTo>
                      <a:pt x="8340" y="51971"/>
                    </a:lnTo>
                    <a:lnTo>
                      <a:pt x="8707" y="52171"/>
                    </a:lnTo>
                    <a:lnTo>
                      <a:pt x="9674" y="50336"/>
                    </a:lnTo>
                    <a:lnTo>
                      <a:pt x="9307" y="50136"/>
                    </a:lnTo>
                    <a:close/>
                    <a:moveTo>
                      <a:pt x="7173" y="54206"/>
                    </a:moveTo>
                    <a:lnTo>
                      <a:pt x="6205" y="56041"/>
                    </a:lnTo>
                    <a:lnTo>
                      <a:pt x="6572" y="56241"/>
                    </a:lnTo>
                    <a:lnTo>
                      <a:pt x="7540" y="54373"/>
                    </a:lnTo>
                    <a:lnTo>
                      <a:pt x="7173" y="54206"/>
                    </a:lnTo>
                    <a:close/>
                    <a:moveTo>
                      <a:pt x="5038" y="58242"/>
                    </a:moveTo>
                    <a:lnTo>
                      <a:pt x="4037" y="60077"/>
                    </a:lnTo>
                    <a:lnTo>
                      <a:pt x="4404" y="60277"/>
                    </a:lnTo>
                    <a:lnTo>
                      <a:pt x="5405" y="58442"/>
                    </a:lnTo>
                    <a:lnTo>
                      <a:pt x="5038" y="58242"/>
                    </a:lnTo>
                    <a:close/>
                    <a:moveTo>
                      <a:pt x="2903" y="62312"/>
                    </a:moveTo>
                    <a:lnTo>
                      <a:pt x="1902" y="64146"/>
                    </a:lnTo>
                    <a:lnTo>
                      <a:pt x="2269" y="64346"/>
                    </a:lnTo>
                    <a:lnTo>
                      <a:pt x="3270" y="62512"/>
                    </a:lnTo>
                    <a:lnTo>
                      <a:pt x="2903" y="62312"/>
                    </a:lnTo>
                    <a:close/>
                    <a:moveTo>
                      <a:pt x="735" y="66348"/>
                    </a:moveTo>
                    <a:lnTo>
                      <a:pt x="1" y="67816"/>
                    </a:lnTo>
                    <a:lnTo>
                      <a:pt x="1135" y="67816"/>
                    </a:lnTo>
                    <a:lnTo>
                      <a:pt x="1135" y="67415"/>
                    </a:lnTo>
                    <a:lnTo>
                      <a:pt x="668" y="67382"/>
                    </a:lnTo>
                    <a:lnTo>
                      <a:pt x="1102" y="66548"/>
                    </a:lnTo>
                    <a:lnTo>
                      <a:pt x="735" y="66348"/>
                    </a:lnTo>
                    <a:close/>
                    <a:moveTo>
                      <a:pt x="3637" y="67415"/>
                    </a:moveTo>
                    <a:lnTo>
                      <a:pt x="3637" y="67849"/>
                    </a:lnTo>
                    <a:lnTo>
                      <a:pt x="5705" y="67849"/>
                    </a:lnTo>
                    <a:lnTo>
                      <a:pt x="5705" y="67449"/>
                    </a:lnTo>
                    <a:lnTo>
                      <a:pt x="3637" y="67415"/>
                    </a:lnTo>
                    <a:close/>
                    <a:moveTo>
                      <a:pt x="8207" y="67482"/>
                    </a:moveTo>
                    <a:lnTo>
                      <a:pt x="8207" y="67882"/>
                    </a:lnTo>
                    <a:lnTo>
                      <a:pt x="10308" y="67916"/>
                    </a:lnTo>
                    <a:lnTo>
                      <a:pt x="10308" y="67482"/>
                    </a:lnTo>
                    <a:close/>
                    <a:moveTo>
                      <a:pt x="12810" y="67515"/>
                    </a:moveTo>
                    <a:lnTo>
                      <a:pt x="12810" y="67949"/>
                    </a:lnTo>
                    <a:lnTo>
                      <a:pt x="14878" y="67949"/>
                    </a:lnTo>
                    <a:lnTo>
                      <a:pt x="14878" y="67549"/>
                    </a:lnTo>
                    <a:lnTo>
                      <a:pt x="12810" y="67515"/>
                    </a:lnTo>
                    <a:close/>
                    <a:moveTo>
                      <a:pt x="17380" y="67582"/>
                    </a:moveTo>
                    <a:lnTo>
                      <a:pt x="17380" y="67982"/>
                    </a:lnTo>
                    <a:lnTo>
                      <a:pt x="19481" y="68016"/>
                    </a:lnTo>
                    <a:lnTo>
                      <a:pt x="19481" y="67582"/>
                    </a:lnTo>
                    <a:close/>
                    <a:moveTo>
                      <a:pt x="21983" y="67615"/>
                    </a:moveTo>
                    <a:lnTo>
                      <a:pt x="21983" y="68049"/>
                    </a:lnTo>
                    <a:lnTo>
                      <a:pt x="24051" y="68049"/>
                    </a:lnTo>
                    <a:lnTo>
                      <a:pt x="24051" y="67649"/>
                    </a:lnTo>
                    <a:lnTo>
                      <a:pt x="21983" y="67615"/>
                    </a:lnTo>
                    <a:close/>
                    <a:moveTo>
                      <a:pt x="26553" y="67649"/>
                    </a:moveTo>
                    <a:lnTo>
                      <a:pt x="26553" y="68082"/>
                    </a:lnTo>
                    <a:lnTo>
                      <a:pt x="28655" y="68116"/>
                    </a:lnTo>
                    <a:lnTo>
                      <a:pt x="28655" y="67682"/>
                    </a:lnTo>
                    <a:lnTo>
                      <a:pt x="26553" y="67649"/>
                    </a:lnTo>
                    <a:close/>
                    <a:moveTo>
                      <a:pt x="31156" y="67716"/>
                    </a:moveTo>
                    <a:lnTo>
                      <a:pt x="31156" y="68116"/>
                    </a:lnTo>
                    <a:lnTo>
                      <a:pt x="33225" y="68149"/>
                    </a:lnTo>
                    <a:lnTo>
                      <a:pt x="33225" y="67749"/>
                    </a:lnTo>
                    <a:lnTo>
                      <a:pt x="31156" y="67716"/>
                    </a:lnTo>
                    <a:close/>
                    <a:moveTo>
                      <a:pt x="35726" y="67749"/>
                    </a:moveTo>
                    <a:lnTo>
                      <a:pt x="35726" y="68183"/>
                    </a:lnTo>
                    <a:lnTo>
                      <a:pt x="37828" y="68183"/>
                    </a:lnTo>
                    <a:lnTo>
                      <a:pt x="37828" y="67782"/>
                    </a:lnTo>
                    <a:lnTo>
                      <a:pt x="35726" y="67749"/>
                    </a:lnTo>
                    <a:close/>
                    <a:moveTo>
                      <a:pt x="40330" y="67816"/>
                    </a:moveTo>
                    <a:lnTo>
                      <a:pt x="40330" y="68216"/>
                    </a:lnTo>
                    <a:lnTo>
                      <a:pt x="42398" y="68249"/>
                    </a:lnTo>
                    <a:lnTo>
                      <a:pt x="42398" y="67816"/>
                    </a:lnTo>
                    <a:close/>
                    <a:moveTo>
                      <a:pt x="44900" y="67849"/>
                    </a:moveTo>
                    <a:lnTo>
                      <a:pt x="44900" y="68283"/>
                    </a:lnTo>
                    <a:lnTo>
                      <a:pt x="47001" y="68283"/>
                    </a:lnTo>
                    <a:lnTo>
                      <a:pt x="47001" y="67882"/>
                    </a:lnTo>
                    <a:lnTo>
                      <a:pt x="44900" y="67849"/>
                    </a:lnTo>
                    <a:close/>
                    <a:moveTo>
                      <a:pt x="49503" y="67916"/>
                    </a:moveTo>
                    <a:lnTo>
                      <a:pt x="49503" y="68316"/>
                    </a:lnTo>
                    <a:lnTo>
                      <a:pt x="51571" y="68349"/>
                    </a:lnTo>
                    <a:lnTo>
                      <a:pt x="51571" y="67916"/>
                    </a:lnTo>
                    <a:close/>
                    <a:moveTo>
                      <a:pt x="54073" y="67949"/>
                    </a:moveTo>
                    <a:lnTo>
                      <a:pt x="54073" y="68383"/>
                    </a:lnTo>
                    <a:lnTo>
                      <a:pt x="56174" y="68383"/>
                    </a:lnTo>
                    <a:lnTo>
                      <a:pt x="56174" y="67982"/>
                    </a:lnTo>
                    <a:lnTo>
                      <a:pt x="54073" y="67949"/>
                    </a:lnTo>
                    <a:close/>
                    <a:moveTo>
                      <a:pt x="58676" y="67982"/>
                    </a:moveTo>
                    <a:lnTo>
                      <a:pt x="58676" y="68416"/>
                    </a:lnTo>
                    <a:lnTo>
                      <a:pt x="60744" y="68449"/>
                    </a:lnTo>
                    <a:lnTo>
                      <a:pt x="60744" y="68016"/>
                    </a:lnTo>
                    <a:lnTo>
                      <a:pt x="58676" y="67982"/>
                    </a:lnTo>
                    <a:close/>
                    <a:moveTo>
                      <a:pt x="63246" y="68049"/>
                    </a:moveTo>
                    <a:lnTo>
                      <a:pt x="63246" y="68449"/>
                    </a:lnTo>
                    <a:lnTo>
                      <a:pt x="65347" y="68483"/>
                    </a:lnTo>
                    <a:lnTo>
                      <a:pt x="65347" y="68082"/>
                    </a:lnTo>
                    <a:lnTo>
                      <a:pt x="63246" y="68049"/>
                    </a:lnTo>
                    <a:close/>
                    <a:moveTo>
                      <a:pt x="67849" y="68082"/>
                    </a:moveTo>
                    <a:lnTo>
                      <a:pt x="67849" y="68516"/>
                    </a:lnTo>
                    <a:lnTo>
                      <a:pt x="69917" y="68516"/>
                    </a:lnTo>
                    <a:lnTo>
                      <a:pt x="69917" y="68116"/>
                    </a:lnTo>
                    <a:lnTo>
                      <a:pt x="67849" y="68082"/>
                    </a:lnTo>
                    <a:close/>
                    <a:moveTo>
                      <a:pt x="72419" y="68149"/>
                    </a:moveTo>
                    <a:lnTo>
                      <a:pt x="72419" y="68549"/>
                    </a:lnTo>
                    <a:lnTo>
                      <a:pt x="74521" y="68583"/>
                    </a:lnTo>
                    <a:lnTo>
                      <a:pt x="74521" y="68149"/>
                    </a:lnTo>
                    <a:close/>
                    <a:moveTo>
                      <a:pt x="77022" y="68183"/>
                    </a:moveTo>
                    <a:lnTo>
                      <a:pt x="77022" y="68616"/>
                    </a:lnTo>
                    <a:lnTo>
                      <a:pt x="79091" y="68616"/>
                    </a:lnTo>
                    <a:lnTo>
                      <a:pt x="79091" y="68216"/>
                    </a:lnTo>
                    <a:lnTo>
                      <a:pt x="77022" y="6818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2"/>
              <p:cNvSpPr/>
              <p:nvPr/>
            </p:nvSpPr>
            <p:spPr>
              <a:xfrm>
                <a:off x="3376870" y="3283763"/>
                <a:ext cx="43457" cy="1238552"/>
              </a:xfrm>
              <a:custGeom>
                <a:avLst/>
                <a:gdLst/>
                <a:ahLst/>
                <a:cxnLst/>
                <a:rect l="l" t="t" r="r" b="b"/>
                <a:pathLst>
                  <a:path w="1669" h="47568" extrusionOk="0">
                    <a:moveTo>
                      <a:pt x="434" y="0"/>
                    </a:moveTo>
                    <a:lnTo>
                      <a:pt x="1" y="33"/>
                    </a:lnTo>
                    <a:lnTo>
                      <a:pt x="67" y="2102"/>
                    </a:lnTo>
                    <a:lnTo>
                      <a:pt x="468" y="2102"/>
                    </a:lnTo>
                    <a:lnTo>
                      <a:pt x="434" y="0"/>
                    </a:lnTo>
                    <a:close/>
                    <a:moveTo>
                      <a:pt x="134" y="4603"/>
                    </a:moveTo>
                    <a:lnTo>
                      <a:pt x="167" y="6705"/>
                    </a:lnTo>
                    <a:lnTo>
                      <a:pt x="601" y="6672"/>
                    </a:lnTo>
                    <a:lnTo>
                      <a:pt x="534" y="4603"/>
                    </a:lnTo>
                    <a:close/>
                    <a:moveTo>
                      <a:pt x="668" y="9173"/>
                    </a:moveTo>
                    <a:lnTo>
                      <a:pt x="234" y="9207"/>
                    </a:lnTo>
                    <a:lnTo>
                      <a:pt x="301" y="11275"/>
                    </a:lnTo>
                    <a:lnTo>
                      <a:pt x="701" y="11275"/>
                    </a:lnTo>
                    <a:lnTo>
                      <a:pt x="668" y="9173"/>
                    </a:lnTo>
                    <a:close/>
                    <a:moveTo>
                      <a:pt x="368" y="13777"/>
                    </a:moveTo>
                    <a:lnTo>
                      <a:pt x="434" y="15878"/>
                    </a:lnTo>
                    <a:lnTo>
                      <a:pt x="835" y="15845"/>
                    </a:lnTo>
                    <a:lnTo>
                      <a:pt x="801" y="13777"/>
                    </a:lnTo>
                    <a:close/>
                    <a:moveTo>
                      <a:pt x="901" y="18347"/>
                    </a:moveTo>
                    <a:lnTo>
                      <a:pt x="501" y="18380"/>
                    </a:lnTo>
                    <a:lnTo>
                      <a:pt x="534" y="20448"/>
                    </a:lnTo>
                    <a:lnTo>
                      <a:pt x="968" y="20448"/>
                    </a:lnTo>
                    <a:lnTo>
                      <a:pt x="901" y="18347"/>
                    </a:lnTo>
                    <a:close/>
                    <a:moveTo>
                      <a:pt x="601" y="22950"/>
                    </a:moveTo>
                    <a:lnTo>
                      <a:pt x="668" y="25018"/>
                    </a:lnTo>
                    <a:lnTo>
                      <a:pt x="1068" y="25018"/>
                    </a:lnTo>
                    <a:lnTo>
                      <a:pt x="1035" y="22950"/>
                    </a:lnTo>
                    <a:close/>
                    <a:moveTo>
                      <a:pt x="735" y="27520"/>
                    </a:moveTo>
                    <a:lnTo>
                      <a:pt x="801" y="29621"/>
                    </a:lnTo>
                    <a:lnTo>
                      <a:pt x="1202" y="29621"/>
                    </a:lnTo>
                    <a:lnTo>
                      <a:pt x="1135" y="27520"/>
                    </a:lnTo>
                    <a:close/>
                    <a:moveTo>
                      <a:pt x="1268" y="32090"/>
                    </a:moveTo>
                    <a:lnTo>
                      <a:pt x="868" y="32123"/>
                    </a:lnTo>
                    <a:lnTo>
                      <a:pt x="901" y="34191"/>
                    </a:lnTo>
                    <a:lnTo>
                      <a:pt x="1335" y="34191"/>
                    </a:lnTo>
                    <a:lnTo>
                      <a:pt x="1268" y="32090"/>
                    </a:lnTo>
                    <a:close/>
                    <a:moveTo>
                      <a:pt x="968" y="36693"/>
                    </a:moveTo>
                    <a:lnTo>
                      <a:pt x="1035" y="38795"/>
                    </a:lnTo>
                    <a:lnTo>
                      <a:pt x="1435" y="38761"/>
                    </a:lnTo>
                    <a:lnTo>
                      <a:pt x="1402" y="36693"/>
                    </a:lnTo>
                    <a:close/>
                    <a:moveTo>
                      <a:pt x="1502" y="41263"/>
                    </a:moveTo>
                    <a:lnTo>
                      <a:pt x="1101" y="41296"/>
                    </a:lnTo>
                    <a:lnTo>
                      <a:pt x="1135" y="43364"/>
                    </a:lnTo>
                    <a:lnTo>
                      <a:pt x="1568" y="43364"/>
                    </a:lnTo>
                    <a:lnTo>
                      <a:pt x="1502" y="41263"/>
                    </a:lnTo>
                    <a:close/>
                    <a:moveTo>
                      <a:pt x="1202" y="45866"/>
                    </a:moveTo>
                    <a:lnTo>
                      <a:pt x="1268" y="47567"/>
                    </a:lnTo>
                    <a:lnTo>
                      <a:pt x="1669" y="47534"/>
                    </a:lnTo>
                    <a:lnTo>
                      <a:pt x="1635" y="4586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22"/>
            <p:cNvSpPr/>
            <p:nvPr/>
          </p:nvSpPr>
          <p:spPr>
            <a:xfrm>
              <a:off x="3193618" y="3099600"/>
              <a:ext cx="409960" cy="577277"/>
            </a:xfrm>
            <a:custGeom>
              <a:avLst/>
              <a:gdLst/>
              <a:ahLst/>
              <a:cxnLst/>
              <a:rect l="l" t="t" r="r" b="b"/>
              <a:pathLst>
                <a:path w="15745" h="22171" extrusionOk="0">
                  <a:moveTo>
                    <a:pt x="1997" y="0"/>
                  </a:moveTo>
                  <a:cubicBezTo>
                    <a:pt x="1948" y="0"/>
                    <a:pt x="1904" y="11"/>
                    <a:pt x="1868" y="35"/>
                  </a:cubicBezTo>
                  <a:lnTo>
                    <a:pt x="1802" y="35"/>
                  </a:lnTo>
                  <a:cubicBezTo>
                    <a:pt x="1802" y="35"/>
                    <a:pt x="1768" y="68"/>
                    <a:pt x="1768" y="68"/>
                  </a:cubicBezTo>
                  <a:lnTo>
                    <a:pt x="1702" y="68"/>
                  </a:lnTo>
                  <a:cubicBezTo>
                    <a:pt x="1702" y="68"/>
                    <a:pt x="1702" y="101"/>
                    <a:pt x="1668" y="101"/>
                  </a:cubicBezTo>
                  <a:lnTo>
                    <a:pt x="1635" y="101"/>
                  </a:lnTo>
                  <a:cubicBezTo>
                    <a:pt x="1601" y="101"/>
                    <a:pt x="1601" y="135"/>
                    <a:pt x="1568" y="135"/>
                  </a:cubicBezTo>
                  <a:lnTo>
                    <a:pt x="1535" y="135"/>
                  </a:lnTo>
                  <a:cubicBezTo>
                    <a:pt x="1501" y="135"/>
                    <a:pt x="1501" y="168"/>
                    <a:pt x="1501" y="168"/>
                  </a:cubicBezTo>
                  <a:lnTo>
                    <a:pt x="1435" y="168"/>
                  </a:lnTo>
                  <a:cubicBezTo>
                    <a:pt x="1435" y="168"/>
                    <a:pt x="1401" y="202"/>
                    <a:pt x="1401" y="202"/>
                  </a:cubicBezTo>
                  <a:lnTo>
                    <a:pt x="1335" y="202"/>
                  </a:lnTo>
                  <a:cubicBezTo>
                    <a:pt x="1335" y="202"/>
                    <a:pt x="1335" y="235"/>
                    <a:pt x="1301" y="235"/>
                  </a:cubicBezTo>
                  <a:lnTo>
                    <a:pt x="1268" y="235"/>
                  </a:lnTo>
                  <a:cubicBezTo>
                    <a:pt x="1235" y="235"/>
                    <a:pt x="1235" y="268"/>
                    <a:pt x="1201" y="268"/>
                  </a:cubicBezTo>
                  <a:lnTo>
                    <a:pt x="1168" y="268"/>
                  </a:lnTo>
                  <a:cubicBezTo>
                    <a:pt x="1134" y="268"/>
                    <a:pt x="1134" y="302"/>
                    <a:pt x="1134" y="302"/>
                  </a:cubicBezTo>
                  <a:lnTo>
                    <a:pt x="1068" y="302"/>
                  </a:lnTo>
                  <a:cubicBezTo>
                    <a:pt x="1068" y="302"/>
                    <a:pt x="1034" y="335"/>
                    <a:pt x="1034" y="335"/>
                  </a:cubicBezTo>
                  <a:lnTo>
                    <a:pt x="968" y="335"/>
                  </a:lnTo>
                  <a:cubicBezTo>
                    <a:pt x="968" y="335"/>
                    <a:pt x="968" y="368"/>
                    <a:pt x="934" y="368"/>
                  </a:cubicBezTo>
                  <a:lnTo>
                    <a:pt x="901" y="368"/>
                  </a:lnTo>
                  <a:cubicBezTo>
                    <a:pt x="868" y="368"/>
                    <a:pt x="868" y="402"/>
                    <a:pt x="834" y="402"/>
                  </a:cubicBezTo>
                  <a:lnTo>
                    <a:pt x="801" y="402"/>
                  </a:lnTo>
                  <a:cubicBezTo>
                    <a:pt x="768" y="402"/>
                    <a:pt x="768" y="435"/>
                    <a:pt x="768" y="435"/>
                  </a:cubicBezTo>
                  <a:lnTo>
                    <a:pt x="701" y="435"/>
                  </a:lnTo>
                  <a:cubicBezTo>
                    <a:pt x="701" y="435"/>
                    <a:pt x="667" y="468"/>
                    <a:pt x="667" y="468"/>
                  </a:cubicBezTo>
                  <a:lnTo>
                    <a:pt x="601" y="468"/>
                  </a:lnTo>
                  <a:cubicBezTo>
                    <a:pt x="601" y="468"/>
                    <a:pt x="601" y="502"/>
                    <a:pt x="567" y="502"/>
                  </a:cubicBezTo>
                  <a:lnTo>
                    <a:pt x="534" y="502"/>
                  </a:lnTo>
                  <a:cubicBezTo>
                    <a:pt x="501" y="502"/>
                    <a:pt x="501" y="535"/>
                    <a:pt x="467" y="535"/>
                  </a:cubicBezTo>
                  <a:cubicBezTo>
                    <a:pt x="200" y="602"/>
                    <a:pt x="0" y="1002"/>
                    <a:pt x="0" y="1603"/>
                  </a:cubicBezTo>
                  <a:lnTo>
                    <a:pt x="0" y="13011"/>
                  </a:lnTo>
                  <a:cubicBezTo>
                    <a:pt x="0" y="13878"/>
                    <a:pt x="401" y="14812"/>
                    <a:pt x="868" y="15079"/>
                  </a:cubicBezTo>
                  <a:lnTo>
                    <a:pt x="2669" y="16146"/>
                  </a:lnTo>
                  <a:lnTo>
                    <a:pt x="2669" y="19649"/>
                  </a:lnTo>
                  <a:lnTo>
                    <a:pt x="2702" y="19582"/>
                  </a:lnTo>
                  <a:lnTo>
                    <a:pt x="2702" y="19615"/>
                  </a:lnTo>
                  <a:lnTo>
                    <a:pt x="2769" y="19582"/>
                  </a:lnTo>
                  <a:lnTo>
                    <a:pt x="2769" y="19615"/>
                  </a:lnTo>
                  <a:lnTo>
                    <a:pt x="2802" y="19549"/>
                  </a:lnTo>
                  <a:lnTo>
                    <a:pt x="2802" y="19582"/>
                  </a:lnTo>
                  <a:lnTo>
                    <a:pt x="2836" y="19549"/>
                  </a:lnTo>
                  <a:lnTo>
                    <a:pt x="2836" y="19582"/>
                  </a:lnTo>
                  <a:lnTo>
                    <a:pt x="2902" y="19515"/>
                  </a:lnTo>
                  <a:lnTo>
                    <a:pt x="2902" y="19549"/>
                  </a:lnTo>
                  <a:lnTo>
                    <a:pt x="2936" y="19515"/>
                  </a:lnTo>
                  <a:lnTo>
                    <a:pt x="2936" y="19549"/>
                  </a:lnTo>
                  <a:lnTo>
                    <a:pt x="3002" y="19482"/>
                  </a:lnTo>
                  <a:lnTo>
                    <a:pt x="3002" y="19515"/>
                  </a:lnTo>
                  <a:lnTo>
                    <a:pt x="3036" y="19482"/>
                  </a:lnTo>
                  <a:lnTo>
                    <a:pt x="3036" y="19515"/>
                  </a:lnTo>
                  <a:lnTo>
                    <a:pt x="3069" y="19449"/>
                  </a:lnTo>
                  <a:lnTo>
                    <a:pt x="3069" y="19482"/>
                  </a:lnTo>
                  <a:lnTo>
                    <a:pt x="3136" y="19449"/>
                  </a:lnTo>
                  <a:lnTo>
                    <a:pt x="3136" y="19482"/>
                  </a:lnTo>
                  <a:lnTo>
                    <a:pt x="3169" y="19415"/>
                  </a:lnTo>
                  <a:lnTo>
                    <a:pt x="3169" y="19449"/>
                  </a:lnTo>
                  <a:lnTo>
                    <a:pt x="3203" y="19415"/>
                  </a:lnTo>
                  <a:lnTo>
                    <a:pt x="3203" y="19449"/>
                  </a:lnTo>
                  <a:lnTo>
                    <a:pt x="3269" y="19382"/>
                  </a:lnTo>
                  <a:lnTo>
                    <a:pt x="3269" y="19415"/>
                  </a:lnTo>
                  <a:lnTo>
                    <a:pt x="3303" y="19382"/>
                  </a:lnTo>
                  <a:lnTo>
                    <a:pt x="3303" y="19415"/>
                  </a:lnTo>
                  <a:lnTo>
                    <a:pt x="3369" y="19349"/>
                  </a:lnTo>
                  <a:lnTo>
                    <a:pt x="3369" y="19382"/>
                  </a:lnTo>
                  <a:lnTo>
                    <a:pt x="3403" y="19349"/>
                  </a:lnTo>
                  <a:lnTo>
                    <a:pt x="3403" y="19382"/>
                  </a:lnTo>
                  <a:lnTo>
                    <a:pt x="3436" y="19315"/>
                  </a:lnTo>
                  <a:lnTo>
                    <a:pt x="3436" y="19349"/>
                  </a:lnTo>
                  <a:lnTo>
                    <a:pt x="3503" y="19315"/>
                  </a:lnTo>
                  <a:lnTo>
                    <a:pt x="3503" y="19349"/>
                  </a:lnTo>
                  <a:lnTo>
                    <a:pt x="3536" y="19282"/>
                  </a:lnTo>
                  <a:lnTo>
                    <a:pt x="3536" y="19315"/>
                  </a:lnTo>
                  <a:lnTo>
                    <a:pt x="3570" y="19282"/>
                  </a:lnTo>
                  <a:lnTo>
                    <a:pt x="3570" y="19315"/>
                  </a:lnTo>
                  <a:lnTo>
                    <a:pt x="3636" y="19248"/>
                  </a:lnTo>
                  <a:lnTo>
                    <a:pt x="3636" y="19282"/>
                  </a:lnTo>
                  <a:lnTo>
                    <a:pt x="3670" y="19248"/>
                  </a:lnTo>
                  <a:lnTo>
                    <a:pt x="3670" y="19282"/>
                  </a:lnTo>
                  <a:lnTo>
                    <a:pt x="3736" y="19215"/>
                  </a:lnTo>
                  <a:lnTo>
                    <a:pt x="3736" y="19248"/>
                  </a:lnTo>
                  <a:lnTo>
                    <a:pt x="3770" y="19215"/>
                  </a:lnTo>
                  <a:lnTo>
                    <a:pt x="3770" y="19248"/>
                  </a:lnTo>
                  <a:lnTo>
                    <a:pt x="3803" y="19182"/>
                  </a:lnTo>
                  <a:lnTo>
                    <a:pt x="3803" y="19215"/>
                  </a:lnTo>
                  <a:lnTo>
                    <a:pt x="3870" y="19182"/>
                  </a:lnTo>
                  <a:lnTo>
                    <a:pt x="3870" y="19215"/>
                  </a:lnTo>
                  <a:lnTo>
                    <a:pt x="3903" y="19148"/>
                  </a:lnTo>
                  <a:lnTo>
                    <a:pt x="3903" y="19182"/>
                  </a:lnTo>
                  <a:lnTo>
                    <a:pt x="3936" y="19148"/>
                  </a:lnTo>
                  <a:lnTo>
                    <a:pt x="4003" y="19115"/>
                  </a:lnTo>
                  <a:lnTo>
                    <a:pt x="4003" y="19148"/>
                  </a:lnTo>
                  <a:lnTo>
                    <a:pt x="4037" y="19115"/>
                  </a:lnTo>
                  <a:lnTo>
                    <a:pt x="4103" y="19082"/>
                  </a:lnTo>
                  <a:lnTo>
                    <a:pt x="4103" y="19115"/>
                  </a:lnTo>
                  <a:lnTo>
                    <a:pt x="5571" y="17781"/>
                  </a:lnTo>
                  <a:lnTo>
                    <a:pt x="13777" y="22084"/>
                  </a:lnTo>
                  <a:cubicBezTo>
                    <a:pt x="13861" y="22147"/>
                    <a:pt x="13959" y="22171"/>
                    <a:pt x="14054" y="22171"/>
                  </a:cubicBezTo>
                  <a:cubicBezTo>
                    <a:pt x="14108" y="22171"/>
                    <a:pt x="14162" y="22163"/>
                    <a:pt x="14210" y="22151"/>
                  </a:cubicBezTo>
                  <a:cubicBezTo>
                    <a:pt x="14210" y="22151"/>
                    <a:pt x="14244" y="22151"/>
                    <a:pt x="14244" y="22117"/>
                  </a:cubicBezTo>
                  <a:lnTo>
                    <a:pt x="14311" y="22117"/>
                  </a:lnTo>
                  <a:cubicBezTo>
                    <a:pt x="15211" y="21750"/>
                    <a:pt x="15745" y="21750"/>
                    <a:pt x="15745" y="20616"/>
                  </a:cubicBezTo>
                  <a:lnTo>
                    <a:pt x="15745" y="9208"/>
                  </a:lnTo>
                  <a:cubicBezTo>
                    <a:pt x="15745" y="8374"/>
                    <a:pt x="15345" y="7440"/>
                    <a:pt x="14844" y="7140"/>
                  </a:cubicBezTo>
                  <a:lnTo>
                    <a:pt x="2302" y="101"/>
                  </a:lnTo>
                  <a:cubicBezTo>
                    <a:pt x="2194" y="37"/>
                    <a:pt x="208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2"/>
            <p:cNvSpPr/>
            <p:nvPr/>
          </p:nvSpPr>
          <p:spPr>
            <a:xfrm>
              <a:off x="3193618" y="3111916"/>
              <a:ext cx="381319" cy="565092"/>
            </a:xfrm>
            <a:custGeom>
              <a:avLst/>
              <a:gdLst/>
              <a:ahLst/>
              <a:cxnLst/>
              <a:rect l="l" t="t" r="r" b="b"/>
              <a:pathLst>
                <a:path w="14645" h="21703" extrusionOk="0">
                  <a:moveTo>
                    <a:pt x="597" y="1"/>
                  </a:moveTo>
                  <a:cubicBezTo>
                    <a:pt x="248" y="1"/>
                    <a:pt x="0" y="414"/>
                    <a:pt x="0" y="1096"/>
                  </a:cubicBezTo>
                  <a:lnTo>
                    <a:pt x="0" y="12504"/>
                  </a:lnTo>
                  <a:cubicBezTo>
                    <a:pt x="0" y="13338"/>
                    <a:pt x="401" y="14272"/>
                    <a:pt x="901" y="14572"/>
                  </a:cubicBezTo>
                  <a:lnTo>
                    <a:pt x="2702" y="15607"/>
                  </a:lnTo>
                  <a:lnTo>
                    <a:pt x="2702" y="19109"/>
                  </a:lnTo>
                  <a:lnTo>
                    <a:pt x="5037" y="17008"/>
                  </a:lnTo>
                  <a:lnTo>
                    <a:pt x="13743" y="21611"/>
                  </a:lnTo>
                  <a:cubicBezTo>
                    <a:pt x="13847" y="21673"/>
                    <a:pt x="13946" y="21702"/>
                    <a:pt x="14038" y="21702"/>
                  </a:cubicBezTo>
                  <a:cubicBezTo>
                    <a:pt x="14392" y="21702"/>
                    <a:pt x="14644" y="21272"/>
                    <a:pt x="14644" y="20610"/>
                  </a:cubicBezTo>
                  <a:lnTo>
                    <a:pt x="14644" y="9202"/>
                  </a:lnTo>
                  <a:cubicBezTo>
                    <a:pt x="14644" y="8368"/>
                    <a:pt x="14244" y="7434"/>
                    <a:pt x="13743" y="7134"/>
                  </a:cubicBezTo>
                  <a:lnTo>
                    <a:pt x="901" y="95"/>
                  </a:lnTo>
                  <a:cubicBezTo>
                    <a:pt x="794" y="31"/>
                    <a:pt x="69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3292639" y="3339770"/>
              <a:ext cx="24345" cy="44863"/>
            </a:xfrm>
            <a:custGeom>
              <a:avLst/>
              <a:gdLst/>
              <a:ahLst/>
              <a:cxnLst/>
              <a:rect l="l" t="t" r="r" b="b"/>
              <a:pathLst>
                <a:path w="935" h="1723" extrusionOk="0">
                  <a:moveTo>
                    <a:pt x="325" y="0"/>
                  </a:moveTo>
                  <a:cubicBezTo>
                    <a:pt x="147" y="0"/>
                    <a:pt x="0" y="240"/>
                    <a:pt x="0" y="584"/>
                  </a:cubicBezTo>
                  <a:cubicBezTo>
                    <a:pt x="0" y="1018"/>
                    <a:pt x="234" y="1518"/>
                    <a:pt x="467" y="1685"/>
                  </a:cubicBezTo>
                  <a:cubicBezTo>
                    <a:pt x="518" y="1711"/>
                    <a:pt x="566" y="1723"/>
                    <a:pt x="611" y="1723"/>
                  </a:cubicBezTo>
                  <a:cubicBezTo>
                    <a:pt x="803" y="1723"/>
                    <a:pt x="934" y="1503"/>
                    <a:pt x="934" y="1151"/>
                  </a:cubicBezTo>
                  <a:cubicBezTo>
                    <a:pt x="934" y="684"/>
                    <a:pt x="734" y="217"/>
                    <a:pt x="467" y="51"/>
                  </a:cubicBezTo>
                  <a:cubicBezTo>
                    <a:pt x="419" y="16"/>
                    <a:pt x="371"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3365596" y="3383096"/>
              <a:ext cx="24345" cy="44524"/>
            </a:xfrm>
            <a:custGeom>
              <a:avLst/>
              <a:gdLst/>
              <a:ahLst/>
              <a:cxnLst/>
              <a:rect l="l" t="t" r="r" b="b"/>
              <a:pathLst>
                <a:path w="935" h="1710" extrusionOk="0">
                  <a:moveTo>
                    <a:pt x="302" y="0"/>
                  </a:moveTo>
                  <a:cubicBezTo>
                    <a:pt x="122" y="0"/>
                    <a:pt x="0" y="217"/>
                    <a:pt x="0" y="555"/>
                  </a:cubicBezTo>
                  <a:cubicBezTo>
                    <a:pt x="0" y="1022"/>
                    <a:pt x="200" y="1489"/>
                    <a:pt x="467" y="1656"/>
                  </a:cubicBezTo>
                  <a:cubicBezTo>
                    <a:pt x="525" y="1692"/>
                    <a:pt x="580" y="1709"/>
                    <a:pt x="631" y="1709"/>
                  </a:cubicBezTo>
                  <a:cubicBezTo>
                    <a:pt x="812" y="1709"/>
                    <a:pt x="934" y="1487"/>
                    <a:pt x="934" y="1122"/>
                  </a:cubicBezTo>
                  <a:cubicBezTo>
                    <a:pt x="934" y="688"/>
                    <a:pt x="734" y="188"/>
                    <a:pt x="467" y="55"/>
                  </a:cubicBezTo>
                  <a:cubicBezTo>
                    <a:pt x="408" y="18"/>
                    <a:pt x="353"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3437668" y="3425668"/>
              <a:ext cx="25230" cy="44524"/>
            </a:xfrm>
            <a:custGeom>
              <a:avLst/>
              <a:gdLst/>
              <a:ahLst/>
              <a:cxnLst/>
              <a:rect l="l" t="t" r="r" b="b"/>
              <a:pathLst>
                <a:path w="969" h="1710" extrusionOk="0">
                  <a:moveTo>
                    <a:pt x="317" y="0"/>
                  </a:moveTo>
                  <a:cubicBezTo>
                    <a:pt x="143" y="0"/>
                    <a:pt x="1" y="223"/>
                    <a:pt x="1" y="588"/>
                  </a:cubicBezTo>
                  <a:cubicBezTo>
                    <a:pt x="1" y="1021"/>
                    <a:pt x="234" y="1522"/>
                    <a:pt x="468" y="1655"/>
                  </a:cubicBezTo>
                  <a:cubicBezTo>
                    <a:pt x="527" y="1692"/>
                    <a:pt x="584" y="1709"/>
                    <a:pt x="637" y="1709"/>
                  </a:cubicBezTo>
                  <a:cubicBezTo>
                    <a:pt x="826" y="1709"/>
                    <a:pt x="968" y="1493"/>
                    <a:pt x="968" y="1155"/>
                  </a:cubicBezTo>
                  <a:cubicBezTo>
                    <a:pt x="968" y="688"/>
                    <a:pt x="735" y="221"/>
                    <a:pt x="468" y="54"/>
                  </a:cubicBezTo>
                  <a:cubicBezTo>
                    <a:pt x="417" y="18"/>
                    <a:pt x="36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3001670" y="4582097"/>
              <a:ext cx="136384" cy="77852"/>
            </a:xfrm>
            <a:custGeom>
              <a:avLst/>
              <a:gdLst/>
              <a:ahLst/>
              <a:cxnLst/>
              <a:rect l="l" t="t" r="r" b="b"/>
              <a:pathLst>
                <a:path w="5238" h="2990" extrusionOk="0">
                  <a:moveTo>
                    <a:pt x="4295" y="0"/>
                  </a:moveTo>
                  <a:cubicBezTo>
                    <a:pt x="3975" y="0"/>
                    <a:pt x="3503" y="82"/>
                    <a:pt x="2836" y="372"/>
                  </a:cubicBezTo>
                  <a:cubicBezTo>
                    <a:pt x="1335" y="1039"/>
                    <a:pt x="234" y="1239"/>
                    <a:pt x="234" y="1239"/>
                  </a:cubicBezTo>
                  <a:lnTo>
                    <a:pt x="34" y="2440"/>
                  </a:lnTo>
                  <a:cubicBezTo>
                    <a:pt x="34" y="2440"/>
                    <a:pt x="0" y="2707"/>
                    <a:pt x="167" y="2807"/>
                  </a:cubicBezTo>
                  <a:cubicBezTo>
                    <a:pt x="307" y="2863"/>
                    <a:pt x="541" y="2989"/>
                    <a:pt x="868" y="2989"/>
                  </a:cubicBezTo>
                  <a:cubicBezTo>
                    <a:pt x="931" y="2989"/>
                    <a:pt x="998" y="2985"/>
                    <a:pt x="1068" y="2974"/>
                  </a:cubicBezTo>
                  <a:cubicBezTo>
                    <a:pt x="1468" y="2941"/>
                    <a:pt x="2369" y="2474"/>
                    <a:pt x="2369" y="2474"/>
                  </a:cubicBezTo>
                  <a:cubicBezTo>
                    <a:pt x="2369" y="2474"/>
                    <a:pt x="2613" y="2138"/>
                    <a:pt x="2663" y="2138"/>
                  </a:cubicBezTo>
                  <a:cubicBezTo>
                    <a:pt x="2666" y="2138"/>
                    <a:pt x="2667" y="2139"/>
                    <a:pt x="2669" y="2140"/>
                  </a:cubicBezTo>
                  <a:lnTo>
                    <a:pt x="3003" y="2140"/>
                  </a:lnTo>
                  <a:cubicBezTo>
                    <a:pt x="3003" y="2140"/>
                    <a:pt x="4704" y="1373"/>
                    <a:pt x="4971" y="1006"/>
                  </a:cubicBezTo>
                  <a:cubicBezTo>
                    <a:pt x="5237" y="639"/>
                    <a:pt x="4871" y="139"/>
                    <a:pt x="4871" y="139"/>
                  </a:cubicBezTo>
                  <a:cubicBezTo>
                    <a:pt x="4871" y="139"/>
                    <a:pt x="4711" y="0"/>
                    <a:pt x="4295" y="0"/>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3143236" y="4654508"/>
              <a:ext cx="136384" cy="77540"/>
            </a:xfrm>
            <a:custGeom>
              <a:avLst/>
              <a:gdLst/>
              <a:ahLst/>
              <a:cxnLst/>
              <a:rect l="l" t="t" r="r" b="b"/>
              <a:pathLst>
                <a:path w="5238" h="2978" extrusionOk="0">
                  <a:moveTo>
                    <a:pt x="4241" y="1"/>
                  </a:moveTo>
                  <a:cubicBezTo>
                    <a:pt x="3929" y="1"/>
                    <a:pt x="3475" y="82"/>
                    <a:pt x="2836" y="360"/>
                  </a:cubicBezTo>
                  <a:cubicBezTo>
                    <a:pt x="1335" y="1060"/>
                    <a:pt x="201" y="1227"/>
                    <a:pt x="201" y="1227"/>
                  </a:cubicBezTo>
                  <a:lnTo>
                    <a:pt x="1" y="2428"/>
                  </a:lnTo>
                  <a:cubicBezTo>
                    <a:pt x="1" y="2428"/>
                    <a:pt x="1" y="2695"/>
                    <a:pt x="134" y="2795"/>
                  </a:cubicBezTo>
                  <a:cubicBezTo>
                    <a:pt x="274" y="2851"/>
                    <a:pt x="531" y="2977"/>
                    <a:pt x="846" y="2977"/>
                  </a:cubicBezTo>
                  <a:cubicBezTo>
                    <a:pt x="907" y="2977"/>
                    <a:pt x="970" y="2972"/>
                    <a:pt x="1035" y="2962"/>
                  </a:cubicBezTo>
                  <a:cubicBezTo>
                    <a:pt x="1468" y="2928"/>
                    <a:pt x="2369" y="2461"/>
                    <a:pt x="2369" y="2461"/>
                  </a:cubicBezTo>
                  <a:cubicBezTo>
                    <a:pt x="2369" y="2461"/>
                    <a:pt x="2613" y="2125"/>
                    <a:pt x="2664" y="2125"/>
                  </a:cubicBezTo>
                  <a:cubicBezTo>
                    <a:pt x="2666" y="2125"/>
                    <a:pt x="2668" y="2126"/>
                    <a:pt x="2669" y="2128"/>
                  </a:cubicBezTo>
                  <a:lnTo>
                    <a:pt x="3003" y="2128"/>
                  </a:lnTo>
                  <a:cubicBezTo>
                    <a:pt x="3003" y="2128"/>
                    <a:pt x="4704" y="1360"/>
                    <a:pt x="4971" y="993"/>
                  </a:cubicBezTo>
                  <a:cubicBezTo>
                    <a:pt x="5238" y="627"/>
                    <a:pt x="4837" y="160"/>
                    <a:pt x="4837" y="160"/>
                  </a:cubicBezTo>
                  <a:cubicBezTo>
                    <a:pt x="4837" y="160"/>
                    <a:pt x="4678" y="1"/>
                    <a:pt x="4241" y="1"/>
                  </a:cubicBezTo>
                  <a:close/>
                </a:path>
              </a:pathLst>
            </a:custGeom>
            <a:solidFill>
              <a:srgbClr val="19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3000811" y="4118421"/>
              <a:ext cx="150262" cy="521141"/>
            </a:xfrm>
            <a:custGeom>
              <a:avLst/>
              <a:gdLst/>
              <a:ahLst/>
              <a:cxnLst/>
              <a:rect l="l" t="t" r="r" b="b"/>
              <a:pathLst>
                <a:path w="5771" h="20015" extrusionOk="0">
                  <a:moveTo>
                    <a:pt x="1635" y="0"/>
                  </a:moveTo>
                  <a:cubicBezTo>
                    <a:pt x="1635" y="0"/>
                    <a:pt x="434" y="15178"/>
                    <a:pt x="167" y="18113"/>
                  </a:cubicBezTo>
                  <a:cubicBezTo>
                    <a:pt x="133" y="18614"/>
                    <a:pt x="0" y="19681"/>
                    <a:pt x="33" y="19714"/>
                  </a:cubicBezTo>
                  <a:cubicBezTo>
                    <a:pt x="67" y="19781"/>
                    <a:pt x="133" y="19881"/>
                    <a:pt x="234" y="19915"/>
                  </a:cubicBezTo>
                  <a:cubicBezTo>
                    <a:pt x="267" y="19948"/>
                    <a:pt x="334" y="19948"/>
                    <a:pt x="400" y="19948"/>
                  </a:cubicBezTo>
                  <a:cubicBezTo>
                    <a:pt x="701" y="19981"/>
                    <a:pt x="1001" y="20015"/>
                    <a:pt x="1268" y="20015"/>
                  </a:cubicBezTo>
                  <a:lnTo>
                    <a:pt x="1301" y="20015"/>
                  </a:lnTo>
                  <a:cubicBezTo>
                    <a:pt x="2035" y="19881"/>
                    <a:pt x="2902" y="19481"/>
                    <a:pt x="3336" y="18847"/>
                  </a:cubicBezTo>
                  <a:lnTo>
                    <a:pt x="3369" y="18714"/>
                  </a:lnTo>
                  <a:lnTo>
                    <a:pt x="5771" y="4203"/>
                  </a:lnTo>
                  <a:cubicBezTo>
                    <a:pt x="5737" y="4103"/>
                    <a:pt x="5104" y="2602"/>
                    <a:pt x="5104" y="1401"/>
                  </a:cubicBezTo>
                  <a:cubicBezTo>
                    <a:pt x="5004" y="1401"/>
                    <a:pt x="4937" y="1368"/>
                    <a:pt x="4870" y="1335"/>
                  </a:cubicBezTo>
                  <a:cubicBezTo>
                    <a:pt x="4670" y="1268"/>
                    <a:pt x="4470" y="1201"/>
                    <a:pt x="4270" y="1101"/>
                  </a:cubicBezTo>
                  <a:cubicBezTo>
                    <a:pt x="4036" y="1034"/>
                    <a:pt x="3836" y="934"/>
                    <a:pt x="3669" y="834"/>
                  </a:cubicBezTo>
                  <a:cubicBezTo>
                    <a:pt x="3436" y="701"/>
                    <a:pt x="1835" y="100"/>
                    <a:pt x="1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3322166" y="3709346"/>
              <a:ext cx="230172" cy="157214"/>
            </a:xfrm>
            <a:custGeom>
              <a:avLst/>
              <a:gdLst/>
              <a:ahLst/>
              <a:cxnLst/>
              <a:rect l="l" t="t" r="r" b="b"/>
              <a:pathLst>
                <a:path w="8840" h="6038" extrusionOk="0">
                  <a:moveTo>
                    <a:pt x="4570" y="0"/>
                  </a:moveTo>
                  <a:lnTo>
                    <a:pt x="0" y="4603"/>
                  </a:lnTo>
                  <a:cubicBezTo>
                    <a:pt x="0" y="4603"/>
                    <a:pt x="0" y="4637"/>
                    <a:pt x="0" y="4670"/>
                  </a:cubicBezTo>
                  <a:lnTo>
                    <a:pt x="0" y="4703"/>
                  </a:lnTo>
                  <a:lnTo>
                    <a:pt x="0" y="4737"/>
                  </a:lnTo>
                  <a:lnTo>
                    <a:pt x="0" y="4770"/>
                  </a:lnTo>
                  <a:lnTo>
                    <a:pt x="0" y="4804"/>
                  </a:lnTo>
                  <a:lnTo>
                    <a:pt x="0" y="4837"/>
                  </a:lnTo>
                  <a:lnTo>
                    <a:pt x="0" y="4870"/>
                  </a:lnTo>
                  <a:lnTo>
                    <a:pt x="0" y="4904"/>
                  </a:lnTo>
                  <a:cubicBezTo>
                    <a:pt x="0" y="4937"/>
                    <a:pt x="0" y="4937"/>
                    <a:pt x="34" y="4937"/>
                  </a:cubicBezTo>
                  <a:lnTo>
                    <a:pt x="4170" y="6038"/>
                  </a:lnTo>
                  <a:lnTo>
                    <a:pt x="4237" y="6038"/>
                  </a:lnTo>
                  <a:lnTo>
                    <a:pt x="8806" y="1434"/>
                  </a:lnTo>
                  <a:cubicBezTo>
                    <a:pt x="8806" y="1434"/>
                    <a:pt x="8840" y="1401"/>
                    <a:pt x="8806" y="1368"/>
                  </a:cubicBezTo>
                  <a:lnTo>
                    <a:pt x="8806" y="1334"/>
                  </a:lnTo>
                  <a:lnTo>
                    <a:pt x="8806" y="1301"/>
                  </a:lnTo>
                  <a:lnTo>
                    <a:pt x="8806" y="1268"/>
                  </a:lnTo>
                  <a:lnTo>
                    <a:pt x="8806" y="1234"/>
                  </a:lnTo>
                  <a:lnTo>
                    <a:pt x="8806" y="1201"/>
                  </a:lnTo>
                  <a:lnTo>
                    <a:pt x="8806" y="1168"/>
                  </a:lnTo>
                  <a:lnTo>
                    <a:pt x="8806" y="1134"/>
                  </a:lnTo>
                  <a:cubicBezTo>
                    <a:pt x="8806" y="1101"/>
                    <a:pt x="8806" y="1101"/>
                    <a:pt x="8773" y="1101"/>
                  </a:cubicBezTo>
                  <a:lnTo>
                    <a:pt x="4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3321280" y="3823989"/>
              <a:ext cx="110347" cy="42571"/>
            </a:xfrm>
            <a:custGeom>
              <a:avLst/>
              <a:gdLst/>
              <a:ahLst/>
              <a:cxnLst/>
              <a:rect l="l" t="t" r="r" b="b"/>
              <a:pathLst>
                <a:path w="4238" h="1635" extrusionOk="0">
                  <a:moveTo>
                    <a:pt x="168" y="0"/>
                  </a:moveTo>
                  <a:lnTo>
                    <a:pt x="1" y="200"/>
                  </a:lnTo>
                  <a:cubicBezTo>
                    <a:pt x="34" y="200"/>
                    <a:pt x="34" y="234"/>
                    <a:pt x="34" y="267"/>
                  </a:cubicBezTo>
                  <a:lnTo>
                    <a:pt x="34" y="300"/>
                  </a:lnTo>
                  <a:lnTo>
                    <a:pt x="34" y="334"/>
                  </a:lnTo>
                  <a:lnTo>
                    <a:pt x="34" y="367"/>
                  </a:lnTo>
                  <a:lnTo>
                    <a:pt x="34" y="401"/>
                  </a:lnTo>
                  <a:lnTo>
                    <a:pt x="34" y="434"/>
                  </a:lnTo>
                  <a:lnTo>
                    <a:pt x="34" y="467"/>
                  </a:lnTo>
                  <a:lnTo>
                    <a:pt x="34" y="501"/>
                  </a:lnTo>
                  <a:cubicBezTo>
                    <a:pt x="34" y="501"/>
                    <a:pt x="68" y="534"/>
                    <a:pt x="68" y="534"/>
                  </a:cubicBezTo>
                  <a:lnTo>
                    <a:pt x="4204" y="1635"/>
                  </a:lnTo>
                  <a:lnTo>
                    <a:pt x="4237" y="1635"/>
                  </a:lnTo>
                  <a:lnTo>
                    <a:pt x="4104" y="1234"/>
                  </a:lnTo>
                  <a:lnTo>
                    <a:pt x="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3321280" y="3709346"/>
              <a:ext cx="231057" cy="151148"/>
            </a:xfrm>
            <a:custGeom>
              <a:avLst/>
              <a:gdLst/>
              <a:ahLst/>
              <a:cxnLst/>
              <a:rect l="l" t="t" r="r" b="b"/>
              <a:pathLst>
                <a:path w="8874" h="5805" extrusionOk="0">
                  <a:moveTo>
                    <a:pt x="4604" y="0"/>
                  </a:moveTo>
                  <a:lnTo>
                    <a:pt x="34" y="4603"/>
                  </a:lnTo>
                  <a:cubicBezTo>
                    <a:pt x="1" y="4637"/>
                    <a:pt x="34" y="4703"/>
                    <a:pt x="68" y="4703"/>
                  </a:cubicBezTo>
                  <a:lnTo>
                    <a:pt x="4204" y="5804"/>
                  </a:lnTo>
                  <a:lnTo>
                    <a:pt x="4271" y="5804"/>
                  </a:lnTo>
                  <a:lnTo>
                    <a:pt x="8840" y="1201"/>
                  </a:lnTo>
                  <a:cubicBezTo>
                    <a:pt x="8874" y="1168"/>
                    <a:pt x="8840" y="1101"/>
                    <a:pt x="8807" y="1101"/>
                  </a:cubicBezTo>
                  <a:lnTo>
                    <a:pt x="4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3336044" y="3718017"/>
              <a:ext cx="201530" cy="133781"/>
            </a:xfrm>
            <a:custGeom>
              <a:avLst/>
              <a:gdLst/>
              <a:ahLst/>
              <a:cxnLst/>
              <a:rect l="l" t="t" r="r" b="b"/>
              <a:pathLst>
                <a:path w="7740" h="5138" extrusionOk="0">
                  <a:moveTo>
                    <a:pt x="4171" y="1"/>
                  </a:moveTo>
                  <a:lnTo>
                    <a:pt x="1" y="4170"/>
                  </a:lnTo>
                  <a:lnTo>
                    <a:pt x="3570" y="5138"/>
                  </a:lnTo>
                  <a:lnTo>
                    <a:pt x="7740" y="968"/>
                  </a:lnTo>
                  <a:lnTo>
                    <a:pt x="4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3336044" y="3718017"/>
              <a:ext cx="201530" cy="109462"/>
            </a:xfrm>
            <a:custGeom>
              <a:avLst/>
              <a:gdLst/>
              <a:ahLst/>
              <a:cxnLst/>
              <a:rect l="l" t="t" r="r" b="b"/>
              <a:pathLst>
                <a:path w="7740" h="4204" extrusionOk="0">
                  <a:moveTo>
                    <a:pt x="4171" y="1"/>
                  </a:moveTo>
                  <a:lnTo>
                    <a:pt x="1" y="4170"/>
                  </a:lnTo>
                  <a:lnTo>
                    <a:pt x="101" y="4204"/>
                  </a:lnTo>
                  <a:lnTo>
                    <a:pt x="4204" y="67"/>
                  </a:lnTo>
                  <a:lnTo>
                    <a:pt x="7673" y="1001"/>
                  </a:lnTo>
                  <a:lnTo>
                    <a:pt x="7740" y="968"/>
                  </a:lnTo>
                  <a:lnTo>
                    <a:pt x="4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3376011" y="3841356"/>
              <a:ext cx="6978" cy="3489"/>
            </a:xfrm>
            <a:custGeom>
              <a:avLst/>
              <a:gdLst/>
              <a:ahLst/>
              <a:cxnLst/>
              <a:rect l="l" t="t" r="r" b="b"/>
              <a:pathLst>
                <a:path w="268" h="134" extrusionOk="0">
                  <a:moveTo>
                    <a:pt x="100" y="0"/>
                  </a:moveTo>
                  <a:cubicBezTo>
                    <a:pt x="34" y="34"/>
                    <a:pt x="0" y="67"/>
                    <a:pt x="0" y="100"/>
                  </a:cubicBezTo>
                  <a:cubicBezTo>
                    <a:pt x="34" y="134"/>
                    <a:pt x="67" y="134"/>
                    <a:pt x="134" y="134"/>
                  </a:cubicBezTo>
                  <a:cubicBezTo>
                    <a:pt x="200" y="100"/>
                    <a:pt x="267" y="67"/>
                    <a:pt x="234" y="34"/>
                  </a:cubicBezTo>
                  <a:cubicBezTo>
                    <a:pt x="234" y="0"/>
                    <a:pt x="167"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2"/>
            <p:cNvSpPr/>
            <p:nvPr/>
          </p:nvSpPr>
          <p:spPr>
            <a:xfrm>
              <a:off x="3428112" y="3775351"/>
              <a:ext cx="17393" cy="10441"/>
            </a:xfrm>
            <a:custGeom>
              <a:avLst/>
              <a:gdLst/>
              <a:ahLst/>
              <a:cxnLst/>
              <a:rect l="l" t="t" r="r" b="b"/>
              <a:pathLst>
                <a:path w="668" h="401" extrusionOk="0">
                  <a:moveTo>
                    <a:pt x="368" y="0"/>
                  </a:moveTo>
                  <a:lnTo>
                    <a:pt x="1" y="401"/>
                  </a:lnTo>
                  <a:lnTo>
                    <a:pt x="668" y="334"/>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2"/>
            <p:cNvSpPr/>
            <p:nvPr/>
          </p:nvSpPr>
          <p:spPr>
            <a:xfrm>
              <a:off x="3415953" y="3838753"/>
              <a:ext cx="56475" cy="48664"/>
            </a:xfrm>
            <a:custGeom>
              <a:avLst/>
              <a:gdLst/>
              <a:ahLst/>
              <a:cxnLst/>
              <a:rect l="l" t="t" r="r" b="b"/>
              <a:pathLst>
                <a:path w="2169" h="1869" extrusionOk="0">
                  <a:moveTo>
                    <a:pt x="401" y="0"/>
                  </a:moveTo>
                  <a:lnTo>
                    <a:pt x="334" y="67"/>
                  </a:lnTo>
                  <a:cubicBezTo>
                    <a:pt x="234" y="167"/>
                    <a:pt x="134" y="267"/>
                    <a:pt x="1" y="367"/>
                  </a:cubicBezTo>
                  <a:lnTo>
                    <a:pt x="34" y="367"/>
                  </a:lnTo>
                  <a:cubicBezTo>
                    <a:pt x="101" y="401"/>
                    <a:pt x="168" y="401"/>
                    <a:pt x="234" y="434"/>
                  </a:cubicBezTo>
                  <a:cubicBezTo>
                    <a:pt x="801" y="667"/>
                    <a:pt x="1535" y="1201"/>
                    <a:pt x="1869" y="1868"/>
                  </a:cubicBezTo>
                  <a:lnTo>
                    <a:pt x="1902" y="1868"/>
                  </a:lnTo>
                  <a:cubicBezTo>
                    <a:pt x="1969" y="1735"/>
                    <a:pt x="2069" y="1635"/>
                    <a:pt x="2169" y="1535"/>
                  </a:cubicBezTo>
                  <a:cubicBezTo>
                    <a:pt x="2102" y="1368"/>
                    <a:pt x="2002" y="1201"/>
                    <a:pt x="1902" y="1034"/>
                  </a:cubicBezTo>
                  <a:cubicBezTo>
                    <a:pt x="1602" y="667"/>
                    <a:pt x="1202" y="334"/>
                    <a:pt x="768" y="134"/>
                  </a:cubicBezTo>
                  <a:cubicBezTo>
                    <a:pt x="635" y="67"/>
                    <a:pt x="534" y="34"/>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2"/>
            <p:cNvSpPr/>
            <p:nvPr/>
          </p:nvSpPr>
          <p:spPr>
            <a:xfrm>
              <a:off x="3129332" y="4134044"/>
              <a:ext cx="143336" cy="579907"/>
            </a:xfrm>
            <a:custGeom>
              <a:avLst/>
              <a:gdLst/>
              <a:ahLst/>
              <a:cxnLst/>
              <a:rect l="l" t="t" r="r" b="b"/>
              <a:pathLst>
                <a:path w="5505" h="22272" extrusionOk="0">
                  <a:moveTo>
                    <a:pt x="5505" y="1"/>
                  </a:moveTo>
                  <a:cubicBezTo>
                    <a:pt x="4671" y="601"/>
                    <a:pt x="3770" y="901"/>
                    <a:pt x="2870" y="968"/>
                  </a:cubicBezTo>
                  <a:cubicBezTo>
                    <a:pt x="2682" y="986"/>
                    <a:pt x="2494" y="994"/>
                    <a:pt x="2307" y="994"/>
                  </a:cubicBezTo>
                  <a:cubicBezTo>
                    <a:pt x="1796" y="994"/>
                    <a:pt x="1290" y="932"/>
                    <a:pt x="801" y="835"/>
                  </a:cubicBezTo>
                  <a:cubicBezTo>
                    <a:pt x="535" y="768"/>
                    <a:pt x="268" y="701"/>
                    <a:pt x="1" y="601"/>
                  </a:cubicBezTo>
                  <a:lnTo>
                    <a:pt x="1" y="601"/>
                  </a:lnTo>
                  <a:cubicBezTo>
                    <a:pt x="1" y="1802"/>
                    <a:pt x="201" y="7106"/>
                    <a:pt x="268" y="9474"/>
                  </a:cubicBezTo>
                  <a:cubicBezTo>
                    <a:pt x="268" y="9574"/>
                    <a:pt x="268" y="9708"/>
                    <a:pt x="301" y="9808"/>
                  </a:cubicBezTo>
                  <a:cubicBezTo>
                    <a:pt x="368" y="10909"/>
                    <a:pt x="268" y="15845"/>
                    <a:pt x="268" y="17013"/>
                  </a:cubicBezTo>
                  <a:cubicBezTo>
                    <a:pt x="301" y="17713"/>
                    <a:pt x="301" y="18381"/>
                    <a:pt x="334" y="18981"/>
                  </a:cubicBezTo>
                  <a:cubicBezTo>
                    <a:pt x="435" y="20549"/>
                    <a:pt x="535" y="21650"/>
                    <a:pt x="568" y="21850"/>
                  </a:cubicBezTo>
                  <a:cubicBezTo>
                    <a:pt x="568" y="21916"/>
                    <a:pt x="568" y="22017"/>
                    <a:pt x="635" y="22083"/>
                  </a:cubicBezTo>
                  <a:cubicBezTo>
                    <a:pt x="668" y="22150"/>
                    <a:pt x="735" y="22183"/>
                    <a:pt x="801" y="22217"/>
                  </a:cubicBezTo>
                  <a:cubicBezTo>
                    <a:pt x="919" y="22256"/>
                    <a:pt x="1070" y="22272"/>
                    <a:pt x="1243" y="22272"/>
                  </a:cubicBezTo>
                  <a:cubicBezTo>
                    <a:pt x="1365" y="22272"/>
                    <a:pt x="1497" y="22264"/>
                    <a:pt x="1635" y="22250"/>
                  </a:cubicBezTo>
                  <a:cubicBezTo>
                    <a:pt x="2336" y="22150"/>
                    <a:pt x="3237" y="21750"/>
                    <a:pt x="3870" y="21049"/>
                  </a:cubicBezTo>
                  <a:cubicBezTo>
                    <a:pt x="4504" y="15145"/>
                    <a:pt x="4771" y="6372"/>
                    <a:pt x="5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2"/>
            <p:cNvSpPr/>
            <p:nvPr/>
          </p:nvSpPr>
          <p:spPr>
            <a:xfrm>
              <a:off x="3162634" y="3642430"/>
              <a:ext cx="11040" cy="6145"/>
            </a:xfrm>
            <a:custGeom>
              <a:avLst/>
              <a:gdLst/>
              <a:ahLst/>
              <a:cxnLst/>
              <a:rect l="l" t="t" r="r" b="b"/>
              <a:pathLst>
                <a:path w="424" h="236" extrusionOk="0">
                  <a:moveTo>
                    <a:pt x="217" y="0"/>
                  </a:moveTo>
                  <a:cubicBezTo>
                    <a:pt x="94" y="0"/>
                    <a:pt x="1" y="82"/>
                    <a:pt x="23" y="235"/>
                  </a:cubicBezTo>
                  <a:lnTo>
                    <a:pt x="423" y="68"/>
                  </a:lnTo>
                  <a:cubicBezTo>
                    <a:pt x="354" y="23"/>
                    <a:pt x="282" y="0"/>
                    <a:pt x="217" y="0"/>
                  </a:cubicBezTo>
                  <a:close/>
                </a:path>
              </a:pathLst>
            </a:custGeom>
            <a:solidFill>
              <a:srgbClr val="FF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3115454" y="3606837"/>
              <a:ext cx="114669" cy="190256"/>
            </a:xfrm>
            <a:custGeom>
              <a:avLst/>
              <a:gdLst/>
              <a:ahLst/>
              <a:cxnLst/>
              <a:rect l="l" t="t" r="r" b="b"/>
              <a:pathLst>
                <a:path w="4404" h="7307" extrusionOk="0">
                  <a:moveTo>
                    <a:pt x="4003" y="1"/>
                  </a:moveTo>
                  <a:cubicBezTo>
                    <a:pt x="3970" y="34"/>
                    <a:pt x="3970" y="34"/>
                    <a:pt x="3936" y="34"/>
                  </a:cubicBezTo>
                  <a:cubicBezTo>
                    <a:pt x="4070" y="735"/>
                    <a:pt x="3736" y="902"/>
                    <a:pt x="3703" y="1235"/>
                  </a:cubicBezTo>
                  <a:cubicBezTo>
                    <a:pt x="3685" y="1363"/>
                    <a:pt x="3644" y="1415"/>
                    <a:pt x="3589" y="1415"/>
                  </a:cubicBezTo>
                  <a:cubicBezTo>
                    <a:pt x="3354" y="1415"/>
                    <a:pt x="2857" y="492"/>
                    <a:pt x="2754" y="492"/>
                  </a:cubicBezTo>
                  <a:cubicBezTo>
                    <a:pt x="2742" y="492"/>
                    <a:pt x="2735" y="505"/>
                    <a:pt x="2735" y="535"/>
                  </a:cubicBezTo>
                  <a:cubicBezTo>
                    <a:pt x="2734" y="534"/>
                    <a:pt x="2732" y="534"/>
                    <a:pt x="2730" y="534"/>
                  </a:cubicBezTo>
                  <a:cubicBezTo>
                    <a:pt x="2642" y="534"/>
                    <a:pt x="2608" y="1289"/>
                    <a:pt x="2603" y="1289"/>
                  </a:cubicBezTo>
                  <a:cubicBezTo>
                    <a:pt x="2602" y="1289"/>
                    <a:pt x="2602" y="1282"/>
                    <a:pt x="2602" y="1269"/>
                  </a:cubicBezTo>
                  <a:lnTo>
                    <a:pt x="2235" y="1435"/>
                  </a:lnTo>
                  <a:cubicBezTo>
                    <a:pt x="2435" y="1535"/>
                    <a:pt x="2635" y="1836"/>
                    <a:pt x="2569" y="2203"/>
                  </a:cubicBezTo>
                  <a:cubicBezTo>
                    <a:pt x="2569" y="2269"/>
                    <a:pt x="2569" y="2336"/>
                    <a:pt x="2569" y="2436"/>
                  </a:cubicBezTo>
                  <a:cubicBezTo>
                    <a:pt x="2569" y="2479"/>
                    <a:pt x="2501" y="2496"/>
                    <a:pt x="2390" y="2496"/>
                  </a:cubicBezTo>
                  <a:cubicBezTo>
                    <a:pt x="2005" y="2496"/>
                    <a:pt x="1105" y="2290"/>
                    <a:pt x="800" y="2290"/>
                  </a:cubicBezTo>
                  <a:cubicBezTo>
                    <a:pt x="723" y="2290"/>
                    <a:pt x="684" y="2303"/>
                    <a:pt x="701" y="2336"/>
                  </a:cubicBezTo>
                  <a:cubicBezTo>
                    <a:pt x="467" y="2636"/>
                    <a:pt x="501" y="2970"/>
                    <a:pt x="367" y="3237"/>
                  </a:cubicBezTo>
                  <a:cubicBezTo>
                    <a:pt x="200" y="3270"/>
                    <a:pt x="934" y="4104"/>
                    <a:pt x="767" y="4104"/>
                  </a:cubicBezTo>
                  <a:cubicBezTo>
                    <a:pt x="734" y="4137"/>
                    <a:pt x="767" y="4171"/>
                    <a:pt x="767" y="4204"/>
                  </a:cubicBezTo>
                  <a:cubicBezTo>
                    <a:pt x="434" y="4171"/>
                    <a:pt x="267" y="4137"/>
                    <a:pt x="34" y="4037"/>
                  </a:cubicBezTo>
                  <a:lnTo>
                    <a:pt x="34" y="4037"/>
                  </a:lnTo>
                  <a:cubicBezTo>
                    <a:pt x="34" y="4204"/>
                    <a:pt x="67" y="6205"/>
                    <a:pt x="0" y="6339"/>
                  </a:cubicBezTo>
                  <a:cubicBezTo>
                    <a:pt x="367" y="6372"/>
                    <a:pt x="2469" y="7073"/>
                    <a:pt x="2802" y="7306"/>
                  </a:cubicBezTo>
                  <a:cubicBezTo>
                    <a:pt x="2836" y="7106"/>
                    <a:pt x="2769" y="4971"/>
                    <a:pt x="2769" y="4671"/>
                  </a:cubicBezTo>
                  <a:lnTo>
                    <a:pt x="2769" y="4671"/>
                  </a:lnTo>
                  <a:cubicBezTo>
                    <a:pt x="2856" y="4678"/>
                    <a:pt x="2945" y="4680"/>
                    <a:pt x="3032" y="4680"/>
                  </a:cubicBezTo>
                  <a:cubicBezTo>
                    <a:pt x="3383" y="4680"/>
                    <a:pt x="3703" y="4638"/>
                    <a:pt x="3703" y="4638"/>
                  </a:cubicBezTo>
                  <a:cubicBezTo>
                    <a:pt x="3803" y="4604"/>
                    <a:pt x="3870" y="4571"/>
                    <a:pt x="3903" y="4504"/>
                  </a:cubicBezTo>
                  <a:cubicBezTo>
                    <a:pt x="4070" y="4337"/>
                    <a:pt x="4403" y="2503"/>
                    <a:pt x="4370" y="2036"/>
                  </a:cubicBezTo>
                  <a:cubicBezTo>
                    <a:pt x="4370" y="1769"/>
                    <a:pt x="4103" y="935"/>
                    <a:pt x="4170" y="802"/>
                  </a:cubicBezTo>
                  <a:cubicBezTo>
                    <a:pt x="4136" y="535"/>
                    <a:pt x="4070" y="268"/>
                    <a:pt x="4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3064212" y="3547679"/>
              <a:ext cx="168515" cy="171223"/>
            </a:xfrm>
            <a:custGeom>
              <a:avLst/>
              <a:gdLst/>
              <a:ahLst/>
              <a:cxnLst/>
              <a:rect l="l" t="t" r="r" b="b"/>
              <a:pathLst>
                <a:path w="6472" h="6576" extrusionOk="0">
                  <a:moveTo>
                    <a:pt x="3479" y="1"/>
                  </a:moveTo>
                  <a:cubicBezTo>
                    <a:pt x="2766" y="1"/>
                    <a:pt x="2013" y="174"/>
                    <a:pt x="1401" y="572"/>
                  </a:cubicBezTo>
                  <a:cubicBezTo>
                    <a:pt x="1168" y="772"/>
                    <a:pt x="801" y="972"/>
                    <a:pt x="634" y="1239"/>
                  </a:cubicBezTo>
                  <a:cubicBezTo>
                    <a:pt x="67" y="2006"/>
                    <a:pt x="0" y="3107"/>
                    <a:pt x="400" y="4008"/>
                  </a:cubicBezTo>
                  <a:cubicBezTo>
                    <a:pt x="500" y="4274"/>
                    <a:pt x="667" y="4508"/>
                    <a:pt x="867" y="4741"/>
                  </a:cubicBezTo>
                  <a:cubicBezTo>
                    <a:pt x="1168" y="5142"/>
                    <a:pt x="1501" y="5976"/>
                    <a:pt x="1901" y="6242"/>
                  </a:cubicBezTo>
                  <a:cubicBezTo>
                    <a:pt x="2068" y="6376"/>
                    <a:pt x="2268" y="6409"/>
                    <a:pt x="2469" y="6443"/>
                  </a:cubicBezTo>
                  <a:cubicBezTo>
                    <a:pt x="2774" y="6512"/>
                    <a:pt x="3051" y="6576"/>
                    <a:pt x="3294" y="6576"/>
                  </a:cubicBezTo>
                  <a:cubicBezTo>
                    <a:pt x="3634" y="6576"/>
                    <a:pt x="3908" y="6451"/>
                    <a:pt x="4103" y="6042"/>
                  </a:cubicBezTo>
                  <a:cubicBezTo>
                    <a:pt x="4270" y="5675"/>
                    <a:pt x="4537" y="5142"/>
                    <a:pt x="4503" y="4708"/>
                  </a:cubicBezTo>
                  <a:cubicBezTo>
                    <a:pt x="4503" y="4608"/>
                    <a:pt x="4503" y="4541"/>
                    <a:pt x="4537" y="4475"/>
                  </a:cubicBezTo>
                  <a:cubicBezTo>
                    <a:pt x="4593" y="4139"/>
                    <a:pt x="4701" y="4020"/>
                    <a:pt x="4814" y="4020"/>
                  </a:cubicBezTo>
                  <a:cubicBezTo>
                    <a:pt x="4969" y="4020"/>
                    <a:pt x="5132" y="4248"/>
                    <a:pt x="5170" y="4441"/>
                  </a:cubicBezTo>
                  <a:lnTo>
                    <a:pt x="5371" y="4541"/>
                  </a:lnTo>
                  <a:cubicBezTo>
                    <a:pt x="5373" y="4541"/>
                    <a:pt x="5375" y="4542"/>
                    <a:pt x="5377" y="4542"/>
                  </a:cubicBezTo>
                  <a:cubicBezTo>
                    <a:pt x="5674" y="4542"/>
                    <a:pt x="6188" y="2272"/>
                    <a:pt x="5980" y="2272"/>
                  </a:cubicBezTo>
                  <a:cubicBezTo>
                    <a:pt x="5977" y="2272"/>
                    <a:pt x="5974" y="2272"/>
                    <a:pt x="5971" y="2273"/>
                  </a:cubicBezTo>
                  <a:cubicBezTo>
                    <a:pt x="6471" y="2006"/>
                    <a:pt x="5804" y="672"/>
                    <a:pt x="5237" y="572"/>
                  </a:cubicBezTo>
                  <a:lnTo>
                    <a:pt x="5204" y="572"/>
                  </a:lnTo>
                  <a:cubicBezTo>
                    <a:pt x="4937" y="372"/>
                    <a:pt x="4703" y="238"/>
                    <a:pt x="4403" y="138"/>
                  </a:cubicBezTo>
                  <a:cubicBezTo>
                    <a:pt x="4136" y="71"/>
                    <a:pt x="3836" y="5"/>
                    <a:pt x="3669" y="5"/>
                  </a:cubicBezTo>
                  <a:cubicBezTo>
                    <a:pt x="3606" y="2"/>
                    <a:pt x="3543" y="1"/>
                    <a:pt x="3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2"/>
            <p:cNvSpPr/>
            <p:nvPr/>
          </p:nvSpPr>
          <p:spPr>
            <a:xfrm>
              <a:off x="2988964" y="3739498"/>
              <a:ext cx="477398" cy="426052"/>
            </a:xfrm>
            <a:custGeom>
              <a:avLst/>
              <a:gdLst/>
              <a:ahLst/>
              <a:cxnLst/>
              <a:rect l="l" t="t" r="r" b="b"/>
              <a:pathLst>
                <a:path w="18335" h="16363" extrusionOk="0">
                  <a:moveTo>
                    <a:pt x="3910" y="0"/>
                  </a:moveTo>
                  <a:cubicBezTo>
                    <a:pt x="0" y="0"/>
                    <a:pt x="1496" y="13960"/>
                    <a:pt x="1923" y="14420"/>
                  </a:cubicBezTo>
                  <a:cubicBezTo>
                    <a:pt x="1989" y="14487"/>
                    <a:pt x="2190" y="14620"/>
                    <a:pt x="2490" y="14820"/>
                  </a:cubicBezTo>
                  <a:cubicBezTo>
                    <a:pt x="2790" y="14987"/>
                    <a:pt x="4024" y="15988"/>
                    <a:pt x="5058" y="16155"/>
                  </a:cubicBezTo>
                  <a:cubicBezTo>
                    <a:pt x="5707" y="16280"/>
                    <a:pt x="6395" y="16362"/>
                    <a:pt x="7087" y="16362"/>
                  </a:cubicBezTo>
                  <a:cubicBezTo>
                    <a:pt x="8423" y="16362"/>
                    <a:pt x="9775" y="16055"/>
                    <a:pt x="10896" y="15154"/>
                  </a:cubicBezTo>
                  <a:cubicBezTo>
                    <a:pt x="10963" y="15087"/>
                    <a:pt x="11063" y="15054"/>
                    <a:pt x="11129" y="14987"/>
                  </a:cubicBezTo>
                  <a:cubicBezTo>
                    <a:pt x="11129" y="14720"/>
                    <a:pt x="10629" y="8983"/>
                    <a:pt x="10662" y="7315"/>
                  </a:cubicBezTo>
                  <a:lnTo>
                    <a:pt x="10662" y="7315"/>
                  </a:lnTo>
                  <a:cubicBezTo>
                    <a:pt x="10996" y="7715"/>
                    <a:pt x="12030" y="9650"/>
                    <a:pt x="12364" y="10117"/>
                  </a:cubicBezTo>
                  <a:cubicBezTo>
                    <a:pt x="12530" y="10384"/>
                    <a:pt x="12831" y="10584"/>
                    <a:pt x="13197" y="10584"/>
                  </a:cubicBezTo>
                  <a:cubicBezTo>
                    <a:pt x="13228" y="10588"/>
                    <a:pt x="13259" y="10590"/>
                    <a:pt x="13289" y="10590"/>
                  </a:cubicBezTo>
                  <a:cubicBezTo>
                    <a:pt x="13492" y="10590"/>
                    <a:pt x="13691" y="10500"/>
                    <a:pt x="13865" y="10384"/>
                  </a:cubicBezTo>
                  <a:cubicBezTo>
                    <a:pt x="15666" y="9016"/>
                    <a:pt x="16867" y="7482"/>
                    <a:pt x="18334" y="5847"/>
                  </a:cubicBezTo>
                  <a:cubicBezTo>
                    <a:pt x="18068" y="5113"/>
                    <a:pt x="17267" y="4513"/>
                    <a:pt x="16633" y="4246"/>
                  </a:cubicBezTo>
                  <a:cubicBezTo>
                    <a:pt x="16567" y="4213"/>
                    <a:pt x="16500" y="4213"/>
                    <a:pt x="16433" y="4179"/>
                  </a:cubicBezTo>
                  <a:cubicBezTo>
                    <a:pt x="16266" y="4313"/>
                    <a:pt x="16066" y="4446"/>
                    <a:pt x="15899" y="4580"/>
                  </a:cubicBezTo>
                  <a:cubicBezTo>
                    <a:pt x="15833" y="4646"/>
                    <a:pt x="15733" y="4713"/>
                    <a:pt x="15666" y="4780"/>
                  </a:cubicBezTo>
                  <a:cubicBezTo>
                    <a:pt x="15566" y="4846"/>
                    <a:pt x="15466" y="4946"/>
                    <a:pt x="15399" y="5013"/>
                  </a:cubicBezTo>
                  <a:cubicBezTo>
                    <a:pt x="15399" y="5047"/>
                    <a:pt x="15366" y="5047"/>
                    <a:pt x="15366" y="5047"/>
                  </a:cubicBezTo>
                  <a:cubicBezTo>
                    <a:pt x="14765" y="5614"/>
                    <a:pt x="14232" y="6247"/>
                    <a:pt x="13631" y="6781"/>
                  </a:cubicBezTo>
                  <a:cubicBezTo>
                    <a:pt x="13998" y="6448"/>
                    <a:pt x="11229" y="3279"/>
                    <a:pt x="10929" y="2912"/>
                  </a:cubicBezTo>
                  <a:cubicBezTo>
                    <a:pt x="9228" y="910"/>
                    <a:pt x="6559" y="276"/>
                    <a:pt x="4091" y="10"/>
                  </a:cubicBezTo>
                  <a:cubicBezTo>
                    <a:pt x="4030" y="3"/>
                    <a:pt x="3969" y="0"/>
                    <a:pt x="3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2"/>
            <p:cNvSpPr/>
            <p:nvPr/>
          </p:nvSpPr>
          <p:spPr>
            <a:xfrm>
              <a:off x="3438553" y="3805737"/>
              <a:ext cx="51268" cy="51268"/>
            </a:xfrm>
            <a:custGeom>
              <a:avLst/>
              <a:gdLst/>
              <a:ahLst/>
              <a:cxnLst/>
              <a:rect l="l" t="t" r="r" b="b"/>
              <a:pathLst>
                <a:path w="1969" h="1969" extrusionOk="0">
                  <a:moveTo>
                    <a:pt x="1001" y="1"/>
                  </a:moveTo>
                  <a:cubicBezTo>
                    <a:pt x="434" y="1"/>
                    <a:pt x="0" y="434"/>
                    <a:pt x="0" y="1001"/>
                  </a:cubicBezTo>
                  <a:cubicBezTo>
                    <a:pt x="0" y="1535"/>
                    <a:pt x="434" y="1969"/>
                    <a:pt x="1001" y="1969"/>
                  </a:cubicBezTo>
                  <a:cubicBezTo>
                    <a:pt x="1534" y="1969"/>
                    <a:pt x="1968" y="1535"/>
                    <a:pt x="1968" y="1001"/>
                  </a:cubicBezTo>
                  <a:cubicBezTo>
                    <a:pt x="1968" y="434"/>
                    <a:pt x="1534"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2"/>
            <p:cNvSpPr/>
            <p:nvPr/>
          </p:nvSpPr>
          <p:spPr>
            <a:xfrm>
              <a:off x="3105898" y="3722365"/>
              <a:ext cx="101650" cy="52127"/>
            </a:xfrm>
            <a:custGeom>
              <a:avLst/>
              <a:gdLst/>
              <a:ahLst/>
              <a:cxnLst/>
              <a:rect l="l" t="t" r="r" b="b"/>
              <a:pathLst>
                <a:path w="3904" h="2002" extrusionOk="0">
                  <a:moveTo>
                    <a:pt x="0" y="0"/>
                  </a:moveTo>
                  <a:lnTo>
                    <a:pt x="67" y="1068"/>
                  </a:lnTo>
                  <a:lnTo>
                    <a:pt x="3903" y="2002"/>
                  </a:lnTo>
                  <a:lnTo>
                    <a:pt x="3469" y="90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2"/>
            <p:cNvSpPr/>
            <p:nvPr/>
          </p:nvSpPr>
          <p:spPr>
            <a:xfrm>
              <a:off x="3229212" y="3609466"/>
              <a:ext cx="13930" cy="43431"/>
            </a:xfrm>
            <a:custGeom>
              <a:avLst/>
              <a:gdLst/>
              <a:ahLst/>
              <a:cxnLst/>
              <a:rect l="l" t="t" r="r" b="b"/>
              <a:pathLst>
                <a:path w="535" h="1668" fill="none" extrusionOk="0">
                  <a:moveTo>
                    <a:pt x="535" y="834"/>
                  </a:moveTo>
                  <a:cubicBezTo>
                    <a:pt x="535" y="1301"/>
                    <a:pt x="401" y="1668"/>
                    <a:pt x="268" y="1668"/>
                  </a:cubicBezTo>
                  <a:cubicBezTo>
                    <a:pt x="101" y="1668"/>
                    <a:pt x="1" y="1301"/>
                    <a:pt x="1" y="834"/>
                  </a:cubicBezTo>
                  <a:cubicBezTo>
                    <a:pt x="1" y="367"/>
                    <a:pt x="101" y="0"/>
                    <a:pt x="268" y="0"/>
                  </a:cubicBezTo>
                  <a:cubicBezTo>
                    <a:pt x="401" y="0"/>
                    <a:pt x="535" y="367"/>
                    <a:pt x="535"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2"/>
            <p:cNvSpPr/>
            <p:nvPr/>
          </p:nvSpPr>
          <p:spPr>
            <a:xfrm>
              <a:off x="3198826" y="3629437"/>
              <a:ext cx="44316" cy="33901"/>
            </a:xfrm>
            <a:custGeom>
              <a:avLst/>
              <a:gdLst/>
              <a:ahLst/>
              <a:cxnLst/>
              <a:rect l="l" t="t" r="r" b="b"/>
              <a:pathLst>
                <a:path w="1702" h="1302" fill="none" extrusionOk="0">
                  <a:moveTo>
                    <a:pt x="1702" y="67"/>
                  </a:moveTo>
                  <a:cubicBezTo>
                    <a:pt x="1602" y="0"/>
                    <a:pt x="0" y="1301"/>
                    <a:pt x="0" y="1301"/>
                  </a:cubicBezTo>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22"/>
          <p:cNvGrpSpPr/>
          <p:nvPr/>
        </p:nvGrpSpPr>
        <p:grpSpPr>
          <a:xfrm>
            <a:off x="4807471" y="1242234"/>
            <a:ext cx="3825300" cy="572782"/>
            <a:chOff x="4704075" y="1274360"/>
            <a:chExt cx="3825300" cy="696900"/>
          </a:xfrm>
        </p:grpSpPr>
        <p:sp>
          <p:nvSpPr>
            <p:cNvPr id="1326" name="Google Shape;1326;p22"/>
            <p:cNvSpPr/>
            <p:nvPr/>
          </p:nvSpPr>
          <p:spPr>
            <a:xfrm>
              <a:off x="4704075" y="1303680"/>
              <a:ext cx="3825300" cy="660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txBox="1"/>
            <p:nvPr/>
          </p:nvSpPr>
          <p:spPr>
            <a:xfrm>
              <a:off x="5455190" y="1530579"/>
              <a:ext cx="2908433"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700" dirty="0">
                  <a:solidFill>
                    <a:schemeClr val="lt1"/>
                  </a:solidFill>
                  <a:latin typeface="Fira Sans Extra Condensed Medium"/>
                  <a:ea typeface="Fira Sans Extra Condensed Medium"/>
                  <a:cs typeface="Fira Sans Extra Condensed Medium"/>
                  <a:sym typeface="Fira Sans Extra Condensed Medium"/>
                </a:rPr>
                <a:t>Introduction</a:t>
              </a:r>
            </a:p>
            <a:p>
              <a:pPr lvl="0"/>
              <a:r>
                <a:rPr lang="fr-FR" sz="1800" dirty="0"/>
                <a:t>Objectif et Problématique</a:t>
              </a:r>
              <a:endParaRPr lang="fr-FR" altLang="en-GB" sz="17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330" name="Google Shape;1330;p22"/>
            <p:cNvSpPr txBox="1"/>
            <p:nvPr/>
          </p:nvSpPr>
          <p:spPr>
            <a:xfrm>
              <a:off x="4999450" y="1274360"/>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700" b="1">
                <a:solidFill>
                  <a:schemeClr val="accent5"/>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31" name="Google Shape;1331;p22"/>
          <p:cNvGrpSpPr/>
          <p:nvPr/>
        </p:nvGrpSpPr>
        <p:grpSpPr>
          <a:xfrm>
            <a:off x="4757852" y="1922881"/>
            <a:ext cx="3825300" cy="572782"/>
            <a:chOff x="4704075" y="2039892"/>
            <a:chExt cx="3825300" cy="696900"/>
          </a:xfrm>
        </p:grpSpPr>
        <p:sp>
          <p:nvSpPr>
            <p:cNvPr id="1332" name="Google Shape;1332;p22"/>
            <p:cNvSpPr/>
            <p:nvPr/>
          </p:nvSpPr>
          <p:spPr>
            <a:xfrm>
              <a:off x="4704075" y="2069205"/>
              <a:ext cx="3825300" cy="66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txBox="1"/>
            <p:nvPr/>
          </p:nvSpPr>
          <p:spPr>
            <a:xfrm>
              <a:off x="5504809" y="2271760"/>
              <a:ext cx="2908433"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1700" dirty="0">
                  <a:solidFill>
                    <a:schemeClr val="lt1"/>
                  </a:solidFill>
                  <a:latin typeface="Fira Sans Extra Condensed Medium"/>
                  <a:ea typeface="Fira Sans Extra Condensed Medium"/>
                  <a:cs typeface="Fira Sans Extra Condensed Medium"/>
                  <a:sym typeface="Fira Sans Extra Condensed Medium"/>
                </a:rPr>
                <a:t>Les technologies utilisées</a:t>
              </a:r>
            </a:p>
          </p:txBody>
        </p:sp>
        <p:sp>
          <p:nvSpPr>
            <p:cNvPr id="1336" name="Google Shape;1336;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700" b="1">
                <a:solidFill>
                  <a:schemeClr val="accen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37" name="Google Shape;1337;p22"/>
          <p:cNvGrpSpPr/>
          <p:nvPr/>
        </p:nvGrpSpPr>
        <p:grpSpPr>
          <a:xfrm>
            <a:off x="4757852" y="2642662"/>
            <a:ext cx="5071745" cy="572782"/>
            <a:chOff x="4704075" y="2039892"/>
            <a:chExt cx="5071745" cy="696900"/>
          </a:xfrm>
        </p:grpSpPr>
        <p:sp>
          <p:nvSpPr>
            <p:cNvPr id="1338" name="Google Shape;1338;p22"/>
            <p:cNvSpPr/>
            <p:nvPr/>
          </p:nvSpPr>
          <p:spPr>
            <a:xfrm>
              <a:off x="4704075" y="2069205"/>
              <a:ext cx="3825300" cy="660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2"/>
            <p:cNvSpPr txBox="1"/>
            <p:nvPr/>
          </p:nvSpPr>
          <p:spPr>
            <a:xfrm>
              <a:off x="5504810" y="2149601"/>
              <a:ext cx="4271010" cy="1467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dirty="0">
                  <a:solidFill>
                    <a:schemeClr val="lt1"/>
                  </a:solidFill>
                  <a:latin typeface="Fira Sans Extra Condensed Medium"/>
                  <a:ea typeface="Fira Sans Extra Condensed Medium"/>
                  <a:cs typeface="Fira Sans Extra Condensed Medium"/>
                  <a:sym typeface="Fira Sans Extra Condensed Medium"/>
                </a:rPr>
                <a:t>Les Diagrammes UML</a:t>
              </a:r>
            </a:p>
          </p:txBody>
        </p:sp>
        <p:sp>
          <p:nvSpPr>
            <p:cNvPr id="1342" name="Google Shape;1342;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3"/>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03</a:t>
              </a:r>
              <a:endParaRPr sz="1700" b="1">
                <a:solidFill>
                  <a:schemeClr val="accent3"/>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3" name="Google Shape;1343;p22"/>
          <p:cNvGrpSpPr/>
          <p:nvPr/>
        </p:nvGrpSpPr>
        <p:grpSpPr>
          <a:xfrm>
            <a:off x="4757852" y="2944384"/>
            <a:ext cx="3825300" cy="990842"/>
            <a:chOff x="4704075" y="1531241"/>
            <a:chExt cx="3825300" cy="1205551"/>
          </a:xfrm>
        </p:grpSpPr>
        <p:sp>
          <p:nvSpPr>
            <p:cNvPr id="1344" name="Google Shape;1344;p22"/>
            <p:cNvSpPr/>
            <p:nvPr/>
          </p:nvSpPr>
          <p:spPr>
            <a:xfrm>
              <a:off x="4704075" y="2066663"/>
              <a:ext cx="3825300" cy="66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22"/>
            <p:cNvGrpSpPr/>
            <p:nvPr/>
          </p:nvGrpSpPr>
          <p:grpSpPr>
            <a:xfrm>
              <a:off x="5504810" y="1531241"/>
              <a:ext cx="2951569" cy="977126"/>
              <a:chOff x="872197" y="649130"/>
              <a:chExt cx="3258522" cy="977126"/>
            </a:xfrm>
          </p:grpSpPr>
          <p:sp>
            <p:nvSpPr>
              <p:cNvPr id="1346" name="Google Shape;1346;p22"/>
              <p:cNvSpPr txBox="1"/>
              <p:nvPr/>
            </p:nvSpPr>
            <p:spPr>
              <a:xfrm>
                <a:off x="872197" y="649130"/>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200" dirty="0">
                    <a:solidFill>
                      <a:schemeClr val="lt1"/>
                    </a:solidFill>
                    <a:latin typeface="Roboto" panose="02000000000000000000"/>
                    <a:ea typeface="Roboto" panose="02000000000000000000"/>
                    <a:cs typeface="Roboto" panose="02000000000000000000"/>
                    <a:sym typeface="Roboto" panose="02000000000000000000"/>
                  </a:rPr>
                  <a:t>Explication de cas d’utilisation et Classe</a:t>
                </a:r>
              </a:p>
            </p:txBody>
          </p:sp>
          <p:sp>
            <p:nvSpPr>
              <p:cNvPr id="1347" name="Google Shape;1347;p22"/>
              <p:cNvSpPr txBox="1"/>
              <p:nvPr/>
            </p:nvSpPr>
            <p:spPr>
              <a:xfrm>
                <a:off x="919819" y="1403056"/>
                <a:ext cx="32109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1700" dirty="0">
                    <a:solidFill>
                      <a:schemeClr val="lt1"/>
                    </a:solidFill>
                    <a:latin typeface="Fira Sans Extra Condensed Medium"/>
                    <a:ea typeface="Fira Sans Extra Condensed Medium"/>
                    <a:cs typeface="Fira Sans Extra Condensed Medium"/>
                    <a:sym typeface="Fira Sans Extra Condensed Medium"/>
                  </a:rPr>
                  <a:t>LES interfaces graphiques </a:t>
                </a:r>
              </a:p>
            </p:txBody>
          </p:sp>
        </p:grpSp>
        <p:sp>
          <p:nvSpPr>
            <p:cNvPr id="1348" name="Google Shape;1348;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04</a:t>
              </a:r>
              <a:endParaRPr sz="1700" b="1">
                <a:solidFill>
                  <a:schemeClr val="accent4"/>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1349" name="Google Shape;1349;p22"/>
          <p:cNvGrpSpPr/>
          <p:nvPr/>
        </p:nvGrpSpPr>
        <p:grpSpPr>
          <a:xfrm>
            <a:off x="4757852" y="4082225"/>
            <a:ext cx="3825300" cy="572782"/>
            <a:chOff x="4704075" y="2039892"/>
            <a:chExt cx="3825300" cy="696900"/>
          </a:xfrm>
        </p:grpSpPr>
        <p:sp>
          <p:nvSpPr>
            <p:cNvPr id="1350" name="Google Shape;1350;p22"/>
            <p:cNvSpPr/>
            <p:nvPr/>
          </p:nvSpPr>
          <p:spPr>
            <a:xfrm>
              <a:off x="4704075" y="2069205"/>
              <a:ext cx="3825300" cy="660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2"/>
            <p:cNvSpPr txBox="1"/>
            <p:nvPr/>
          </p:nvSpPr>
          <p:spPr>
            <a:xfrm>
              <a:off x="5504809" y="2275597"/>
              <a:ext cx="2908433"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1700" dirty="0">
                  <a:solidFill>
                    <a:schemeClr val="lt1"/>
                  </a:solidFill>
                  <a:latin typeface="Fira Sans Extra Condensed Medium"/>
                  <a:ea typeface="Fira Sans Extra Condensed Medium"/>
                  <a:cs typeface="Fira Sans Extra Condensed Medium"/>
                  <a:sym typeface="Fira Sans Extra Condensed Medium"/>
                </a:rPr>
                <a:t>Conclusion</a:t>
              </a:r>
            </a:p>
          </p:txBody>
        </p:sp>
        <p:sp>
          <p:nvSpPr>
            <p:cNvPr id="1354" name="Google Shape;1354;p22"/>
            <p:cNvSpPr txBox="1"/>
            <p:nvPr/>
          </p:nvSpPr>
          <p:spPr>
            <a:xfrm>
              <a:off x="4999450" y="2039892"/>
              <a:ext cx="475500" cy="69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05</a:t>
              </a:r>
              <a:endParaRPr sz="1700" b="1">
                <a:solidFill>
                  <a:schemeClr val="accent2"/>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sp>
        <p:nvSpPr>
          <p:cNvPr id="232" name="ZoneTexte 231">
            <a:extLst>
              <a:ext uri="{FF2B5EF4-FFF2-40B4-BE49-F238E27FC236}">
                <a16:creationId xmlns:a16="http://schemas.microsoft.com/office/drawing/2014/main" id="{763305B9-1485-4116-A691-FAE0255D3792}"/>
              </a:ext>
            </a:extLst>
          </p:cNvPr>
          <p:cNvSpPr txBox="1"/>
          <p:nvPr/>
        </p:nvSpPr>
        <p:spPr>
          <a:xfrm>
            <a:off x="5505202" y="1454431"/>
            <a:ext cx="3327098" cy="307777"/>
          </a:xfrm>
          <a:prstGeom prst="rect">
            <a:avLst/>
          </a:prstGeom>
          <a:noFill/>
        </p:spPr>
        <p:txBody>
          <a:bodyPr wrap="square">
            <a:spAutoFit/>
          </a:bodyPr>
          <a:lstStyle/>
          <a:p>
            <a:r>
              <a:rPr lang="fr-FR" dirty="0"/>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5"/>
                                        </p:tgtEl>
                                        <p:attrNameLst>
                                          <p:attrName>style.visibility</p:attrName>
                                        </p:attrNameLst>
                                      </p:cBhvr>
                                      <p:to>
                                        <p:strVal val="visible"/>
                                      </p:to>
                                    </p:set>
                                    <p:anim calcmode="lin" valueType="num">
                                      <p:cBhvr additive="base">
                                        <p:cTn id="7" dur="500" fill="hold"/>
                                        <p:tgtEl>
                                          <p:spTgt spid="1325"/>
                                        </p:tgtEl>
                                        <p:attrNameLst>
                                          <p:attrName>ppt_x</p:attrName>
                                        </p:attrNameLst>
                                      </p:cBhvr>
                                      <p:tavLst>
                                        <p:tav tm="0">
                                          <p:val>
                                            <p:strVal val="#ppt_x"/>
                                          </p:val>
                                        </p:tav>
                                        <p:tav tm="100000">
                                          <p:val>
                                            <p:strVal val="#ppt_x"/>
                                          </p:val>
                                        </p:tav>
                                      </p:tavLst>
                                    </p:anim>
                                    <p:anim calcmode="lin" valueType="num">
                                      <p:cBhvr additive="base">
                                        <p:cTn id="8" dur="500" fill="hold"/>
                                        <p:tgtEl>
                                          <p:spTgt spid="13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
                                        </p:tgtEl>
                                        <p:attrNameLst>
                                          <p:attrName>style.visibility</p:attrName>
                                        </p:attrNameLst>
                                      </p:cBhvr>
                                      <p:to>
                                        <p:strVal val="visible"/>
                                      </p:to>
                                    </p:set>
                                    <p:anim calcmode="lin" valueType="num">
                                      <p:cBhvr additive="base">
                                        <p:cTn id="13" dur="500" fill="hold"/>
                                        <p:tgtEl>
                                          <p:spTgt spid="1331"/>
                                        </p:tgtEl>
                                        <p:attrNameLst>
                                          <p:attrName>ppt_x</p:attrName>
                                        </p:attrNameLst>
                                      </p:cBhvr>
                                      <p:tavLst>
                                        <p:tav tm="0">
                                          <p:val>
                                            <p:strVal val="#ppt_x"/>
                                          </p:val>
                                        </p:tav>
                                        <p:tav tm="100000">
                                          <p:val>
                                            <p:strVal val="#ppt_x"/>
                                          </p:val>
                                        </p:tav>
                                      </p:tavLst>
                                    </p:anim>
                                    <p:anim calcmode="lin" valueType="num">
                                      <p:cBhvr additive="base">
                                        <p:cTn id="14" dur="500" fill="hold"/>
                                        <p:tgtEl>
                                          <p:spTgt spid="13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7"/>
                                        </p:tgtEl>
                                        <p:attrNameLst>
                                          <p:attrName>style.visibility</p:attrName>
                                        </p:attrNameLst>
                                      </p:cBhvr>
                                      <p:to>
                                        <p:strVal val="visible"/>
                                      </p:to>
                                    </p:set>
                                    <p:anim calcmode="lin" valueType="num">
                                      <p:cBhvr additive="base">
                                        <p:cTn id="19" dur="500" fill="hold"/>
                                        <p:tgtEl>
                                          <p:spTgt spid="1337"/>
                                        </p:tgtEl>
                                        <p:attrNameLst>
                                          <p:attrName>ppt_x</p:attrName>
                                        </p:attrNameLst>
                                      </p:cBhvr>
                                      <p:tavLst>
                                        <p:tav tm="0">
                                          <p:val>
                                            <p:strVal val="#ppt_x"/>
                                          </p:val>
                                        </p:tav>
                                        <p:tav tm="100000">
                                          <p:val>
                                            <p:strVal val="#ppt_x"/>
                                          </p:val>
                                        </p:tav>
                                      </p:tavLst>
                                    </p:anim>
                                    <p:anim calcmode="lin" valueType="num">
                                      <p:cBhvr additive="base">
                                        <p:cTn id="20" dur="500" fill="hold"/>
                                        <p:tgtEl>
                                          <p:spTgt spid="13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43"/>
                                        </p:tgtEl>
                                        <p:attrNameLst>
                                          <p:attrName>style.visibility</p:attrName>
                                        </p:attrNameLst>
                                      </p:cBhvr>
                                      <p:to>
                                        <p:strVal val="visible"/>
                                      </p:to>
                                    </p:set>
                                    <p:anim calcmode="lin" valueType="num">
                                      <p:cBhvr additive="base">
                                        <p:cTn id="25" dur="500" fill="hold"/>
                                        <p:tgtEl>
                                          <p:spTgt spid="1343"/>
                                        </p:tgtEl>
                                        <p:attrNameLst>
                                          <p:attrName>ppt_x</p:attrName>
                                        </p:attrNameLst>
                                      </p:cBhvr>
                                      <p:tavLst>
                                        <p:tav tm="0">
                                          <p:val>
                                            <p:strVal val="#ppt_x"/>
                                          </p:val>
                                        </p:tav>
                                        <p:tav tm="100000">
                                          <p:val>
                                            <p:strVal val="#ppt_x"/>
                                          </p:val>
                                        </p:tav>
                                      </p:tavLst>
                                    </p:anim>
                                    <p:anim calcmode="lin" valueType="num">
                                      <p:cBhvr additive="base">
                                        <p:cTn id="26" dur="500" fill="hold"/>
                                        <p:tgtEl>
                                          <p:spTgt spid="13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49"/>
                                        </p:tgtEl>
                                        <p:attrNameLst>
                                          <p:attrName>style.visibility</p:attrName>
                                        </p:attrNameLst>
                                      </p:cBhvr>
                                      <p:to>
                                        <p:strVal val="visible"/>
                                      </p:to>
                                    </p:set>
                                    <p:anim calcmode="lin" valueType="num">
                                      <p:cBhvr additive="base">
                                        <p:cTn id="31" dur="500" fill="hold"/>
                                        <p:tgtEl>
                                          <p:spTgt spid="1349"/>
                                        </p:tgtEl>
                                        <p:attrNameLst>
                                          <p:attrName>ppt_x</p:attrName>
                                        </p:attrNameLst>
                                      </p:cBhvr>
                                      <p:tavLst>
                                        <p:tav tm="0">
                                          <p:val>
                                            <p:strVal val="#ppt_x"/>
                                          </p:val>
                                        </p:tav>
                                        <p:tav tm="100000">
                                          <p:val>
                                            <p:strVal val="#ppt_x"/>
                                          </p:val>
                                        </p:tav>
                                      </p:tavLst>
                                    </p:anim>
                                    <p:anim calcmode="lin" valueType="num">
                                      <p:cBhvr additive="base">
                                        <p:cTn id="32" dur="500" fill="hold"/>
                                        <p:tgtEl>
                                          <p:spTgt spid="1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23"/>
          <p:cNvSpPr txBox="1">
            <a:spLocks noGrp="1"/>
          </p:cNvSpPr>
          <p:nvPr>
            <p:ph type="title"/>
          </p:nvPr>
        </p:nvSpPr>
        <p:spPr>
          <a:xfrm>
            <a:off x="155836" y="5544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Impact" panose="020B0806030902050204" pitchFamily="34" charset="0"/>
              </a:rPr>
              <a:t>Introduction</a:t>
            </a:r>
          </a:p>
        </p:txBody>
      </p:sp>
      <p:grpSp>
        <p:nvGrpSpPr>
          <p:cNvPr id="2" name="Google Shape;1593;p25"/>
          <p:cNvGrpSpPr/>
          <p:nvPr/>
        </p:nvGrpSpPr>
        <p:grpSpPr>
          <a:xfrm>
            <a:off x="695808" y="941525"/>
            <a:ext cx="3447690" cy="3595179"/>
            <a:chOff x="4452559" y="1222417"/>
            <a:chExt cx="3447690" cy="3595179"/>
          </a:xfrm>
        </p:grpSpPr>
        <p:sp>
          <p:nvSpPr>
            <p:cNvPr id="3" name="Google Shape;1594;p25"/>
            <p:cNvSpPr/>
            <p:nvPr/>
          </p:nvSpPr>
          <p:spPr>
            <a:xfrm>
              <a:off x="6093587" y="1262854"/>
              <a:ext cx="11771" cy="24812"/>
            </a:xfrm>
            <a:custGeom>
              <a:avLst/>
              <a:gdLst/>
              <a:ahLst/>
              <a:cxnLst/>
              <a:rect l="l" t="t" r="r" b="b"/>
              <a:pathLst>
                <a:path w="602" h="1269" extrusionOk="0">
                  <a:moveTo>
                    <a:pt x="301" y="1"/>
                  </a:moveTo>
                  <a:cubicBezTo>
                    <a:pt x="134" y="1"/>
                    <a:pt x="1" y="134"/>
                    <a:pt x="1" y="301"/>
                  </a:cubicBezTo>
                  <a:lnTo>
                    <a:pt x="1" y="968"/>
                  </a:lnTo>
                  <a:cubicBezTo>
                    <a:pt x="1" y="1135"/>
                    <a:pt x="134" y="1268"/>
                    <a:pt x="301" y="1268"/>
                  </a:cubicBezTo>
                  <a:cubicBezTo>
                    <a:pt x="468" y="1268"/>
                    <a:pt x="601" y="1135"/>
                    <a:pt x="601" y="968"/>
                  </a:cubicBezTo>
                  <a:lnTo>
                    <a:pt x="601" y="301"/>
                  </a:lnTo>
                  <a:cubicBezTo>
                    <a:pt x="601" y="134"/>
                    <a:pt x="468"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95;p25"/>
            <p:cNvSpPr/>
            <p:nvPr/>
          </p:nvSpPr>
          <p:spPr>
            <a:xfrm>
              <a:off x="6065548" y="1249812"/>
              <a:ext cx="24793" cy="11751"/>
            </a:xfrm>
            <a:custGeom>
              <a:avLst/>
              <a:gdLst/>
              <a:ahLst/>
              <a:cxnLst/>
              <a:rect l="l" t="t" r="r" b="b"/>
              <a:pathLst>
                <a:path w="1268" h="601" extrusionOk="0">
                  <a:moveTo>
                    <a:pt x="301" y="0"/>
                  </a:moveTo>
                  <a:cubicBezTo>
                    <a:pt x="134" y="0"/>
                    <a:pt x="0" y="134"/>
                    <a:pt x="0" y="301"/>
                  </a:cubicBezTo>
                  <a:cubicBezTo>
                    <a:pt x="0" y="467"/>
                    <a:pt x="134" y="601"/>
                    <a:pt x="301" y="601"/>
                  </a:cubicBezTo>
                  <a:lnTo>
                    <a:pt x="968" y="601"/>
                  </a:lnTo>
                  <a:cubicBezTo>
                    <a:pt x="1134" y="601"/>
                    <a:pt x="1268" y="467"/>
                    <a:pt x="1268" y="301"/>
                  </a:cubicBezTo>
                  <a:cubicBezTo>
                    <a:pt x="1268" y="134"/>
                    <a:pt x="1134"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96;p25"/>
            <p:cNvSpPr/>
            <p:nvPr/>
          </p:nvSpPr>
          <p:spPr>
            <a:xfrm>
              <a:off x="6093587" y="1222417"/>
              <a:ext cx="11771" cy="24812"/>
            </a:xfrm>
            <a:custGeom>
              <a:avLst/>
              <a:gdLst/>
              <a:ahLst/>
              <a:cxnLst/>
              <a:rect l="l" t="t" r="r" b="b"/>
              <a:pathLst>
                <a:path w="602" h="1269" extrusionOk="0">
                  <a:moveTo>
                    <a:pt x="301" y="0"/>
                  </a:moveTo>
                  <a:cubicBezTo>
                    <a:pt x="134" y="0"/>
                    <a:pt x="1" y="134"/>
                    <a:pt x="1" y="301"/>
                  </a:cubicBezTo>
                  <a:lnTo>
                    <a:pt x="1" y="968"/>
                  </a:lnTo>
                  <a:cubicBezTo>
                    <a:pt x="1" y="1135"/>
                    <a:pt x="134" y="1268"/>
                    <a:pt x="301" y="1268"/>
                  </a:cubicBezTo>
                  <a:cubicBezTo>
                    <a:pt x="468" y="1268"/>
                    <a:pt x="601" y="1135"/>
                    <a:pt x="601" y="968"/>
                  </a:cubicBezTo>
                  <a:lnTo>
                    <a:pt x="601" y="301"/>
                  </a:lnTo>
                  <a:cubicBezTo>
                    <a:pt x="601" y="134"/>
                    <a:pt x="468" y="0"/>
                    <a:pt x="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7;p25"/>
            <p:cNvSpPr/>
            <p:nvPr/>
          </p:nvSpPr>
          <p:spPr>
            <a:xfrm>
              <a:off x="6108584" y="1249166"/>
              <a:ext cx="24812" cy="11106"/>
            </a:xfrm>
            <a:custGeom>
              <a:avLst/>
              <a:gdLst/>
              <a:ahLst/>
              <a:cxnLst/>
              <a:rect l="l" t="t" r="r" b="b"/>
              <a:pathLst>
                <a:path w="1269" h="568" extrusionOk="0">
                  <a:moveTo>
                    <a:pt x="301" y="0"/>
                  </a:moveTo>
                  <a:cubicBezTo>
                    <a:pt x="134" y="0"/>
                    <a:pt x="1" y="134"/>
                    <a:pt x="1" y="300"/>
                  </a:cubicBezTo>
                  <a:cubicBezTo>
                    <a:pt x="1" y="434"/>
                    <a:pt x="134" y="567"/>
                    <a:pt x="301" y="567"/>
                  </a:cubicBezTo>
                  <a:lnTo>
                    <a:pt x="968" y="567"/>
                  </a:lnTo>
                  <a:cubicBezTo>
                    <a:pt x="1135" y="567"/>
                    <a:pt x="1268" y="434"/>
                    <a:pt x="1268" y="300"/>
                  </a:cubicBezTo>
                  <a:cubicBezTo>
                    <a:pt x="1268" y="134"/>
                    <a:pt x="1135"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98;p25"/>
            <p:cNvSpPr/>
            <p:nvPr/>
          </p:nvSpPr>
          <p:spPr>
            <a:xfrm>
              <a:off x="5237858" y="2001185"/>
              <a:ext cx="1920779" cy="1749929"/>
            </a:xfrm>
            <a:custGeom>
              <a:avLst/>
              <a:gdLst/>
              <a:ahLst/>
              <a:cxnLst/>
              <a:rect l="l" t="t" r="r" b="b"/>
              <a:pathLst>
                <a:path w="98237" h="89499" extrusionOk="0">
                  <a:moveTo>
                    <a:pt x="49119" y="1"/>
                  </a:moveTo>
                  <a:cubicBezTo>
                    <a:pt x="37669" y="1"/>
                    <a:pt x="26219" y="4371"/>
                    <a:pt x="17479" y="13110"/>
                  </a:cubicBezTo>
                  <a:cubicBezTo>
                    <a:pt x="0" y="30590"/>
                    <a:pt x="0" y="58910"/>
                    <a:pt x="17479" y="76389"/>
                  </a:cubicBezTo>
                  <a:cubicBezTo>
                    <a:pt x="26219" y="85129"/>
                    <a:pt x="37669" y="89498"/>
                    <a:pt x="49119" y="89498"/>
                  </a:cubicBezTo>
                  <a:cubicBezTo>
                    <a:pt x="60568" y="89498"/>
                    <a:pt x="72018" y="85129"/>
                    <a:pt x="80758" y="76389"/>
                  </a:cubicBezTo>
                  <a:cubicBezTo>
                    <a:pt x="98237" y="58910"/>
                    <a:pt x="98237" y="30590"/>
                    <a:pt x="80758" y="13110"/>
                  </a:cubicBezTo>
                  <a:cubicBezTo>
                    <a:pt x="72018" y="4371"/>
                    <a:pt x="60568" y="1"/>
                    <a:pt x="4911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99;p25"/>
            <p:cNvSpPr/>
            <p:nvPr/>
          </p:nvSpPr>
          <p:spPr>
            <a:xfrm>
              <a:off x="7659628" y="2722583"/>
              <a:ext cx="46320" cy="45675"/>
            </a:xfrm>
            <a:custGeom>
              <a:avLst/>
              <a:gdLst/>
              <a:ahLst/>
              <a:cxnLst/>
              <a:rect l="l" t="t" r="r" b="b"/>
              <a:pathLst>
                <a:path w="2369" h="2336" extrusionOk="0">
                  <a:moveTo>
                    <a:pt x="1201" y="567"/>
                  </a:moveTo>
                  <a:cubicBezTo>
                    <a:pt x="1501" y="567"/>
                    <a:pt x="1768" y="834"/>
                    <a:pt x="1768" y="1168"/>
                  </a:cubicBezTo>
                  <a:cubicBezTo>
                    <a:pt x="1768" y="1501"/>
                    <a:pt x="1501" y="1768"/>
                    <a:pt x="1201" y="1768"/>
                  </a:cubicBezTo>
                  <a:cubicBezTo>
                    <a:pt x="867" y="1768"/>
                    <a:pt x="601" y="1501"/>
                    <a:pt x="601" y="1168"/>
                  </a:cubicBezTo>
                  <a:cubicBezTo>
                    <a:pt x="601" y="834"/>
                    <a:pt x="867" y="567"/>
                    <a:pt x="1201" y="567"/>
                  </a:cubicBezTo>
                  <a:close/>
                  <a:moveTo>
                    <a:pt x="1201" y="0"/>
                  </a:moveTo>
                  <a:cubicBezTo>
                    <a:pt x="534" y="0"/>
                    <a:pt x="0" y="534"/>
                    <a:pt x="0" y="1168"/>
                  </a:cubicBezTo>
                  <a:cubicBezTo>
                    <a:pt x="0" y="1835"/>
                    <a:pt x="534" y="2335"/>
                    <a:pt x="1201" y="2335"/>
                  </a:cubicBezTo>
                  <a:cubicBezTo>
                    <a:pt x="1835" y="2335"/>
                    <a:pt x="2369" y="1801"/>
                    <a:pt x="2369" y="1168"/>
                  </a:cubicBezTo>
                  <a:cubicBezTo>
                    <a:pt x="2369" y="534"/>
                    <a:pt x="1835" y="0"/>
                    <a:pt x="1201"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0;p25"/>
            <p:cNvSpPr/>
            <p:nvPr/>
          </p:nvSpPr>
          <p:spPr>
            <a:xfrm>
              <a:off x="5064361" y="1757903"/>
              <a:ext cx="40454" cy="39809"/>
            </a:xfrm>
            <a:custGeom>
              <a:avLst/>
              <a:gdLst/>
              <a:ahLst/>
              <a:cxnLst/>
              <a:rect l="l" t="t" r="r" b="b"/>
              <a:pathLst>
                <a:path w="2069" h="2036" extrusionOk="0">
                  <a:moveTo>
                    <a:pt x="1034" y="1"/>
                  </a:moveTo>
                  <a:cubicBezTo>
                    <a:pt x="467" y="1"/>
                    <a:pt x="0" y="468"/>
                    <a:pt x="0" y="1035"/>
                  </a:cubicBezTo>
                  <a:cubicBezTo>
                    <a:pt x="0" y="1602"/>
                    <a:pt x="467" y="2036"/>
                    <a:pt x="1034" y="2036"/>
                  </a:cubicBezTo>
                  <a:cubicBezTo>
                    <a:pt x="1601" y="2036"/>
                    <a:pt x="2068" y="1602"/>
                    <a:pt x="2068" y="1035"/>
                  </a:cubicBezTo>
                  <a:cubicBezTo>
                    <a:pt x="2068" y="468"/>
                    <a:pt x="1601" y="1"/>
                    <a:pt x="103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1;p25"/>
            <p:cNvSpPr/>
            <p:nvPr/>
          </p:nvSpPr>
          <p:spPr>
            <a:xfrm>
              <a:off x="4877804" y="1990098"/>
              <a:ext cx="141560" cy="11106"/>
            </a:xfrm>
            <a:custGeom>
              <a:avLst/>
              <a:gdLst/>
              <a:ahLst/>
              <a:cxnLst/>
              <a:rect l="l" t="t" r="r" b="b"/>
              <a:pathLst>
                <a:path w="7240" h="568" extrusionOk="0">
                  <a:moveTo>
                    <a:pt x="301" y="1"/>
                  </a:moveTo>
                  <a:cubicBezTo>
                    <a:pt x="134" y="1"/>
                    <a:pt x="1" y="134"/>
                    <a:pt x="1" y="301"/>
                  </a:cubicBezTo>
                  <a:cubicBezTo>
                    <a:pt x="1" y="468"/>
                    <a:pt x="134" y="568"/>
                    <a:pt x="301" y="568"/>
                  </a:cubicBezTo>
                  <a:lnTo>
                    <a:pt x="6939" y="568"/>
                  </a:lnTo>
                  <a:cubicBezTo>
                    <a:pt x="7106" y="568"/>
                    <a:pt x="7239" y="468"/>
                    <a:pt x="7239" y="301"/>
                  </a:cubicBezTo>
                  <a:cubicBezTo>
                    <a:pt x="7239" y="134"/>
                    <a:pt x="7106" y="1"/>
                    <a:pt x="69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2;p25"/>
            <p:cNvSpPr/>
            <p:nvPr/>
          </p:nvSpPr>
          <p:spPr>
            <a:xfrm>
              <a:off x="4811284" y="1990098"/>
              <a:ext cx="36544" cy="11106"/>
            </a:xfrm>
            <a:custGeom>
              <a:avLst/>
              <a:gdLst/>
              <a:ahLst/>
              <a:cxnLst/>
              <a:rect l="l" t="t" r="r" b="b"/>
              <a:pathLst>
                <a:path w="1869" h="568" extrusionOk="0">
                  <a:moveTo>
                    <a:pt x="267" y="1"/>
                  </a:moveTo>
                  <a:cubicBezTo>
                    <a:pt x="101" y="1"/>
                    <a:pt x="1" y="134"/>
                    <a:pt x="1" y="301"/>
                  </a:cubicBezTo>
                  <a:cubicBezTo>
                    <a:pt x="1" y="468"/>
                    <a:pt x="101" y="568"/>
                    <a:pt x="267" y="568"/>
                  </a:cubicBezTo>
                  <a:lnTo>
                    <a:pt x="1568" y="568"/>
                  </a:lnTo>
                  <a:cubicBezTo>
                    <a:pt x="1735" y="568"/>
                    <a:pt x="1869" y="468"/>
                    <a:pt x="1869" y="301"/>
                  </a:cubicBezTo>
                  <a:cubicBezTo>
                    <a:pt x="1869" y="134"/>
                    <a:pt x="1735" y="1"/>
                    <a:pt x="1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3;p25"/>
            <p:cNvSpPr/>
            <p:nvPr/>
          </p:nvSpPr>
          <p:spPr>
            <a:xfrm>
              <a:off x="4811284" y="2029889"/>
              <a:ext cx="140895" cy="11106"/>
            </a:xfrm>
            <a:custGeom>
              <a:avLst/>
              <a:gdLst/>
              <a:ahLst/>
              <a:cxnLst/>
              <a:rect l="l" t="t" r="r" b="b"/>
              <a:pathLst>
                <a:path w="7206" h="568" extrusionOk="0">
                  <a:moveTo>
                    <a:pt x="267" y="1"/>
                  </a:moveTo>
                  <a:cubicBezTo>
                    <a:pt x="101" y="1"/>
                    <a:pt x="1" y="134"/>
                    <a:pt x="1" y="268"/>
                  </a:cubicBezTo>
                  <a:cubicBezTo>
                    <a:pt x="1" y="434"/>
                    <a:pt x="101" y="568"/>
                    <a:pt x="267" y="568"/>
                  </a:cubicBezTo>
                  <a:lnTo>
                    <a:pt x="1735" y="568"/>
                  </a:lnTo>
                  <a:cubicBezTo>
                    <a:pt x="1902" y="568"/>
                    <a:pt x="2035" y="434"/>
                    <a:pt x="2035" y="268"/>
                  </a:cubicBezTo>
                  <a:cubicBezTo>
                    <a:pt x="2035" y="134"/>
                    <a:pt x="1902" y="1"/>
                    <a:pt x="1735" y="1"/>
                  </a:cubicBezTo>
                  <a:close/>
                  <a:moveTo>
                    <a:pt x="3203" y="1"/>
                  </a:moveTo>
                  <a:cubicBezTo>
                    <a:pt x="3036" y="1"/>
                    <a:pt x="2903" y="134"/>
                    <a:pt x="2903" y="268"/>
                  </a:cubicBezTo>
                  <a:cubicBezTo>
                    <a:pt x="2903" y="434"/>
                    <a:pt x="3036" y="568"/>
                    <a:pt x="3203" y="568"/>
                  </a:cubicBezTo>
                  <a:lnTo>
                    <a:pt x="4637" y="568"/>
                  </a:lnTo>
                  <a:cubicBezTo>
                    <a:pt x="4804" y="568"/>
                    <a:pt x="4937" y="434"/>
                    <a:pt x="4937" y="268"/>
                  </a:cubicBezTo>
                  <a:cubicBezTo>
                    <a:pt x="4937" y="134"/>
                    <a:pt x="4804" y="1"/>
                    <a:pt x="4637" y="1"/>
                  </a:cubicBezTo>
                  <a:close/>
                  <a:moveTo>
                    <a:pt x="6105" y="1"/>
                  </a:moveTo>
                  <a:cubicBezTo>
                    <a:pt x="5938" y="1"/>
                    <a:pt x="5805" y="134"/>
                    <a:pt x="5805" y="268"/>
                  </a:cubicBezTo>
                  <a:cubicBezTo>
                    <a:pt x="5805" y="434"/>
                    <a:pt x="5938" y="568"/>
                    <a:pt x="6105" y="568"/>
                  </a:cubicBezTo>
                  <a:lnTo>
                    <a:pt x="6939" y="568"/>
                  </a:lnTo>
                  <a:cubicBezTo>
                    <a:pt x="7106" y="568"/>
                    <a:pt x="7206" y="434"/>
                    <a:pt x="7206" y="268"/>
                  </a:cubicBezTo>
                  <a:cubicBezTo>
                    <a:pt x="7206" y="134"/>
                    <a:pt x="7106" y="1"/>
                    <a:pt x="69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4;p25"/>
            <p:cNvSpPr/>
            <p:nvPr/>
          </p:nvSpPr>
          <p:spPr>
            <a:xfrm>
              <a:off x="4801507" y="2382102"/>
              <a:ext cx="11106" cy="24812"/>
            </a:xfrm>
            <a:custGeom>
              <a:avLst/>
              <a:gdLst/>
              <a:ahLst/>
              <a:cxnLst/>
              <a:rect l="l" t="t" r="r" b="b"/>
              <a:pathLst>
                <a:path w="568" h="1269" extrusionOk="0">
                  <a:moveTo>
                    <a:pt x="267" y="1"/>
                  </a:moveTo>
                  <a:cubicBezTo>
                    <a:pt x="100" y="1"/>
                    <a:pt x="0" y="134"/>
                    <a:pt x="0" y="301"/>
                  </a:cubicBezTo>
                  <a:lnTo>
                    <a:pt x="0" y="968"/>
                  </a:lnTo>
                  <a:cubicBezTo>
                    <a:pt x="0" y="1135"/>
                    <a:pt x="100" y="1268"/>
                    <a:pt x="267" y="1268"/>
                  </a:cubicBezTo>
                  <a:cubicBezTo>
                    <a:pt x="434" y="1268"/>
                    <a:pt x="567" y="1135"/>
                    <a:pt x="567" y="968"/>
                  </a:cubicBezTo>
                  <a:lnTo>
                    <a:pt x="567" y="301"/>
                  </a:lnTo>
                  <a:cubicBezTo>
                    <a:pt x="567" y="134"/>
                    <a:pt x="434" y="1"/>
                    <a:pt x="267"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5;p25"/>
            <p:cNvSpPr/>
            <p:nvPr/>
          </p:nvSpPr>
          <p:spPr>
            <a:xfrm>
              <a:off x="4773448" y="2369060"/>
              <a:ext cx="24167" cy="11106"/>
            </a:xfrm>
            <a:custGeom>
              <a:avLst/>
              <a:gdLst/>
              <a:ahLst/>
              <a:cxnLst/>
              <a:rect l="l" t="t" r="r" b="b"/>
              <a:pathLst>
                <a:path w="1236" h="568" extrusionOk="0">
                  <a:moveTo>
                    <a:pt x="268" y="0"/>
                  </a:moveTo>
                  <a:cubicBezTo>
                    <a:pt x="101" y="0"/>
                    <a:pt x="1" y="101"/>
                    <a:pt x="1" y="267"/>
                  </a:cubicBezTo>
                  <a:cubicBezTo>
                    <a:pt x="1" y="434"/>
                    <a:pt x="101" y="568"/>
                    <a:pt x="268" y="568"/>
                  </a:cubicBezTo>
                  <a:lnTo>
                    <a:pt x="968" y="568"/>
                  </a:lnTo>
                  <a:cubicBezTo>
                    <a:pt x="1102" y="568"/>
                    <a:pt x="1235" y="434"/>
                    <a:pt x="1235" y="267"/>
                  </a:cubicBezTo>
                  <a:cubicBezTo>
                    <a:pt x="1235" y="101"/>
                    <a:pt x="1102" y="0"/>
                    <a:pt x="968" y="0"/>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6;p25"/>
            <p:cNvSpPr/>
            <p:nvPr/>
          </p:nvSpPr>
          <p:spPr>
            <a:xfrm>
              <a:off x="4801507" y="2341666"/>
              <a:ext cx="11106" cy="24147"/>
            </a:xfrm>
            <a:custGeom>
              <a:avLst/>
              <a:gdLst/>
              <a:ahLst/>
              <a:cxnLst/>
              <a:rect l="l" t="t" r="r" b="b"/>
              <a:pathLst>
                <a:path w="568" h="1235" extrusionOk="0">
                  <a:moveTo>
                    <a:pt x="267" y="0"/>
                  </a:moveTo>
                  <a:cubicBezTo>
                    <a:pt x="100" y="0"/>
                    <a:pt x="0" y="134"/>
                    <a:pt x="0" y="267"/>
                  </a:cubicBezTo>
                  <a:lnTo>
                    <a:pt x="0" y="968"/>
                  </a:lnTo>
                  <a:cubicBezTo>
                    <a:pt x="0" y="1101"/>
                    <a:pt x="100" y="1235"/>
                    <a:pt x="267" y="1235"/>
                  </a:cubicBezTo>
                  <a:cubicBezTo>
                    <a:pt x="434" y="1235"/>
                    <a:pt x="567" y="1101"/>
                    <a:pt x="567" y="968"/>
                  </a:cubicBezTo>
                  <a:lnTo>
                    <a:pt x="567" y="267"/>
                  </a:lnTo>
                  <a:cubicBezTo>
                    <a:pt x="567" y="134"/>
                    <a:pt x="434" y="0"/>
                    <a:pt x="267" y="0"/>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7;p25"/>
            <p:cNvSpPr/>
            <p:nvPr/>
          </p:nvSpPr>
          <p:spPr>
            <a:xfrm>
              <a:off x="4815859" y="2367750"/>
              <a:ext cx="24793" cy="11771"/>
            </a:xfrm>
            <a:custGeom>
              <a:avLst/>
              <a:gdLst/>
              <a:ahLst/>
              <a:cxnLst/>
              <a:rect l="l" t="t" r="r" b="b"/>
              <a:pathLst>
                <a:path w="1268" h="602" extrusionOk="0">
                  <a:moveTo>
                    <a:pt x="300" y="1"/>
                  </a:moveTo>
                  <a:cubicBezTo>
                    <a:pt x="133" y="1"/>
                    <a:pt x="0" y="134"/>
                    <a:pt x="0" y="301"/>
                  </a:cubicBezTo>
                  <a:cubicBezTo>
                    <a:pt x="0" y="468"/>
                    <a:pt x="133" y="601"/>
                    <a:pt x="300" y="601"/>
                  </a:cubicBezTo>
                  <a:lnTo>
                    <a:pt x="967" y="601"/>
                  </a:lnTo>
                  <a:cubicBezTo>
                    <a:pt x="1134" y="601"/>
                    <a:pt x="1268" y="468"/>
                    <a:pt x="1268" y="301"/>
                  </a:cubicBezTo>
                  <a:cubicBezTo>
                    <a:pt x="1268" y="134"/>
                    <a:pt x="1134" y="1"/>
                    <a:pt x="9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8;p25"/>
            <p:cNvSpPr/>
            <p:nvPr/>
          </p:nvSpPr>
          <p:spPr>
            <a:xfrm>
              <a:off x="5568543" y="1300689"/>
              <a:ext cx="110237" cy="106972"/>
            </a:xfrm>
            <a:custGeom>
              <a:avLst/>
              <a:gdLst/>
              <a:ahLst/>
              <a:cxnLst/>
              <a:rect l="l" t="t" r="r" b="b"/>
              <a:pathLst>
                <a:path w="5638" h="5471" extrusionOk="0">
                  <a:moveTo>
                    <a:pt x="0" y="2769"/>
                  </a:moveTo>
                  <a:cubicBezTo>
                    <a:pt x="2" y="2769"/>
                    <a:pt x="4" y="2769"/>
                    <a:pt x="6" y="2769"/>
                  </a:cubicBezTo>
                  <a:lnTo>
                    <a:pt x="6" y="2769"/>
                  </a:lnTo>
                  <a:cubicBezTo>
                    <a:pt x="2" y="2769"/>
                    <a:pt x="0" y="2769"/>
                    <a:pt x="0" y="2769"/>
                  </a:cubicBezTo>
                  <a:close/>
                  <a:moveTo>
                    <a:pt x="5638" y="2902"/>
                  </a:moveTo>
                  <a:lnTo>
                    <a:pt x="5638" y="2902"/>
                  </a:lnTo>
                  <a:cubicBezTo>
                    <a:pt x="5625" y="2905"/>
                    <a:pt x="5612" y="2907"/>
                    <a:pt x="5599" y="2910"/>
                  </a:cubicBezTo>
                  <a:lnTo>
                    <a:pt x="5599" y="2910"/>
                  </a:lnTo>
                  <a:cubicBezTo>
                    <a:pt x="5624" y="2905"/>
                    <a:pt x="5638" y="2902"/>
                    <a:pt x="5638" y="2902"/>
                  </a:cubicBezTo>
                  <a:close/>
                  <a:moveTo>
                    <a:pt x="2936" y="0"/>
                  </a:moveTo>
                  <a:cubicBezTo>
                    <a:pt x="2936" y="3"/>
                    <a:pt x="3325" y="2770"/>
                    <a:pt x="115" y="2770"/>
                  </a:cubicBezTo>
                  <a:cubicBezTo>
                    <a:pt x="79" y="2770"/>
                    <a:pt x="42" y="2770"/>
                    <a:pt x="6" y="2769"/>
                  </a:cubicBezTo>
                  <a:lnTo>
                    <a:pt x="6" y="2769"/>
                  </a:lnTo>
                  <a:cubicBezTo>
                    <a:pt x="142" y="2772"/>
                    <a:pt x="2866" y="2869"/>
                    <a:pt x="2769" y="5471"/>
                  </a:cubicBezTo>
                  <a:cubicBezTo>
                    <a:pt x="2769" y="5471"/>
                    <a:pt x="3033" y="3390"/>
                    <a:pt x="5599" y="2910"/>
                  </a:cubicBezTo>
                  <a:lnTo>
                    <a:pt x="5599" y="2910"/>
                  </a:lnTo>
                  <a:cubicBezTo>
                    <a:pt x="5551" y="2917"/>
                    <a:pt x="5461" y="2928"/>
                    <a:pt x="5342" y="2928"/>
                  </a:cubicBezTo>
                  <a:cubicBezTo>
                    <a:pt x="4725" y="2928"/>
                    <a:pt x="3322" y="2629"/>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09;p25"/>
            <p:cNvSpPr/>
            <p:nvPr/>
          </p:nvSpPr>
          <p:spPr>
            <a:xfrm>
              <a:off x="7602884" y="2327959"/>
              <a:ext cx="110237" cy="106991"/>
            </a:xfrm>
            <a:custGeom>
              <a:avLst/>
              <a:gdLst/>
              <a:ahLst/>
              <a:cxnLst/>
              <a:rect l="l" t="t" r="r" b="b"/>
              <a:pathLst>
                <a:path w="5638" h="5472" extrusionOk="0">
                  <a:moveTo>
                    <a:pt x="0" y="2770"/>
                  </a:moveTo>
                  <a:lnTo>
                    <a:pt x="0" y="2770"/>
                  </a:lnTo>
                  <a:cubicBezTo>
                    <a:pt x="2" y="2770"/>
                    <a:pt x="4" y="2770"/>
                    <a:pt x="5" y="2770"/>
                  </a:cubicBezTo>
                  <a:lnTo>
                    <a:pt x="5" y="2770"/>
                  </a:lnTo>
                  <a:cubicBezTo>
                    <a:pt x="2" y="2770"/>
                    <a:pt x="0" y="2770"/>
                    <a:pt x="0" y="2770"/>
                  </a:cubicBezTo>
                  <a:close/>
                  <a:moveTo>
                    <a:pt x="5638" y="2903"/>
                  </a:moveTo>
                  <a:lnTo>
                    <a:pt x="5638" y="2903"/>
                  </a:lnTo>
                  <a:cubicBezTo>
                    <a:pt x="5625" y="2905"/>
                    <a:pt x="5612" y="2908"/>
                    <a:pt x="5599" y="2910"/>
                  </a:cubicBezTo>
                  <a:lnTo>
                    <a:pt x="5599" y="2910"/>
                  </a:lnTo>
                  <a:cubicBezTo>
                    <a:pt x="5624" y="2906"/>
                    <a:pt x="5637" y="2903"/>
                    <a:pt x="5638" y="2903"/>
                  </a:cubicBezTo>
                  <a:close/>
                  <a:moveTo>
                    <a:pt x="2902" y="1"/>
                  </a:moveTo>
                  <a:cubicBezTo>
                    <a:pt x="2903" y="3"/>
                    <a:pt x="3292" y="2771"/>
                    <a:pt x="114" y="2771"/>
                  </a:cubicBezTo>
                  <a:cubicBezTo>
                    <a:pt x="78" y="2771"/>
                    <a:pt x="42" y="2770"/>
                    <a:pt x="5" y="2770"/>
                  </a:cubicBezTo>
                  <a:lnTo>
                    <a:pt x="5" y="2770"/>
                  </a:lnTo>
                  <a:cubicBezTo>
                    <a:pt x="140" y="2773"/>
                    <a:pt x="2834" y="2870"/>
                    <a:pt x="2769" y="5472"/>
                  </a:cubicBezTo>
                  <a:cubicBezTo>
                    <a:pt x="2769" y="5472"/>
                    <a:pt x="3033" y="3391"/>
                    <a:pt x="5599" y="2910"/>
                  </a:cubicBezTo>
                  <a:lnTo>
                    <a:pt x="5599" y="2910"/>
                  </a:lnTo>
                  <a:cubicBezTo>
                    <a:pt x="5551" y="2918"/>
                    <a:pt x="5461" y="2929"/>
                    <a:pt x="5342" y="2929"/>
                  </a:cubicBezTo>
                  <a:cubicBezTo>
                    <a:pt x="4723" y="2929"/>
                    <a:pt x="3315" y="2630"/>
                    <a:pt x="29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0;p25"/>
            <p:cNvSpPr/>
            <p:nvPr/>
          </p:nvSpPr>
          <p:spPr>
            <a:xfrm>
              <a:off x="7706575" y="3009566"/>
              <a:ext cx="185260" cy="103061"/>
            </a:xfrm>
            <a:custGeom>
              <a:avLst/>
              <a:gdLst/>
              <a:ahLst/>
              <a:cxnLst/>
              <a:rect l="l" t="t" r="r" b="b"/>
              <a:pathLst>
                <a:path w="9475" h="5271" extrusionOk="0">
                  <a:moveTo>
                    <a:pt x="3770" y="434"/>
                  </a:moveTo>
                  <a:cubicBezTo>
                    <a:pt x="4471" y="434"/>
                    <a:pt x="5071" y="801"/>
                    <a:pt x="5405" y="1401"/>
                  </a:cubicBezTo>
                  <a:lnTo>
                    <a:pt x="5505" y="1568"/>
                  </a:lnTo>
                  <a:lnTo>
                    <a:pt x="5672" y="1535"/>
                  </a:lnTo>
                  <a:cubicBezTo>
                    <a:pt x="5782" y="1504"/>
                    <a:pt x="5892" y="1490"/>
                    <a:pt x="5998" y="1490"/>
                  </a:cubicBezTo>
                  <a:cubicBezTo>
                    <a:pt x="6595" y="1490"/>
                    <a:pt x="7093" y="1941"/>
                    <a:pt x="7206" y="2535"/>
                  </a:cubicBezTo>
                  <a:lnTo>
                    <a:pt x="7206" y="2736"/>
                  </a:lnTo>
                  <a:lnTo>
                    <a:pt x="7973" y="2736"/>
                  </a:lnTo>
                  <a:cubicBezTo>
                    <a:pt x="8540" y="2736"/>
                    <a:pt x="9007" y="3203"/>
                    <a:pt x="9007" y="3770"/>
                  </a:cubicBezTo>
                  <a:cubicBezTo>
                    <a:pt x="9007" y="4370"/>
                    <a:pt x="8540" y="4837"/>
                    <a:pt x="7973" y="4837"/>
                  </a:cubicBezTo>
                  <a:lnTo>
                    <a:pt x="1502" y="4837"/>
                  </a:lnTo>
                  <a:cubicBezTo>
                    <a:pt x="935" y="4837"/>
                    <a:pt x="468" y="4370"/>
                    <a:pt x="468" y="3770"/>
                  </a:cubicBezTo>
                  <a:cubicBezTo>
                    <a:pt x="468" y="3203"/>
                    <a:pt x="935" y="2736"/>
                    <a:pt x="1502" y="2736"/>
                  </a:cubicBezTo>
                  <a:lnTo>
                    <a:pt x="1936" y="2736"/>
                  </a:lnTo>
                  <a:lnTo>
                    <a:pt x="1902" y="2469"/>
                  </a:lnTo>
                  <a:cubicBezTo>
                    <a:pt x="1902" y="2435"/>
                    <a:pt x="1902" y="2369"/>
                    <a:pt x="1902" y="2335"/>
                  </a:cubicBezTo>
                  <a:cubicBezTo>
                    <a:pt x="1902" y="1301"/>
                    <a:pt x="2736" y="434"/>
                    <a:pt x="3770" y="434"/>
                  </a:cubicBezTo>
                  <a:close/>
                  <a:moveTo>
                    <a:pt x="3770" y="0"/>
                  </a:moveTo>
                  <a:cubicBezTo>
                    <a:pt x="2503" y="0"/>
                    <a:pt x="1469" y="1034"/>
                    <a:pt x="1469" y="2302"/>
                  </a:cubicBezTo>
                  <a:cubicBezTo>
                    <a:pt x="668" y="2302"/>
                    <a:pt x="1" y="2969"/>
                    <a:pt x="1" y="3770"/>
                  </a:cubicBezTo>
                  <a:cubicBezTo>
                    <a:pt x="1" y="4604"/>
                    <a:pt x="668" y="5271"/>
                    <a:pt x="1502" y="5271"/>
                  </a:cubicBezTo>
                  <a:lnTo>
                    <a:pt x="7973" y="5271"/>
                  </a:lnTo>
                  <a:cubicBezTo>
                    <a:pt x="8807" y="5271"/>
                    <a:pt x="9474" y="4604"/>
                    <a:pt x="9474" y="3770"/>
                  </a:cubicBezTo>
                  <a:cubicBezTo>
                    <a:pt x="9474" y="2969"/>
                    <a:pt x="8807" y="2269"/>
                    <a:pt x="7973" y="2269"/>
                  </a:cubicBezTo>
                  <a:lnTo>
                    <a:pt x="7606" y="2269"/>
                  </a:lnTo>
                  <a:cubicBezTo>
                    <a:pt x="7397" y="1551"/>
                    <a:pt x="6758" y="1047"/>
                    <a:pt x="6003" y="1047"/>
                  </a:cubicBezTo>
                  <a:cubicBezTo>
                    <a:pt x="5916" y="1047"/>
                    <a:pt x="5828" y="1054"/>
                    <a:pt x="5738" y="1068"/>
                  </a:cubicBezTo>
                  <a:cubicBezTo>
                    <a:pt x="5305" y="401"/>
                    <a:pt x="4571" y="0"/>
                    <a:pt x="37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1;p25"/>
            <p:cNvSpPr/>
            <p:nvPr/>
          </p:nvSpPr>
          <p:spPr>
            <a:xfrm>
              <a:off x="5289381" y="4668210"/>
              <a:ext cx="38499" cy="37189"/>
            </a:xfrm>
            <a:custGeom>
              <a:avLst/>
              <a:gdLst/>
              <a:ahLst/>
              <a:cxnLst/>
              <a:rect l="l" t="t" r="r" b="b"/>
              <a:pathLst>
                <a:path w="1969" h="1902" extrusionOk="0">
                  <a:moveTo>
                    <a:pt x="1968" y="1001"/>
                  </a:moveTo>
                  <a:lnTo>
                    <a:pt x="1968" y="1001"/>
                  </a:lnTo>
                  <a:cubicBezTo>
                    <a:pt x="1966" y="1002"/>
                    <a:pt x="1964" y="1002"/>
                    <a:pt x="1961" y="1003"/>
                  </a:cubicBezTo>
                  <a:lnTo>
                    <a:pt x="1961" y="1003"/>
                  </a:lnTo>
                  <a:cubicBezTo>
                    <a:pt x="1966" y="1002"/>
                    <a:pt x="1968" y="1001"/>
                    <a:pt x="1968" y="1001"/>
                  </a:cubicBezTo>
                  <a:close/>
                  <a:moveTo>
                    <a:pt x="1034" y="1"/>
                  </a:moveTo>
                  <a:cubicBezTo>
                    <a:pt x="1035" y="2"/>
                    <a:pt x="1167" y="968"/>
                    <a:pt x="0" y="968"/>
                  </a:cubicBezTo>
                  <a:cubicBezTo>
                    <a:pt x="0" y="968"/>
                    <a:pt x="1001" y="968"/>
                    <a:pt x="968" y="1902"/>
                  </a:cubicBezTo>
                  <a:cubicBezTo>
                    <a:pt x="968" y="1902"/>
                    <a:pt x="1067" y="1172"/>
                    <a:pt x="1961" y="1003"/>
                  </a:cubicBezTo>
                  <a:lnTo>
                    <a:pt x="1961" y="1003"/>
                  </a:lnTo>
                  <a:cubicBezTo>
                    <a:pt x="1948" y="1005"/>
                    <a:pt x="1915" y="1010"/>
                    <a:pt x="1870" y="1010"/>
                  </a:cubicBezTo>
                  <a:cubicBezTo>
                    <a:pt x="1657" y="1010"/>
                    <a:pt x="1164" y="909"/>
                    <a:pt x="10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2;p25"/>
            <p:cNvSpPr/>
            <p:nvPr/>
          </p:nvSpPr>
          <p:spPr>
            <a:xfrm>
              <a:off x="5614845" y="4294469"/>
              <a:ext cx="184595" cy="103081"/>
            </a:xfrm>
            <a:custGeom>
              <a:avLst/>
              <a:gdLst/>
              <a:ahLst/>
              <a:cxnLst/>
              <a:rect l="l" t="t" r="r" b="b"/>
              <a:pathLst>
                <a:path w="9441" h="5272" extrusionOk="0">
                  <a:moveTo>
                    <a:pt x="3770" y="435"/>
                  </a:moveTo>
                  <a:cubicBezTo>
                    <a:pt x="4437" y="435"/>
                    <a:pt x="5071" y="802"/>
                    <a:pt x="5404" y="1402"/>
                  </a:cubicBezTo>
                  <a:lnTo>
                    <a:pt x="5471" y="1535"/>
                  </a:lnTo>
                  <a:lnTo>
                    <a:pt x="5638" y="1502"/>
                  </a:lnTo>
                  <a:cubicBezTo>
                    <a:pt x="5738" y="1480"/>
                    <a:pt x="5837" y="1470"/>
                    <a:pt x="5933" y="1470"/>
                  </a:cubicBezTo>
                  <a:cubicBezTo>
                    <a:pt x="6570" y="1470"/>
                    <a:pt x="7085" y="1927"/>
                    <a:pt x="7172" y="2536"/>
                  </a:cubicBezTo>
                  <a:lnTo>
                    <a:pt x="7206" y="2736"/>
                  </a:lnTo>
                  <a:lnTo>
                    <a:pt x="7940" y="2736"/>
                  </a:lnTo>
                  <a:cubicBezTo>
                    <a:pt x="8540" y="2736"/>
                    <a:pt x="9007" y="3203"/>
                    <a:pt x="9007" y="3770"/>
                  </a:cubicBezTo>
                  <a:cubicBezTo>
                    <a:pt x="9007" y="4371"/>
                    <a:pt x="8540" y="4838"/>
                    <a:pt x="7940" y="4838"/>
                  </a:cubicBezTo>
                  <a:lnTo>
                    <a:pt x="1502" y="4838"/>
                  </a:lnTo>
                  <a:cubicBezTo>
                    <a:pt x="901" y="4838"/>
                    <a:pt x="434" y="4337"/>
                    <a:pt x="434" y="3770"/>
                  </a:cubicBezTo>
                  <a:cubicBezTo>
                    <a:pt x="434" y="3203"/>
                    <a:pt x="901" y="2736"/>
                    <a:pt x="1502" y="2736"/>
                  </a:cubicBezTo>
                  <a:lnTo>
                    <a:pt x="1502" y="2703"/>
                  </a:lnTo>
                  <a:lnTo>
                    <a:pt x="1902" y="2703"/>
                  </a:lnTo>
                  <a:lnTo>
                    <a:pt x="1902" y="2469"/>
                  </a:lnTo>
                  <a:cubicBezTo>
                    <a:pt x="1902" y="2436"/>
                    <a:pt x="1869" y="2369"/>
                    <a:pt x="1869" y="2303"/>
                  </a:cubicBezTo>
                  <a:cubicBezTo>
                    <a:pt x="1869" y="1269"/>
                    <a:pt x="2736" y="435"/>
                    <a:pt x="3770" y="435"/>
                  </a:cubicBezTo>
                  <a:close/>
                  <a:moveTo>
                    <a:pt x="3770" y="1"/>
                  </a:moveTo>
                  <a:cubicBezTo>
                    <a:pt x="2502" y="1"/>
                    <a:pt x="1468" y="1035"/>
                    <a:pt x="1435" y="2269"/>
                  </a:cubicBezTo>
                  <a:cubicBezTo>
                    <a:pt x="634" y="2303"/>
                    <a:pt x="1" y="2970"/>
                    <a:pt x="1" y="3770"/>
                  </a:cubicBezTo>
                  <a:cubicBezTo>
                    <a:pt x="1" y="4604"/>
                    <a:pt x="668" y="5271"/>
                    <a:pt x="1502" y="5271"/>
                  </a:cubicBezTo>
                  <a:lnTo>
                    <a:pt x="7940" y="5271"/>
                  </a:lnTo>
                  <a:cubicBezTo>
                    <a:pt x="8773" y="5271"/>
                    <a:pt x="9441" y="4604"/>
                    <a:pt x="9441" y="3770"/>
                  </a:cubicBezTo>
                  <a:cubicBezTo>
                    <a:pt x="9441" y="2936"/>
                    <a:pt x="8773" y="2269"/>
                    <a:pt x="7940" y="2269"/>
                  </a:cubicBezTo>
                  <a:lnTo>
                    <a:pt x="7573" y="2269"/>
                  </a:lnTo>
                  <a:cubicBezTo>
                    <a:pt x="7363" y="1551"/>
                    <a:pt x="6725" y="1048"/>
                    <a:pt x="5969" y="1048"/>
                  </a:cubicBezTo>
                  <a:cubicBezTo>
                    <a:pt x="5883" y="1048"/>
                    <a:pt x="5794" y="1055"/>
                    <a:pt x="5705" y="1068"/>
                  </a:cubicBezTo>
                  <a:cubicBezTo>
                    <a:pt x="5271" y="401"/>
                    <a:pt x="4537" y="1"/>
                    <a:pt x="377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3;p25"/>
            <p:cNvSpPr/>
            <p:nvPr/>
          </p:nvSpPr>
          <p:spPr>
            <a:xfrm>
              <a:off x="6741270" y="4364920"/>
              <a:ext cx="141541" cy="11751"/>
            </a:xfrm>
            <a:custGeom>
              <a:avLst/>
              <a:gdLst/>
              <a:ahLst/>
              <a:cxnLst/>
              <a:rect l="l" t="t" r="r" b="b"/>
              <a:pathLst>
                <a:path w="7239" h="601" extrusionOk="0">
                  <a:moveTo>
                    <a:pt x="301" y="1"/>
                  </a:moveTo>
                  <a:cubicBezTo>
                    <a:pt x="134" y="1"/>
                    <a:pt x="0" y="134"/>
                    <a:pt x="0" y="301"/>
                  </a:cubicBezTo>
                  <a:cubicBezTo>
                    <a:pt x="0" y="468"/>
                    <a:pt x="134" y="601"/>
                    <a:pt x="301" y="601"/>
                  </a:cubicBezTo>
                  <a:lnTo>
                    <a:pt x="6939" y="601"/>
                  </a:lnTo>
                  <a:cubicBezTo>
                    <a:pt x="7105" y="601"/>
                    <a:pt x="7239" y="468"/>
                    <a:pt x="7239" y="301"/>
                  </a:cubicBezTo>
                  <a:cubicBezTo>
                    <a:pt x="7239" y="134"/>
                    <a:pt x="7105" y="1"/>
                    <a:pt x="6939"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4;p25"/>
            <p:cNvSpPr/>
            <p:nvPr/>
          </p:nvSpPr>
          <p:spPr>
            <a:xfrm>
              <a:off x="6674085" y="4454923"/>
              <a:ext cx="37189" cy="11106"/>
            </a:xfrm>
            <a:custGeom>
              <a:avLst/>
              <a:gdLst/>
              <a:ahLst/>
              <a:cxnLst/>
              <a:rect l="l" t="t" r="r" b="b"/>
              <a:pathLst>
                <a:path w="1902" h="568" extrusionOk="0">
                  <a:moveTo>
                    <a:pt x="301" y="1"/>
                  </a:moveTo>
                  <a:cubicBezTo>
                    <a:pt x="134" y="1"/>
                    <a:pt x="1" y="101"/>
                    <a:pt x="1" y="268"/>
                  </a:cubicBezTo>
                  <a:cubicBezTo>
                    <a:pt x="1" y="434"/>
                    <a:pt x="134" y="568"/>
                    <a:pt x="301" y="568"/>
                  </a:cubicBezTo>
                  <a:lnTo>
                    <a:pt x="1602" y="568"/>
                  </a:lnTo>
                  <a:cubicBezTo>
                    <a:pt x="1768" y="568"/>
                    <a:pt x="1902" y="434"/>
                    <a:pt x="1902" y="268"/>
                  </a:cubicBezTo>
                  <a:cubicBezTo>
                    <a:pt x="1902" y="101"/>
                    <a:pt x="1768" y="1"/>
                    <a:pt x="1602"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5;p25"/>
            <p:cNvSpPr/>
            <p:nvPr/>
          </p:nvSpPr>
          <p:spPr>
            <a:xfrm>
              <a:off x="6441889" y="4470586"/>
              <a:ext cx="110237" cy="106972"/>
            </a:xfrm>
            <a:custGeom>
              <a:avLst/>
              <a:gdLst/>
              <a:ahLst/>
              <a:cxnLst/>
              <a:rect l="l" t="t" r="r" b="b"/>
              <a:pathLst>
                <a:path w="5638" h="5471" extrusionOk="0">
                  <a:moveTo>
                    <a:pt x="0" y="2769"/>
                  </a:moveTo>
                  <a:lnTo>
                    <a:pt x="0" y="2769"/>
                  </a:lnTo>
                  <a:cubicBezTo>
                    <a:pt x="2" y="2769"/>
                    <a:pt x="4" y="2769"/>
                    <a:pt x="6" y="2769"/>
                  </a:cubicBezTo>
                  <a:lnTo>
                    <a:pt x="6" y="2769"/>
                  </a:lnTo>
                  <a:cubicBezTo>
                    <a:pt x="2" y="2769"/>
                    <a:pt x="0" y="2769"/>
                    <a:pt x="0" y="2769"/>
                  </a:cubicBezTo>
                  <a:close/>
                  <a:moveTo>
                    <a:pt x="5638" y="2902"/>
                  </a:moveTo>
                  <a:lnTo>
                    <a:pt x="5638" y="2902"/>
                  </a:lnTo>
                  <a:cubicBezTo>
                    <a:pt x="5625" y="2905"/>
                    <a:pt x="5612" y="2907"/>
                    <a:pt x="5599" y="2910"/>
                  </a:cubicBezTo>
                  <a:lnTo>
                    <a:pt x="5599" y="2910"/>
                  </a:lnTo>
                  <a:cubicBezTo>
                    <a:pt x="5624" y="2906"/>
                    <a:pt x="5638" y="2902"/>
                    <a:pt x="5638" y="2902"/>
                  </a:cubicBezTo>
                  <a:close/>
                  <a:moveTo>
                    <a:pt x="2936" y="0"/>
                  </a:moveTo>
                  <a:lnTo>
                    <a:pt x="2936" y="0"/>
                  </a:lnTo>
                  <a:cubicBezTo>
                    <a:pt x="2936" y="4"/>
                    <a:pt x="3325" y="2770"/>
                    <a:pt x="115" y="2770"/>
                  </a:cubicBezTo>
                  <a:cubicBezTo>
                    <a:pt x="79" y="2770"/>
                    <a:pt x="43" y="2770"/>
                    <a:pt x="6" y="2769"/>
                  </a:cubicBezTo>
                  <a:lnTo>
                    <a:pt x="6" y="2769"/>
                  </a:lnTo>
                  <a:cubicBezTo>
                    <a:pt x="143" y="2772"/>
                    <a:pt x="2867" y="2869"/>
                    <a:pt x="2769" y="5471"/>
                  </a:cubicBezTo>
                  <a:cubicBezTo>
                    <a:pt x="2769" y="5471"/>
                    <a:pt x="3033" y="3390"/>
                    <a:pt x="5599" y="2910"/>
                  </a:cubicBezTo>
                  <a:lnTo>
                    <a:pt x="5599" y="2910"/>
                  </a:lnTo>
                  <a:cubicBezTo>
                    <a:pt x="5551" y="2917"/>
                    <a:pt x="5461" y="2928"/>
                    <a:pt x="5342" y="2928"/>
                  </a:cubicBezTo>
                  <a:cubicBezTo>
                    <a:pt x="4725" y="2928"/>
                    <a:pt x="3322" y="2630"/>
                    <a:pt x="293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6;p25"/>
            <p:cNvSpPr/>
            <p:nvPr/>
          </p:nvSpPr>
          <p:spPr>
            <a:xfrm>
              <a:off x="4627346" y="2706921"/>
              <a:ext cx="110257" cy="106991"/>
            </a:xfrm>
            <a:custGeom>
              <a:avLst/>
              <a:gdLst/>
              <a:ahLst/>
              <a:cxnLst/>
              <a:rect l="l" t="t" r="r" b="b"/>
              <a:pathLst>
                <a:path w="5639" h="5472" extrusionOk="0">
                  <a:moveTo>
                    <a:pt x="1" y="2769"/>
                  </a:moveTo>
                  <a:lnTo>
                    <a:pt x="1" y="2769"/>
                  </a:lnTo>
                  <a:cubicBezTo>
                    <a:pt x="3" y="2769"/>
                    <a:pt x="4" y="2769"/>
                    <a:pt x="6" y="2769"/>
                  </a:cubicBezTo>
                  <a:lnTo>
                    <a:pt x="6" y="2769"/>
                  </a:lnTo>
                  <a:cubicBezTo>
                    <a:pt x="3" y="2769"/>
                    <a:pt x="1" y="2769"/>
                    <a:pt x="1" y="2769"/>
                  </a:cubicBezTo>
                  <a:close/>
                  <a:moveTo>
                    <a:pt x="5638" y="2903"/>
                  </a:moveTo>
                  <a:cubicBezTo>
                    <a:pt x="5624" y="2905"/>
                    <a:pt x="5610" y="2908"/>
                    <a:pt x="5596" y="2910"/>
                  </a:cubicBezTo>
                  <a:lnTo>
                    <a:pt x="5596" y="2910"/>
                  </a:lnTo>
                  <a:cubicBezTo>
                    <a:pt x="5623" y="2906"/>
                    <a:pt x="5638" y="2903"/>
                    <a:pt x="5638" y="2903"/>
                  </a:cubicBezTo>
                  <a:close/>
                  <a:moveTo>
                    <a:pt x="2903" y="0"/>
                  </a:moveTo>
                  <a:lnTo>
                    <a:pt x="2903" y="0"/>
                  </a:lnTo>
                  <a:cubicBezTo>
                    <a:pt x="2903" y="2"/>
                    <a:pt x="3293" y="2770"/>
                    <a:pt x="115" y="2770"/>
                  </a:cubicBezTo>
                  <a:cubicBezTo>
                    <a:pt x="79" y="2770"/>
                    <a:pt x="43" y="2770"/>
                    <a:pt x="6" y="2769"/>
                  </a:cubicBezTo>
                  <a:lnTo>
                    <a:pt x="6" y="2769"/>
                  </a:lnTo>
                  <a:cubicBezTo>
                    <a:pt x="141" y="2772"/>
                    <a:pt x="2834" y="2869"/>
                    <a:pt x="2769" y="5471"/>
                  </a:cubicBezTo>
                  <a:cubicBezTo>
                    <a:pt x="2769" y="5471"/>
                    <a:pt x="3000" y="3392"/>
                    <a:pt x="5596" y="2910"/>
                  </a:cubicBezTo>
                  <a:lnTo>
                    <a:pt x="5596" y="2910"/>
                  </a:lnTo>
                  <a:cubicBezTo>
                    <a:pt x="5547" y="2918"/>
                    <a:pt x="5459" y="2928"/>
                    <a:pt x="5342" y="2928"/>
                  </a:cubicBezTo>
                  <a:cubicBezTo>
                    <a:pt x="4724" y="2928"/>
                    <a:pt x="3315" y="2630"/>
                    <a:pt x="2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7;p25"/>
            <p:cNvSpPr/>
            <p:nvPr/>
          </p:nvSpPr>
          <p:spPr>
            <a:xfrm>
              <a:off x="7565049" y="3722458"/>
              <a:ext cx="38499" cy="37208"/>
            </a:xfrm>
            <a:custGeom>
              <a:avLst/>
              <a:gdLst/>
              <a:ahLst/>
              <a:cxnLst/>
              <a:rect l="l" t="t" r="r" b="b"/>
              <a:pathLst>
                <a:path w="1969" h="1903" extrusionOk="0">
                  <a:moveTo>
                    <a:pt x="1968" y="1035"/>
                  </a:moveTo>
                  <a:cubicBezTo>
                    <a:pt x="1965" y="1035"/>
                    <a:pt x="1962" y="1036"/>
                    <a:pt x="1959" y="1036"/>
                  </a:cubicBezTo>
                  <a:lnTo>
                    <a:pt x="1959" y="1036"/>
                  </a:lnTo>
                  <a:cubicBezTo>
                    <a:pt x="1965" y="1035"/>
                    <a:pt x="1968" y="1035"/>
                    <a:pt x="1968" y="1035"/>
                  </a:cubicBezTo>
                  <a:close/>
                  <a:moveTo>
                    <a:pt x="1001" y="1"/>
                  </a:moveTo>
                  <a:cubicBezTo>
                    <a:pt x="1001" y="2"/>
                    <a:pt x="1130" y="969"/>
                    <a:pt x="55" y="969"/>
                  </a:cubicBezTo>
                  <a:cubicBezTo>
                    <a:pt x="37" y="969"/>
                    <a:pt x="19" y="969"/>
                    <a:pt x="0" y="968"/>
                  </a:cubicBezTo>
                  <a:lnTo>
                    <a:pt x="0" y="968"/>
                  </a:lnTo>
                  <a:cubicBezTo>
                    <a:pt x="1" y="968"/>
                    <a:pt x="1001" y="1002"/>
                    <a:pt x="968" y="1902"/>
                  </a:cubicBezTo>
                  <a:cubicBezTo>
                    <a:pt x="968" y="1902"/>
                    <a:pt x="1034" y="1206"/>
                    <a:pt x="1959" y="1036"/>
                  </a:cubicBezTo>
                  <a:lnTo>
                    <a:pt x="1959" y="1036"/>
                  </a:lnTo>
                  <a:cubicBezTo>
                    <a:pt x="1945" y="1039"/>
                    <a:pt x="1915" y="1043"/>
                    <a:pt x="1873" y="1043"/>
                  </a:cubicBezTo>
                  <a:cubicBezTo>
                    <a:pt x="1662" y="1043"/>
                    <a:pt x="1158" y="940"/>
                    <a:pt x="1001"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8;p25"/>
            <p:cNvSpPr/>
            <p:nvPr/>
          </p:nvSpPr>
          <p:spPr>
            <a:xfrm>
              <a:off x="5962482" y="4370141"/>
              <a:ext cx="109592" cy="106326"/>
            </a:xfrm>
            <a:custGeom>
              <a:avLst/>
              <a:gdLst/>
              <a:ahLst/>
              <a:cxnLst/>
              <a:rect l="l" t="t" r="r" b="b"/>
              <a:pathLst>
                <a:path w="5605" h="5438" extrusionOk="0">
                  <a:moveTo>
                    <a:pt x="1" y="2769"/>
                  </a:moveTo>
                  <a:cubicBezTo>
                    <a:pt x="3" y="2769"/>
                    <a:pt x="4" y="2769"/>
                    <a:pt x="6" y="2769"/>
                  </a:cubicBezTo>
                  <a:lnTo>
                    <a:pt x="6" y="2769"/>
                  </a:lnTo>
                  <a:cubicBezTo>
                    <a:pt x="3" y="2769"/>
                    <a:pt x="1" y="2769"/>
                    <a:pt x="1" y="2769"/>
                  </a:cubicBezTo>
                  <a:close/>
                  <a:moveTo>
                    <a:pt x="5605" y="2902"/>
                  </a:moveTo>
                  <a:lnTo>
                    <a:pt x="5605" y="2902"/>
                  </a:lnTo>
                  <a:cubicBezTo>
                    <a:pt x="5592" y="2905"/>
                    <a:pt x="5579" y="2907"/>
                    <a:pt x="5566" y="2910"/>
                  </a:cubicBezTo>
                  <a:lnTo>
                    <a:pt x="5566" y="2910"/>
                  </a:lnTo>
                  <a:cubicBezTo>
                    <a:pt x="5591" y="2906"/>
                    <a:pt x="5605" y="2902"/>
                    <a:pt x="5605" y="2902"/>
                  </a:cubicBezTo>
                  <a:close/>
                  <a:moveTo>
                    <a:pt x="2903" y="0"/>
                  </a:moveTo>
                  <a:cubicBezTo>
                    <a:pt x="2903" y="3"/>
                    <a:pt x="3292" y="2770"/>
                    <a:pt x="115" y="2770"/>
                  </a:cubicBezTo>
                  <a:cubicBezTo>
                    <a:pt x="79" y="2770"/>
                    <a:pt x="43" y="2770"/>
                    <a:pt x="6" y="2769"/>
                  </a:cubicBezTo>
                  <a:lnTo>
                    <a:pt x="6" y="2769"/>
                  </a:lnTo>
                  <a:cubicBezTo>
                    <a:pt x="142" y="2772"/>
                    <a:pt x="2834" y="2869"/>
                    <a:pt x="2736" y="5438"/>
                  </a:cubicBezTo>
                  <a:cubicBezTo>
                    <a:pt x="2736" y="5438"/>
                    <a:pt x="3000" y="3390"/>
                    <a:pt x="5566" y="2910"/>
                  </a:cubicBezTo>
                  <a:lnTo>
                    <a:pt x="5566" y="2910"/>
                  </a:lnTo>
                  <a:cubicBezTo>
                    <a:pt x="5518" y="2917"/>
                    <a:pt x="5428" y="2928"/>
                    <a:pt x="5310" y="2928"/>
                  </a:cubicBezTo>
                  <a:cubicBezTo>
                    <a:pt x="4692" y="2928"/>
                    <a:pt x="3290" y="2630"/>
                    <a:pt x="2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9;p25"/>
            <p:cNvSpPr/>
            <p:nvPr/>
          </p:nvSpPr>
          <p:spPr>
            <a:xfrm>
              <a:off x="4603217" y="3063044"/>
              <a:ext cx="38499" cy="37189"/>
            </a:xfrm>
            <a:custGeom>
              <a:avLst/>
              <a:gdLst/>
              <a:ahLst/>
              <a:cxnLst/>
              <a:rect l="l" t="t" r="r" b="b"/>
              <a:pathLst>
                <a:path w="1969" h="1902" extrusionOk="0">
                  <a:moveTo>
                    <a:pt x="1" y="968"/>
                  </a:moveTo>
                  <a:lnTo>
                    <a:pt x="1" y="968"/>
                  </a:lnTo>
                  <a:cubicBezTo>
                    <a:pt x="6" y="968"/>
                    <a:pt x="11" y="968"/>
                    <a:pt x="17" y="968"/>
                  </a:cubicBezTo>
                  <a:lnTo>
                    <a:pt x="17" y="968"/>
                  </a:lnTo>
                  <a:cubicBezTo>
                    <a:pt x="6" y="968"/>
                    <a:pt x="1" y="968"/>
                    <a:pt x="1" y="968"/>
                  </a:cubicBezTo>
                  <a:close/>
                  <a:moveTo>
                    <a:pt x="1969" y="1001"/>
                  </a:moveTo>
                  <a:cubicBezTo>
                    <a:pt x="1959" y="1003"/>
                    <a:pt x="1949" y="1005"/>
                    <a:pt x="1940" y="1007"/>
                  </a:cubicBezTo>
                  <a:lnTo>
                    <a:pt x="1940" y="1007"/>
                  </a:lnTo>
                  <a:cubicBezTo>
                    <a:pt x="1958" y="1004"/>
                    <a:pt x="1969" y="1001"/>
                    <a:pt x="1969" y="1001"/>
                  </a:cubicBezTo>
                  <a:close/>
                  <a:moveTo>
                    <a:pt x="1035" y="1"/>
                  </a:moveTo>
                  <a:lnTo>
                    <a:pt x="1035" y="1"/>
                  </a:lnTo>
                  <a:cubicBezTo>
                    <a:pt x="1035" y="2"/>
                    <a:pt x="1163" y="969"/>
                    <a:pt x="57" y="969"/>
                  </a:cubicBezTo>
                  <a:cubicBezTo>
                    <a:pt x="44" y="969"/>
                    <a:pt x="30" y="969"/>
                    <a:pt x="17" y="968"/>
                  </a:cubicBezTo>
                  <a:lnTo>
                    <a:pt x="17" y="968"/>
                  </a:lnTo>
                  <a:cubicBezTo>
                    <a:pt x="145" y="973"/>
                    <a:pt x="999" y="1038"/>
                    <a:pt x="968" y="1902"/>
                  </a:cubicBezTo>
                  <a:cubicBezTo>
                    <a:pt x="968" y="1902"/>
                    <a:pt x="1066" y="1184"/>
                    <a:pt x="1940" y="1007"/>
                  </a:cubicBezTo>
                  <a:lnTo>
                    <a:pt x="1940" y="1007"/>
                  </a:lnTo>
                  <a:cubicBezTo>
                    <a:pt x="1919" y="1010"/>
                    <a:pt x="1886" y="1014"/>
                    <a:pt x="1846" y="1014"/>
                  </a:cubicBezTo>
                  <a:cubicBezTo>
                    <a:pt x="1623" y="1014"/>
                    <a:pt x="1160" y="901"/>
                    <a:pt x="10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0;p25"/>
            <p:cNvSpPr/>
            <p:nvPr/>
          </p:nvSpPr>
          <p:spPr>
            <a:xfrm>
              <a:off x="4584309" y="2496254"/>
              <a:ext cx="38499" cy="37189"/>
            </a:xfrm>
            <a:custGeom>
              <a:avLst/>
              <a:gdLst/>
              <a:ahLst/>
              <a:cxnLst/>
              <a:rect l="l" t="t" r="r" b="b"/>
              <a:pathLst>
                <a:path w="1969" h="1902" extrusionOk="0">
                  <a:moveTo>
                    <a:pt x="0" y="967"/>
                  </a:moveTo>
                  <a:lnTo>
                    <a:pt x="0" y="967"/>
                  </a:lnTo>
                  <a:cubicBezTo>
                    <a:pt x="6" y="968"/>
                    <a:pt x="11" y="968"/>
                    <a:pt x="16" y="968"/>
                  </a:cubicBezTo>
                  <a:lnTo>
                    <a:pt x="16" y="968"/>
                  </a:lnTo>
                  <a:cubicBezTo>
                    <a:pt x="6" y="967"/>
                    <a:pt x="0" y="967"/>
                    <a:pt x="0" y="967"/>
                  </a:cubicBezTo>
                  <a:close/>
                  <a:moveTo>
                    <a:pt x="1968" y="1034"/>
                  </a:moveTo>
                  <a:lnTo>
                    <a:pt x="1968" y="1034"/>
                  </a:lnTo>
                  <a:cubicBezTo>
                    <a:pt x="1960" y="1035"/>
                    <a:pt x="1952" y="1037"/>
                    <a:pt x="1943" y="1038"/>
                  </a:cubicBezTo>
                  <a:lnTo>
                    <a:pt x="1943" y="1038"/>
                  </a:lnTo>
                  <a:cubicBezTo>
                    <a:pt x="1959" y="1036"/>
                    <a:pt x="1968" y="1034"/>
                    <a:pt x="1968" y="1034"/>
                  </a:cubicBezTo>
                  <a:close/>
                  <a:moveTo>
                    <a:pt x="1034" y="0"/>
                  </a:moveTo>
                  <a:cubicBezTo>
                    <a:pt x="1034" y="1"/>
                    <a:pt x="1163" y="968"/>
                    <a:pt x="57" y="968"/>
                  </a:cubicBezTo>
                  <a:cubicBezTo>
                    <a:pt x="43" y="968"/>
                    <a:pt x="30" y="968"/>
                    <a:pt x="16" y="968"/>
                  </a:cubicBezTo>
                  <a:lnTo>
                    <a:pt x="16" y="968"/>
                  </a:lnTo>
                  <a:cubicBezTo>
                    <a:pt x="145" y="973"/>
                    <a:pt x="998" y="1038"/>
                    <a:pt x="968" y="1901"/>
                  </a:cubicBezTo>
                  <a:cubicBezTo>
                    <a:pt x="968" y="1901"/>
                    <a:pt x="1066" y="1181"/>
                    <a:pt x="1943" y="1038"/>
                  </a:cubicBezTo>
                  <a:lnTo>
                    <a:pt x="1943" y="1038"/>
                  </a:lnTo>
                  <a:cubicBezTo>
                    <a:pt x="1927" y="1040"/>
                    <a:pt x="1903" y="1042"/>
                    <a:pt x="1874" y="1042"/>
                  </a:cubicBezTo>
                  <a:cubicBezTo>
                    <a:pt x="1663" y="1042"/>
                    <a:pt x="1165" y="940"/>
                    <a:pt x="10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1;p25"/>
            <p:cNvSpPr/>
            <p:nvPr/>
          </p:nvSpPr>
          <p:spPr>
            <a:xfrm>
              <a:off x="6780396" y="1320262"/>
              <a:ext cx="45675" cy="46320"/>
            </a:xfrm>
            <a:custGeom>
              <a:avLst/>
              <a:gdLst/>
              <a:ahLst/>
              <a:cxnLst/>
              <a:rect l="l" t="t" r="r" b="b"/>
              <a:pathLst>
                <a:path w="2336" h="2369" extrusionOk="0">
                  <a:moveTo>
                    <a:pt x="1168" y="600"/>
                  </a:moveTo>
                  <a:cubicBezTo>
                    <a:pt x="1502" y="600"/>
                    <a:pt x="1769" y="867"/>
                    <a:pt x="1769" y="1168"/>
                  </a:cubicBezTo>
                  <a:cubicBezTo>
                    <a:pt x="1769" y="1501"/>
                    <a:pt x="1502" y="1768"/>
                    <a:pt x="1168" y="1768"/>
                  </a:cubicBezTo>
                  <a:cubicBezTo>
                    <a:pt x="835" y="1768"/>
                    <a:pt x="568" y="1501"/>
                    <a:pt x="568" y="1168"/>
                  </a:cubicBezTo>
                  <a:cubicBezTo>
                    <a:pt x="568" y="867"/>
                    <a:pt x="835" y="600"/>
                    <a:pt x="1168" y="600"/>
                  </a:cubicBezTo>
                  <a:close/>
                  <a:moveTo>
                    <a:pt x="1168" y="0"/>
                  </a:moveTo>
                  <a:cubicBezTo>
                    <a:pt x="501" y="0"/>
                    <a:pt x="1" y="534"/>
                    <a:pt x="1" y="1168"/>
                  </a:cubicBezTo>
                  <a:cubicBezTo>
                    <a:pt x="1" y="1835"/>
                    <a:pt x="501" y="2368"/>
                    <a:pt x="1168" y="2368"/>
                  </a:cubicBezTo>
                  <a:cubicBezTo>
                    <a:pt x="1802" y="2368"/>
                    <a:pt x="2336" y="1835"/>
                    <a:pt x="2336" y="1168"/>
                  </a:cubicBezTo>
                  <a:cubicBezTo>
                    <a:pt x="2336" y="534"/>
                    <a:pt x="1802" y="0"/>
                    <a:pt x="1168"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2;p25"/>
            <p:cNvSpPr/>
            <p:nvPr/>
          </p:nvSpPr>
          <p:spPr>
            <a:xfrm>
              <a:off x="7291753" y="1558968"/>
              <a:ext cx="38499" cy="37208"/>
            </a:xfrm>
            <a:custGeom>
              <a:avLst/>
              <a:gdLst/>
              <a:ahLst/>
              <a:cxnLst/>
              <a:rect l="l" t="t" r="r" b="b"/>
              <a:pathLst>
                <a:path w="1969" h="1903" extrusionOk="0">
                  <a:moveTo>
                    <a:pt x="1969" y="1002"/>
                  </a:moveTo>
                  <a:lnTo>
                    <a:pt x="1969" y="1002"/>
                  </a:lnTo>
                  <a:cubicBezTo>
                    <a:pt x="1966" y="1002"/>
                    <a:pt x="1962" y="1003"/>
                    <a:pt x="1959" y="1003"/>
                  </a:cubicBezTo>
                  <a:lnTo>
                    <a:pt x="1959" y="1003"/>
                  </a:lnTo>
                  <a:cubicBezTo>
                    <a:pt x="1965" y="1002"/>
                    <a:pt x="1969" y="1002"/>
                    <a:pt x="1969" y="1002"/>
                  </a:cubicBezTo>
                  <a:close/>
                  <a:moveTo>
                    <a:pt x="1001" y="1"/>
                  </a:moveTo>
                  <a:cubicBezTo>
                    <a:pt x="1002" y="2"/>
                    <a:pt x="1134" y="968"/>
                    <a:pt x="1" y="968"/>
                  </a:cubicBezTo>
                  <a:cubicBezTo>
                    <a:pt x="1" y="968"/>
                    <a:pt x="1001" y="968"/>
                    <a:pt x="968" y="1902"/>
                  </a:cubicBezTo>
                  <a:cubicBezTo>
                    <a:pt x="968" y="1902"/>
                    <a:pt x="1034" y="1173"/>
                    <a:pt x="1959" y="1003"/>
                  </a:cubicBezTo>
                  <a:lnTo>
                    <a:pt x="1959" y="1003"/>
                  </a:lnTo>
                  <a:cubicBezTo>
                    <a:pt x="1944" y="1006"/>
                    <a:pt x="1913" y="1010"/>
                    <a:pt x="1870" y="1010"/>
                  </a:cubicBezTo>
                  <a:cubicBezTo>
                    <a:pt x="1656" y="1010"/>
                    <a:pt x="1157" y="909"/>
                    <a:pt x="1001" y="1"/>
                  </a:cubicBezTo>
                  <a:close/>
                </a:path>
              </a:pathLst>
            </a:custGeom>
            <a:solidFill>
              <a:srgbClr val="FDC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3;p25"/>
            <p:cNvSpPr/>
            <p:nvPr/>
          </p:nvSpPr>
          <p:spPr>
            <a:xfrm>
              <a:off x="7298284" y="1846616"/>
              <a:ext cx="184595" cy="103061"/>
            </a:xfrm>
            <a:custGeom>
              <a:avLst/>
              <a:gdLst/>
              <a:ahLst/>
              <a:cxnLst/>
              <a:rect l="l" t="t" r="r" b="b"/>
              <a:pathLst>
                <a:path w="9441" h="5271" extrusionOk="0">
                  <a:moveTo>
                    <a:pt x="3736" y="434"/>
                  </a:moveTo>
                  <a:cubicBezTo>
                    <a:pt x="4437" y="434"/>
                    <a:pt x="5071" y="801"/>
                    <a:pt x="5404" y="1401"/>
                  </a:cubicBezTo>
                  <a:lnTo>
                    <a:pt x="5471" y="1535"/>
                  </a:lnTo>
                  <a:lnTo>
                    <a:pt x="5638" y="1501"/>
                  </a:lnTo>
                  <a:cubicBezTo>
                    <a:pt x="5738" y="1479"/>
                    <a:pt x="5838" y="1468"/>
                    <a:pt x="5934" y="1468"/>
                  </a:cubicBezTo>
                  <a:cubicBezTo>
                    <a:pt x="6544" y="1468"/>
                    <a:pt x="7057" y="1902"/>
                    <a:pt x="7172" y="2535"/>
                  </a:cubicBezTo>
                  <a:lnTo>
                    <a:pt x="7205" y="2702"/>
                  </a:lnTo>
                  <a:lnTo>
                    <a:pt x="7939" y="2702"/>
                  </a:lnTo>
                  <a:cubicBezTo>
                    <a:pt x="8540" y="2702"/>
                    <a:pt x="9007" y="3169"/>
                    <a:pt x="9007" y="3770"/>
                  </a:cubicBezTo>
                  <a:cubicBezTo>
                    <a:pt x="9007" y="4337"/>
                    <a:pt x="8540" y="4804"/>
                    <a:pt x="7939" y="4804"/>
                  </a:cubicBezTo>
                  <a:lnTo>
                    <a:pt x="1468" y="4804"/>
                  </a:lnTo>
                  <a:cubicBezTo>
                    <a:pt x="901" y="4804"/>
                    <a:pt x="434" y="4337"/>
                    <a:pt x="434" y="3770"/>
                  </a:cubicBezTo>
                  <a:cubicBezTo>
                    <a:pt x="434" y="3169"/>
                    <a:pt x="901" y="2702"/>
                    <a:pt x="1468" y="2702"/>
                  </a:cubicBezTo>
                  <a:lnTo>
                    <a:pt x="1902" y="2702"/>
                  </a:lnTo>
                  <a:lnTo>
                    <a:pt x="1868" y="2469"/>
                  </a:lnTo>
                  <a:cubicBezTo>
                    <a:pt x="1868" y="2402"/>
                    <a:pt x="1868" y="2369"/>
                    <a:pt x="1868" y="2302"/>
                  </a:cubicBezTo>
                  <a:cubicBezTo>
                    <a:pt x="1868" y="1268"/>
                    <a:pt x="2702" y="434"/>
                    <a:pt x="3736" y="434"/>
                  </a:cubicBezTo>
                  <a:close/>
                  <a:moveTo>
                    <a:pt x="3770" y="0"/>
                  </a:moveTo>
                  <a:cubicBezTo>
                    <a:pt x="2502" y="0"/>
                    <a:pt x="1468" y="1001"/>
                    <a:pt x="1435" y="2269"/>
                  </a:cubicBezTo>
                  <a:cubicBezTo>
                    <a:pt x="634" y="2302"/>
                    <a:pt x="0" y="2969"/>
                    <a:pt x="0" y="3770"/>
                  </a:cubicBezTo>
                  <a:cubicBezTo>
                    <a:pt x="0" y="4604"/>
                    <a:pt x="667" y="5271"/>
                    <a:pt x="1468" y="5271"/>
                  </a:cubicBezTo>
                  <a:lnTo>
                    <a:pt x="7939" y="5271"/>
                  </a:lnTo>
                  <a:cubicBezTo>
                    <a:pt x="8773" y="5271"/>
                    <a:pt x="9440" y="4604"/>
                    <a:pt x="9440" y="3770"/>
                  </a:cubicBezTo>
                  <a:cubicBezTo>
                    <a:pt x="9440" y="2936"/>
                    <a:pt x="8773" y="2269"/>
                    <a:pt x="7939" y="2269"/>
                  </a:cubicBezTo>
                  <a:lnTo>
                    <a:pt x="7572" y="2269"/>
                  </a:lnTo>
                  <a:cubicBezTo>
                    <a:pt x="7362" y="1547"/>
                    <a:pt x="6718" y="1015"/>
                    <a:pt x="5957" y="1015"/>
                  </a:cubicBezTo>
                  <a:cubicBezTo>
                    <a:pt x="5874" y="1015"/>
                    <a:pt x="5790" y="1021"/>
                    <a:pt x="5704" y="1034"/>
                  </a:cubicBezTo>
                  <a:cubicBezTo>
                    <a:pt x="5271" y="401"/>
                    <a:pt x="4537"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4;p25"/>
            <p:cNvSpPr/>
            <p:nvPr/>
          </p:nvSpPr>
          <p:spPr>
            <a:xfrm>
              <a:off x="5245679" y="3826814"/>
              <a:ext cx="1898626" cy="393318"/>
            </a:xfrm>
            <a:custGeom>
              <a:avLst/>
              <a:gdLst/>
              <a:ahLst/>
              <a:cxnLst/>
              <a:rect l="l" t="t" r="r" b="b"/>
              <a:pathLst>
                <a:path w="97104" h="20116" fill="none" extrusionOk="0">
                  <a:moveTo>
                    <a:pt x="97103" y="1"/>
                  </a:moveTo>
                  <a:cubicBezTo>
                    <a:pt x="84694" y="12443"/>
                    <a:pt x="67515" y="20115"/>
                    <a:pt x="48568" y="20115"/>
                  </a:cubicBezTo>
                  <a:cubicBezTo>
                    <a:pt x="29588" y="20115"/>
                    <a:pt x="12443" y="12443"/>
                    <a:pt x="0" y="1"/>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5;p25"/>
            <p:cNvSpPr/>
            <p:nvPr/>
          </p:nvSpPr>
          <p:spPr>
            <a:xfrm>
              <a:off x="6415141" y="1605935"/>
              <a:ext cx="684846" cy="1124445"/>
            </a:xfrm>
            <a:custGeom>
              <a:avLst/>
              <a:gdLst/>
              <a:ahLst/>
              <a:cxnLst/>
              <a:rect l="l" t="t" r="r" b="b"/>
              <a:pathLst>
                <a:path w="35026" h="57509" fill="none" extrusionOk="0">
                  <a:moveTo>
                    <a:pt x="1" y="1"/>
                  </a:moveTo>
                  <a:lnTo>
                    <a:pt x="11676" y="1"/>
                  </a:lnTo>
                  <a:lnTo>
                    <a:pt x="23351" y="1"/>
                  </a:lnTo>
                  <a:lnTo>
                    <a:pt x="35026" y="1"/>
                  </a:lnTo>
                  <a:lnTo>
                    <a:pt x="29188" y="9574"/>
                  </a:lnTo>
                  <a:lnTo>
                    <a:pt x="23351" y="19181"/>
                  </a:lnTo>
                  <a:lnTo>
                    <a:pt x="17513" y="28754"/>
                  </a:lnTo>
                  <a:lnTo>
                    <a:pt x="11676" y="38328"/>
                  </a:lnTo>
                  <a:lnTo>
                    <a:pt x="5838" y="47935"/>
                  </a:lnTo>
                  <a:lnTo>
                    <a:pt x="1" y="57508"/>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6;p25"/>
            <p:cNvSpPr/>
            <p:nvPr/>
          </p:nvSpPr>
          <p:spPr>
            <a:xfrm>
              <a:off x="5365697" y="1657458"/>
              <a:ext cx="1642938" cy="1348810"/>
            </a:xfrm>
            <a:custGeom>
              <a:avLst/>
              <a:gdLst/>
              <a:ahLst/>
              <a:cxnLst/>
              <a:rect l="l" t="t" r="r" b="b"/>
              <a:pathLst>
                <a:path w="84027" h="68984" extrusionOk="0">
                  <a:moveTo>
                    <a:pt x="0" y="1"/>
                  </a:moveTo>
                  <a:lnTo>
                    <a:pt x="41997" y="68983"/>
                  </a:lnTo>
                  <a:lnTo>
                    <a:pt x="8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27;p25"/>
            <p:cNvSpPr/>
            <p:nvPr/>
          </p:nvSpPr>
          <p:spPr>
            <a:xfrm>
              <a:off x="5934443" y="1447886"/>
              <a:ext cx="430487" cy="413868"/>
            </a:xfrm>
            <a:custGeom>
              <a:avLst/>
              <a:gdLst/>
              <a:ahLst/>
              <a:cxnLst/>
              <a:rect l="l" t="t" r="r" b="b"/>
              <a:pathLst>
                <a:path w="22017" h="21167" extrusionOk="0">
                  <a:moveTo>
                    <a:pt x="10996" y="0"/>
                  </a:moveTo>
                  <a:cubicBezTo>
                    <a:pt x="10834" y="0"/>
                    <a:pt x="10671" y="4"/>
                    <a:pt x="10508" y="11"/>
                  </a:cubicBezTo>
                  <a:cubicBezTo>
                    <a:pt x="4570" y="278"/>
                    <a:pt x="1" y="5282"/>
                    <a:pt x="234" y="11186"/>
                  </a:cubicBezTo>
                  <a:lnTo>
                    <a:pt x="401" y="15022"/>
                  </a:lnTo>
                  <a:cubicBezTo>
                    <a:pt x="563" y="18456"/>
                    <a:pt x="3400" y="21167"/>
                    <a:pt x="6802" y="21167"/>
                  </a:cubicBezTo>
                  <a:cubicBezTo>
                    <a:pt x="6903" y="21167"/>
                    <a:pt x="7004" y="21164"/>
                    <a:pt x="7106" y="21160"/>
                  </a:cubicBezTo>
                  <a:lnTo>
                    <a:pt x="15712" y="20793"/>
                  </a:lnTo>
                  <a:cubicBezTo>
                    <a:pt x="19281" y="20626"/>
                    <a:pt x="22016" y="17624"/>
                    <a:pt x="21849" y="14088"/>
                  </a:cubicBezTo>
                  <a:lnTo>
                    <a:pt x="21683" y="10252"/>
                  </a:lnTo>
                  <a:cubicBezTo>
                    <a:pt x="21456" y="4511"/>
                    <a:pt x="16687" y="0"/>
                    <a:pt x="109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28;p25"/>
            <p:cNvSpPr/>
            <p:nvPr/>
          </p:nvSpPr>
          <p:spPr>
            <a:xfrm>
              <a:off x="5934443" y="1395092"/>
              <a:ext cx="430487" cy="414435"/>
            </a:xfrm>
            <a:custGeom>
              <a:avLst/>
              <a:gdLst/>
              <a:ahLst/>
              <a:cxnLst/>
              <a:rect l="l" t="t" r="r" b="b"/>
              <a:pathLst>
                <a:path w="22017" h="21196" extrusionOk="0">
                  <a:moveTo>
                    <a:pt x="10941" y="1"/>
                  </a:moveTo>
                  <a:cubicBezTo>
                    <a:pt x="10797" y="1"/>
                    <a:pt x="10653" y="3"/>
                    <a:pt x="10508" y="9"/>
                  </a:cubicBezTo>
                  <a:cubicBezTo>
                    <a:pt x="4570" y="276"/>
                    <a:pt x="1" y="5280"/>
                    <a:pt x="234" y="11217"/>
                  </a:cubicBezTo>
                  <a:lnTo>
                    <a:pt x="401" y="15053"/>
                  </a:lnTo>
                  <a:cubicBezTo>
                    <a:pt x="564" y="18506"/>
                    <a:pt x="3430" y="21196"/>
                    <a:pt x="6858" y="21196"/>
                  </a:cubicBezTo>
                  <a:cubicBezTo>
                    <a:pt x="6940" y="21196"/>
                    <a:pt x="7023" y="21194"/>
                    <a:pt x="7106" y="21191"/>
                  </a:cubicBezTo>
                  <a:lnTo>
                    <a:pt x="15712" y="20791"/>
                  </a:lnTo>
                  <a:cubicBezTo>
                    <a:pt x="19281" y="20657"/>
                    <a:pt x="22016" y="17655"/>
                    <a:pt x="21849" y="14119"/>
                  </a:cubicBezTo>
                  <a:lnTo>
                    <a:pt x="21683" y="10283"/>
                  </a:lnTo>
                  <a:cubicBezTo>
                    <a:pt x="21455" y="4491"/>
                    <a:pt x="16656" y="1"/>
                    <a:pt x="109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29;p25"/>
            <p:cNvSpPr/>
            <p:nvPr/>
          </p:nvSpPr>
          <p:spPr>
            <a:xfrm>
              <a:off x="5974879" y="1484470"/>
              <a:ext cx="352864" cy="339431"/>
            </a:xfrm>
            <a:custGeom>
              <a:avLst/>
              <a:gdLst/>
              <a:ahLst/>
              <a:cxnLst/>
              <a:rect l="l" t="t" r="r" b="b"/>
              <a:pathLst>
                <a:path w="18047" h="17360" extrusionOk="0">
                  <a:moveTo>
                    <a:pt x="8975" y="0"/>
                  </a:moveTo>
                  <a:cubicBezTo>
                    <a:pt x="8853" y="0"/>
                    <a:pt x="8730" y="3"/>
                    <a:pt x="8607" y="8"/>
                  </a:cubicBezTo>
                  <a:cubicBezTo>
                    <a:pt x="3737" y="242"/>
                    <a:pt x="1" y="4345"/>
                    <a:pt x="201" y="9181"/>
                  </a:cubicBezTo>
                  <a:lnTo>
                    <a:pt x="334" y="12317"/>
                  </a:lnTo>
                  <a:cubicBezTo>
                    <a:pt x="464" y="15169"/>
                    <a:pt x="2798" y="17359"/>
                    <a:pt x="5592" y="17359"/>
                  </a:cubicBezTo>
                  <a:cubicBezTo>
                    <a:pt x="5673" y="17359"/>
                    <a:pt x="5756" y="17358"/>
                    <a:pt x="5838" y="17354"/>
                  </a:cubicBezTo>
                  <a:lnTo>
                    <a:pt x="12877" y="17054"/>
                  </a:lnTo>
                  <a:cubicBezTo>
                    <a:pt x="15779" y="16920"/>
                    <a:pt x="18047" y="14485"/>
                    <a:pt x="17913" y="11583"/>
                  </a:cubicBezTo>
                  <a:lnTo>
                    <a:pt x="17780" y="8414"/>
                  </a:lnTo>
                  <a:cubicBezTo>
                    <a:pt x="17585" y="3700"/>
                    <a:pt x="13652" y="0"/>
                    <a:pt x="8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0;p25"/>
            <p:cNvSpPr/>
            <p:nvPr/>
          </p:nvSpPr>
          <p:spPr>
            <a:xfrm>
              <a:off x="5939018" y="1630064"/>
              <a:ext cx="425912" cy="231697"/>
            </a:xfrm>
            <a:custGeom>
              <a:avLst/>
              <a:gdLst/>
              <a:ahLst/>
              <a:cxnLst/>
              <a:rect l="l" t="t" r="r" b="b"/>
              <a:pathLst>
                <a:path w="21783" h="11850" extrusionOk="0">
                  <a:moveTo>
                    <a:pt x="100" y="1"/>
                  </a:moveTo>
                  <a:cubicBezTo>
                    <a:pt x="33" y="601"/>
                    <a:pt x="0" y="1235"/>
                    <a:pt x="33" y="1869"/>
                  </a:cubicBezTo>
                  <a:lnTo>
                    <a:pt x="200" y="5705"/>
                  </a:lnTo>
                  <a:cubicBezTo>
                    <a:pt x="330" y="9139"/>
                    <a:pt x="3166" y="11850"/>
                    <a:pt x="6568" y="11850"/>
                  </a:cubicBezTo>
                  <a:cubicBezTo>
                    <a:pt x="6669" y="11850"/>
                    <a:pt x="6770" y="11847"/>
                    <a:pt x="6872" y="11843"/>
                  </a:cubicBezTo>
                  <a:lnTo>
                    <a:pt x="15511" y="11476"/>
                  </a:lnTo>
                  <a:cubicBezTo>
                    <a:pt x="19047" y="11309"/>
                    <a:pt x="21782" y="8307"/>
                    <a:pt x="21615" y="4771"/>
                  </a:cubicBezTo>
                  <a:lnTo>
                    <a:pt x="21515" y="2436"/>
                  </a:lnTo>
                  <a:cubicBezTo>
                    <a:pt x="21015" y="5305"/>
                    <a:pt x="18547" y="7539"/>
                    <a:pt x="15511" y="7673"/>
                  </a:cubicBezTo>
                  <a:lnTo>
                    <a:pt x="6872" y="8073"/>
                  </a:lnTo>
                  <a:cubicBezTo>
                    <a:pt x="6789" y="8076"/>
                    <a:pt x="6706" y="8078"/>
                    <a:pt x="6624" y="8078"/>
                  </a:cubicBezTo>
                  <a:cubicBezTo>
                    <a:pt x="3196" y="8078"/>
                    <a:pt x="330" y="5388"/>
                    <a:pt x="167" y="1935"/>
                  </a:cubicBezTo>
                  <a:lnTo>
                    <a:pt x="1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1;p25"/>
            <p:cNvSpPr/>
            <p:nvPr/>
          </p:nvSpPr>
          <p:spPr>
            <a:xfrm>
              <a:off x="5981410" y="1466638"/>
              <a:ext cx="339822" cy="548252"/>
            </a:xfrm>
            <a:custGeom>
              <a:avLst/>
              <a:gdLst/>
              <a:ahLst/>
              <a:cxnLst/>
              <a:rect l="l" t="t" r="r" b="b"/>
              <a:pathLst>
                <a:path w="17380" h="28040" extrusionOk="0">
                  <a:moveTo>
                    <a:pt x="8157" y="1"/>
                  </a:moveTo>
                  <a:cubicBezTo>
                    <a:pt x="8007" y="1"/>
                    <a:pt x="7857" y="7"/>
                    <a:pt x="7706" y="19"/>
                  </a:cubicBezTo>
                  <a:cubicBezTo>
                    <a:pt x="4070" y="320"/>
                    <a:pt x="1435" y="4089"/>
                    <a:pt x="1768" y="8492"/>
                  </a:cubicBezTo>
                  <a:lnTo>
                    <a:pt x="1868" y="9960"/>
                  </a:lnTo>
                  <a:cubicBezTo>
                    <a:pt x="834" y="9993"/>
                    <a:pt x="0" y="10894"/>
                    <a:pt x="34" y="11928"/>
                  </a:cubicBezTo>
                  <a:cubicBezTo>
                    <a:pt x="67" y="12995"/>
                    <a:pt x="934" y="13829"/>
                    <a:pt x="2002" y="13829"/>
                  </a:cubicBezTo>
                  <a:lnTo>
                    <a:pt x="2369" y="13829"/>
                  </a:lnTo>
                  <a:cubicBezTo>
                    <a:pt x="3102" y="16364"/>
                    <a:pt x="4804" y="18333"/>
                    <a:pt x="6905" y="19066"/>
                  </a:cubicBezTo>
                  <a:lnTo>
                    <a:pt x="7039" y="20134"/>
                  </a:lnTo>
                  <a:cubicBezTo>
                    <a:pt x="4970" y="20768"/>
                    <a:pt x="3536" y="22202"/>
                    <a:pt x="3536" y="23903"/>
                  </a:cubicBezTo>
                  <a:cubicBezTo>
                    <a:pt x="3536" y="26171"/>
                    <a:pt x="6138" y="28039"/>
                    <a:pt x="9374" y="28039"/>
                  </a:cubicBezTo>
                  <a:cubicBezTo>
                    <a:pt x="12609" y="28039"/>
                    <a:pt x="15244" y="26171"/>
                    <a:pt x="15244" y="23903"/>
                  </a:cubicBezTo>
                  <a:cubicBezTo>
                    <a:pt x="15244" y="22702"/>
                    <a:pt x="14511" y="21602"/>
                    <a:pt x="13343" y="20868"/>
                  </a:cubicBezTo>
                  <a:lnTo>
                    <a:pt x="12943" y="17599"/>
                  </a:lnTo>
                  <a:cubicBezTo>
                    <a:pt x="13910" y="16598"/>
                    <a:pt x="14644" y="15230"/>
                    <a:pt x="14978" y="13696"/>
                  </a:cubicBezTo>
                  <a:lnTo>
                    <a:pt x="15545" y="13629"/>
                  </a:lnTo>
                  <a:cubicBezTo>
                    <a:pt x="16579" y="13562"/>
                    <a:pt x="17379" y="12628"/>
                    <a:pt x="17279" y="11561"/>
                  </a:cubicBezTo>
                  <a:cubicBezTo>
                    <a:pt x="17215" y="10537"/>
                    <a:pt x="16353" y="9789"/>
                    <a:pt x="15340" y="9789"/>
                  </a:cubicBezTo>
                  <a:cubicBezTo>
                    <a:pt x="15297" y="9789"/>
                    <a:pt x="15254" y="9790"/>
                    <a:pt x="15211" y="9793"/>
                  </a:cubicBezTo>
                  <a:lnTo>
                    <a:pt x="15078" y="9826"/>
                  </a:lnTo>
                  <a:lnTo>
                    <a:pt x="14878" y="7458"/>
                  </a:lnTo>
                  <a:cubicBezTo>
                    <a:pt x="14558" y="3239"/>
                    <a:pt x="11574" y="1"/>
                    <a:pt x="8157"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2;p25"/>
            <p:cNvSpPr/>
            <p:nvPr/>
          </p:nvSpPr>
          <p:spPr>
            <a:xfrm>
              <a:off x="6116425" y="1840085"/>
              <a:ext cx="6531" cy="53515"/>
            </a:xfrm>
            <a:custGeom>
              <a:avLst/>
              <a:gdLst/>
              <a:ahLst/>
              <a:cxnLst/>
              <a:rect l="l" t="t" r="r" b="b"/>
              <a:pathLst>
                <a:path w="334" h="2737" extrusionOk="0">
                  <a:moveTo>
                    <a:pt x="0" y="1"/>
                  </a:moveTo>
                  <a:lnTo>
                    <a:pt x="334" y="2736"/>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3;p25"/>
            <p:cNvSpPr/>
            <p:nvPr/>
          </p:nvSpPr>
          <p:spPr>
            <a:xfrm>
              <a:off x="6116425" y="1840085"/>
              <a:ext cx="6531" cy="53515"/>
            </a:xfrm>
            <a:custGeom>
              <a:avLst/>
              <a:gdLst/>
              <a:ahLst/>
              <a:cxnLst/>
              <a:rect l="l" t="t" r="r" b="b"/>
              <a:pathLst>
                <a:path w="334" h="2737" fill="none" extrusionOk="0">
                  <a:moveTo>
                    <a:pt x="0" y="1"/>
                  </a:moveTo>
                  <a:lnTo>
                    <a:pt x="334" y="2736"/>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4;p25"/>
            <p:cNvSpPr/>
            <p:nvPr/>
          </p:nvSpPr>
          <p:spPr>
            <a:xfrm>
              <a:off x="6234468" y="1810736"/>
              <a:ext cx="8505" cy="69157"/>
            </a:xfrm>
            <a:custGeom>
              <a:avLst/>
              <a:gdLst/>
              <a:ahLst/>
              <a:cxnLst/>
              <a:rect l="l" t="t" r="r" b="b"/>
              <a:pathLst>
                <a:path w="435" h="3537" extrusionOk="0">
                  <a:moveTo>
                    <a:pt x="434" y="3537"/>
                  </a:moveTo>
                  <a:lnTo>
                    <a:pt x="1" y="1"/>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5;p25"/>
            <p:cNvSpPr/>
            <p:nvPr/>
          </p:nvSpPr>
          <p:spPr>
            <a:xfrm>
              <a:off x="6234468" y="1810736"/>
              <a:ext cx="8505" cy="69157"/>
            </a:xfrm>
            <a:custGeom>
              <a:avLst/>
              <a:gdLst/>
              <a:ahLst/>
              <a:cxnLst/>
              <a:rect l="l" t="t" r="r" b="b"/>
              <a:pathLst>
                <a:path w="435" h="3537" fill="none" extrusionOk="0">
                  <a:moveTo>
                    <a:pt x="434" y="3537"/>
                  </a:moveTo>
                  <a:lnTo>
                    <a:pt x="1" y="1"/>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6;p25"/>
            <p:cNvSpPr/>
            <p:nvPr/>
          </p:nvSpPr>
          <p:spPr>
            <a:xfrm>
              <a:off x="6021201" y="1700514"/>
              <a:ext cx="140895" cy="145783"/>
            </a:xfrm>
            <a:custGeom>
              <a:avLst/>
              <a:gdLst/>
              <a:ahLst/>
              <a:cxnLst/>
              <a:rect l="l" t="t" r="r" b="b"/>
              <a:pathLst>
                <a:path w="7206" h="7456" extrusionOk="0">
                  <a:moveTo>
                    <a:pt x="0" y="0"/>
                  </a:moveTo>
                  <a:lnTo>
                    <a:pt x="0" y="0"/>
                  </a:ln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270" y="7317"/>
                    <a:pt x="6007" y="7456"/>
                    <a:pt x="6755" y="7456"/>
                  </a:cubicBezTo>
                  <a:cubicBezTo>
                    <a:pt x="6905" y="7456"/>
                    <a:pt x="7055" y="7450"/>
                    <a:pt x="7205" y="7439"/>
                  </a:cubicBez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37;p25"/>
            <p:cNvSpPr/>
            <p:nvPr/>
          </p:nvSpPr>
          <p:spPr>
            <a:xfrm>
              <a:off x="6021201" y="1700514"/>
              <a:ext cx="140895" cy="146761"/>
            </a:xfrm>
            <a:custGeom>
              <a:avLst/>
              <a:gdLst/>
              <a:ahLst/>
              <a:cxnLst/>
              <a:rect l="l" t="t" r="r" b="b"/>
              <a:pathLst>
                <a:path w="7206" h="7506" fill="none" extrusionOk="0">
                  <a:moveTo>
                    <a:pt x="0" y="0"/>
                  </a:move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404" y="7372"/>
                    <a:pt x="6305" y="7506"/>
                    <a:pt x="7205" y="7439"/>
                  </a:cubicBezTo>
                  <a:lnTo>
                    <a:pt x="7205" y="7439"/>
                  </a:lnTo>
                  <a:lnTo>
                    <a:pt x="7205" y="7439"/>
                  </a:lnTo>
                  <a:lnTo>
                    <a:pt x="7205" y="7439"/>
                  </a:lnTo>
                  <a:lnTo>
                    <a:pt x="7205" y="7439"/>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8;p25"/>
            <p:cNvSpPr/>
            <p:nvPr/>
          </p:nvSpPr>
          <p:spPr>
            <a:xfrm>
              <a:off x="6014025" y="1466677"/>
              <a:ext cx="262864" cy="199924"/>
            </a:xfrm>
            <a:custGeom>
              <a:avLst/>
              <a:gdLst/>
              <a:ahLst/>
              <a:cxnLst/>
              <a:rect l="l" t="t" r="r" b="b"/>
              <a:pathLst>
                <a:path w="13444" h="10225" extrusionOk="0">
                  <a:moveTo>
                    <a:pt x="6485" y="1"/>
                  </a:moveTo>
                  <a:cubicBezTo>
                    <a:pt x="6337" y="1"/>
                    <a:pt x="6188" y="6"/>
                    <a:pt x="6038" y="17"/>
                  </a:cubicBezTo>
                  <a:cubicBezTo>
                    <a:pt x="5137" y="84"/>
                    <a:pt x="4270" y="384"/>
                    <a:pt x="3536" y="851"/>
                  </a:cubicBezTo>
                  <a:cubicBezTo>
                    <a:pt x="2769" y="1318"/>
                    <a:pt x="2102" y="1952"/>
                    <a:pt x="1568" y="2719"/>
                  </a:cubicBezTo>
                  <a:cubicBezTo>
                    <a:pt x="1034" y="3487"/>
                    <a:pt x="634" y="4354"/>
                    <a:pt x="367" y="5355"/>
                  </a:cubicBezTo>
                  <a:cubicBezTo>
                    <a:pt x="100" y="6322"/>
                    <a:pt x="0" y="7389"/>
                    <a:pt x="100" y="8490"/>
                  </a:cubicBezTo>
                  <a:lnTo>
                    <a:pt x="167" y="9357"/>
                  </a:lnTo>
                  <a:lnTo>
                    <a:pt x="234" y="10225"/>
                  </a:lnTo>
                  <a:lnTo>
                    <a:pt x="13443" y="10058"/>
                  </a:lnTo>
                  <a:lnTo>
                    <a:pt x="13376" y="9191"/>
                  </a:lnTo>
                  <a:lnTo>
                    <a:pt x="13310" y="8323"/>
                  </a:lnTo>
                  <a:lnTo>
                    <a:pt x="13243" y="7456"/>
                  </a:lnTo>
                  <a:cubicBezTo>
                    <a:pt x="13143" y="6355"/>
                    <a:pt x="12876" y="5321"/>
                    <a:pt x="12476" y="4387"/>
                  </a:cubicBezTo>
                  <a:cubicBezTo>
                    <a:pt x="12042" y="3487"/>
                    <a:pt x="11508" y="2653"/>
                    <a:pt x="10875" y="1985"/>
                  </a:cubicBezTo>
                  <a:cubicBezTo>
                    <a:pt x="10207" y="1285"/>
                    <a:pt x="9440" y="785"/>
                    <a:pt x="8640" y="418"/>
                  </a:cubicBezTo>
                  <a:cubicBezTo>
                    <a:pt x="7945" y="140"/>
                    <a:pt x="7227" y="1"/>
                    <a:pt x="64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39;p25"/>
            <p:cNvSpPr/>
            <p:nvPr/>
          </p:nvSpPr>
          <p:spPr>
            <a:xfrm>
              <a:off x="6014025" y="1465699"/>
              <a:ext cx="262864" cy="200902"/>
            </a:xfrm>
            <a:custGeom>
              <a:avLst/>
              <a:gdLst/>
              <a:ahLst/>
              <a:cxnLst/>
              <a:rect l="l" t="t" r="r" b="b"/>
              <a:pathLst>
                <a:path w="13444" h="10275" fill="none" extrusionOk="0">
                  <a:moveTo>
                    <a:pt x="13443" y="10108"/>
                  </a:moveTo>
                  <a:lnTo>
                    <a:pt x="13376" y="9241"/>
                  </a:lnTo>
                  <a:lnTo>
                    <a:pt x="13310" y="8373"/>
                  </a:lnTo>
                  <a:lnTo>
                    <a:pt x="13243" y="7506"/>
                  </a:lnTo>
                  <a:cubicBezTo>
                    <a:pt x="13143" y="6405"/>
                    <a:pt x="12876" y="5371"/>
                    <a:pt x="12476" y="4437"/>
                  </a:cubicBezTo>
                  <a:cubicBezTo>
                    <a:pt x="12042" y="3537"/>
                    <a:pt x="11508" y="2703"/>
                    <a:pt x="10875" y="2035"/>
                  </a:cubicBezTo>
                  <a:cubicBezTo>
                    <a:pt x="10207" y="1335"/>
                    <a:pt x="9440" y="835"/>
                    <a:pt x="8640" y="468"/>
                  </a:cubicBezTo>
                  <a:cubicBezTo>
                    <a:pt x="7806" y="134"/>
                    <a:pt x="6938" y="1"/>
                    <a:pt x="6038" y="67"/>
                  </a:cubicBezTo>
                  <a:lnTo>
                    <a:pt x="6038" y="67"/>
                  </a:lnTo>
                  <a:lnTo>
                    <a:pt x="6038" y="67"/>
                  </a:lnTo>
                  <a:lnTo>
                    <a:pt x="6038" y="67"/>
                  </a:lnTo>
                  <a:lnTo>
                    <a:pt x="6038" y="67"/>
                  </a:lnTo>
                  <a:cubicBezTo>
                    <a:pt x="5137" y="134"/>
                    <a:pt x="4270" y="434"/>
                    <a:pt x="3536" y="901"/>
                  </a:cubicBezTo>
                  <a:cubicBezTo>
                    <a:pt x="2769" y="1368"/>
                    <a:pt x="2102" y="2002"/>
                    <a:pt x="1568" y="2769"/>
                  </a:cubicBezTo>
                  <a:cubicBezTo>
                    <a:pt x="1034" y="3537"/>
                    <a:pt x="634" y="4404"/>
                    <a:pt x="367" y="5405"/>
                  </a:cubicBezTo>
                  <a:cubicBezTo>
                    <a:pt x="100" y="6372"/>
                    <a:pt x="0" y="7439"/>
                    <a:pt x="100" y="8540"/>
                  </a:cubicBezTo>
                  <a:lnTo>
                    <a:pt x="167" y="9407"/>
                  </a:lnTo>
                  <a:lnTo>
                    <a:pt x="234" y="10275"/>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40;p25"/>
            <p:cNvSpPr/>
            <p:nvPr/>
          </p:nvSpPr>
          <p:spPr>
            <a:xfrm>
              <a:off x="5974234" y="1446654"/>
              <a:ext cx="343088" cy="242862"/>
            </a:xfrm>
            <a:custGeom>
              <a:avLst/>
              <a:gdLst/>
              <a:ahLst/>
              <a:cxnLst/>
              <a:rect l="l" t="t" r="r" b="b"/>
              <a:pathLst>
                <a:path w="17547" h="12421" extrusionOk="0">
                  <a:moveTo>
                    <a:pt x="10081" y="1"/>
                  </a:moveTo>
                  <a:cubicBezTo>
                    <a:pt x="9979" y="1"/>
                    <a:pt x="9877" y="3"/>
                    <a:pt x="9774" y="7"/>
                  </a:cubicBezTo>
                  <a:lnTo>
                    <a:pt x="7172" y="107"/>
                  </a:lnTo>
                  <a:cubicBezTo>
                    <a:pt x="3136" y="308"/>
                    <a:pt x="0" y="3710"/>
                    <a:pt x="167" y="7780"/>
                  </a:cubicBezTo>
                  <a:lnTo>
                    <a:pt x="200" y="8247"/>
                  </a:lnTo>
                  <a:cubicBezTo>
                    <a:pt x="298" y="10587"/>
                    <a:pt x="2232" y="12420"/>
                    <a:pt x="4584" y="12420"/>
                  </a:cubicBezTo>
                  <a:cubicBezTo>
                    <a:pt x="4646" y="12420"/>
                    <a:pt x="4708" y="12419"/>
                    <a:pt x="4770" y="12416"/>
                  </a:cubicBezTo>
                  <a:lnTo>
                    <a:pt x="13243" y="12049"/>
                  </a:lnTo>
                  <a:cubicBezTo>
                    <a:pt x="15645" y="11949"/>
                    <a:pt x="17546" y="9914"/>
                    <a:pt x="17413" y="7479"/>
                  </a:cubicBezTo>
                  <a:lnTo>
                    <a:pt x="17413" y="7012"/>
                  </a:lnTo>
                  <a:cubicBezTo>
                    <a:pt x="17250" y="3079"/>
                    <a:pt x="13983" y="1"/>
                    <a:pt x="1008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41;p25"/>
            <p:cNvSpPr/>
            <p:nvPr/>
          </p:nvSpPr>
          <p:spPr>
            <a:xfrm>
              <a:off x="6210985" y="1741596"/>
              <a:ext cx="61981" cy="88729"/>
            </a:xfrm>
            <a:custGeom>
              <a:avLst/>
              <a:gdLst/>
              <a:ahLst/>
              <a:cxnLst/>
              <a:rect l="l" t="t" r="r" b="b"/>
              <a:pathLst>
                <a:path w="3170" h="4538" extrusionOk="0">
                  <a:moveTo>
                    <a:pt x="3170" y="1"/>
                  </a:moveTo>
                  <a:lnTo>
                    <a:pt x="1" y="4537"/>
                  </a:lnTo>
                  <a:cubicBezTo>
                    <a:pt x="768" y="4070"/>
                    <a:pt x="1402" y="3403"/>
                    <a:pt x="1936" y="2636"/>
                  </a:cubicBezTo>
                  <a:cubicBezTo>
                    <a:pt x="2503" y="1869"/>
                    <a:pt x="2903" y="1002"/>
                    <a:pt x="317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42;p25"/>
            <p:cNvSpPr/>
            <p:nvPr/>
          </p:nvSpPr>
          <p:spPr>
            <a:xfrm>
              <a:off x="6210985" y="1741596"/>
              <a:ext cx="61981" cy="88729"/>
            </a:xfrm>
            <a:custGeom>
              <a:avLst/>
              <a:gdLst/>
              <a:ahLst/>
              <a:cxnLst/>
              <a:rect l="l" t="t" r="r" b="b"/>
              <a:pathLst>
                <a:path w="3170" h="4538" fill="none" extrusionOk="0">
                  <a:moveTo>
                    <a:pt x="1" y="4537"/>
                  </a:moveTo>
                  <a:cubicBezTo>
                    <a:pt x="768" y="4070"/>
                    <a:pt x="1402" y="3403"/>
                    <a:pt x="1936" y="2636"/>
                  </a:cubicBezTo>
                  <a:cubicBezTo>
                    <a:pt x="2503" y="1869"/>
                    <a:pt x="2903" y="1002"/>
                    <a:pt x="3170" y="1"/>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43;p25"/>
            <p:cNvSpPr/>
            <p:nvPr/>
          </p:nvSpPr>
          <p:spPr>
            <a:xfrm>
              <a:off x="5978144" y="1597449"/>
              <a:ext cx="337222" cy="92073"/>
            </a:xfrm>
            <a:custGeom>
              <a:avLst/>
              <a:gdLst/>
              <a:ahLst/>
              <a:cxnLst/>
              <a:rect l="l" t="t" r="r" b="b"/>
              <a:pathLst>
                <a:path w="17247" h="4709" extrusionOk="0">
                  <a:moveTo>
                    <a:pt x="17246" y="1"/>
                  </a:moveTo>
                  <a:lnTo>
                    <a:pt x="17246" y="1"/>
                  </a:lnTo>
                  <a:cubicBezTo>
                    <a:pt x="16379" y="1135"/>
                    <a:pt x="15045" y="1902"/>
                    <a:pt x="13543" y="1969"/>
                  </a:cubicBezTo>
                  <a:lnTo>
                    <a:pt x="4070" y="2369"/>
                  </a:lnTo>
                  <a:cubicBezTo>
                    <a:pt x="4004" y="2372"/>
                    <a:pt x="3938" y="2373"/>
                    <a:pt x="3873" y="2373"/>
                  </a:cubicBezTo>
                  <a:cubicBezTo>
                    <a:pt x="2315" y="2373"/>
                    <a:pt x="897" y="1620"/>
                    <a:pt x="0" y="468"/>
                  </a:cubicBezTo>
                  <a:lnTo>
                    <a:pt x="0" y="535"/>
                  </a:lnTo>
                  <a:cubicBezTo>
                    <a:pt x="98" y="2875"/>
                    <a:pt x="2032" y="4708"/>
                    <a:pt x="4384" y="4708"/>
                  </a:cubicBezTo>
                  <a:cubicBezTo>
                    <a:pt x="4446" y="4708"/>
                    <a:pt x="4508" y="4707"/>
                    <a:pt x="4570" y="4704"/>
                  </a:cubicBezTo>
                  <a:lnTo>
                    <a:pt x="13043" y="4337"/>
                  </a:lnTo>
                  <a:cubicBezTo>
                    <a:pt x="15378" y="4237"/>
                    <a:pt x="17213" y="2336"/>
                    <a:pt x="17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44;p25"/>
            <p:cNvSpPr/>
            <p:nvPr/>
          </p:nvSpPr>
          <p:spPr>
            <a:xfrm>
              <a:off x="6187521" y="1722042"/>
              <a:ext cx="20237" cy="28097"/>
            </a:xfrm>
            <a:custGeom>
              <a:avLst/>
              <a:gdLst/>
              <a:ahLst/>
              <a:cxnLst/>
              <a:rect l="l" t="t" r="r" b="b"/>
              <a:pathLst>
                <a:path w="1035" h="1437" extrusionOk="0">
                  <a:moveTo>
                    <a:pt x="500" y="0"/>
                  </a:moveTo>
                  <a:cubicBezTo>
                    <a:pt x="234" y="0"/>
                    <a:pt x="0" y="334"/>
                    <a:pt x="0" y="734"/>
                  </a:cubicBezTo>
                  <a:cubicBezTo>
                    <a:pt x="0" y="1116"/>
                    <a:pt x="212" y="1437"/>
                    <a:pt x="493" y="1437"/>
                  </a:cubicBezTo>
                  <a:cubicBezTo>
                    <a:pt x="506" y="1437"/>
                    <a:pt x="520" y="1436"/>
                    <a:pt x="534" y="1434"/>
                  </a:cubicBezTo>
                  <a:cubicBezTo>
                    <a:pt x="801" y="1434"/>
                    <a:pt x="1034" y="1101"/>
                    <a:pt x="1034" y="701"/>
                  </a:cubicBezTo>
                  <a:cubicBezTo>
                    <a:pt x="1034" y="300"/>
                    <a:pt x="801"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45;p25"/>
            <p:cNvSpPr/>
            <p:nvPr/>
          </p:nvSpPr>
          <p:spPr>
            <a:xfrm>
              <a:off x="6175124" y="1694648"/>
              <a:ext cx="39144" cy="10441"/>
            </a:xfrm>
            <a:custGeom>
              <a:avLst/>
              <a:gdLst/>
              <a:ahLst/>
              <a:cxnLst/>
              <a:rect l="l" t="t" r="r" b="b"/>
              <a:pathLst>
                <a:path w="2002" h="534" fill="none" extrusionOk="0">
                  <a:moveTo>
                    <a:pt x="2002" y="0"/>
                  </a:moveTo>
                  <a:cubicBezTo>
                    <a:pt x="1601" y="33"/>
                    <a:pt x="1235" y="67"/>
                    <a:pt x="901" y="167"/>
                  </a:cubicBezTo>
                  <a:cubicBezTo>
                    <a:pt x="567" y="267"/>
                    <a:pt x="267" y="367"/>
                    <a:pt x="0" y="5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6;p25"/>
            <p:cNvSpPr/>
            <p:nvPr/>
          </p:nvSpPr>
          <p:spPr>
            <a:xfrm>
              <a:off x="6092942" y="1725953"/>
              <a:ext cx="20882" cy="28703"/>
            </a:xfrm>
            <a:custGeom>
              <a:avLst/>
              <a:gdLst/>
              <a:ahLst/>
              <a:cxnLst/>
              <a:rect l="l" t="t" r="r" b="b"/>
              <a:pathLst>
                <a:path w="1068" h="1468" extrusionOk="0">
                  <a:moveTo>
                    <a:pt x="501" y="0"/>
                  </a:moveTo>
                  <a:cubicBezTo>
                    <a:pt x="200" y="0"/>
                    <a:pt x="0" y="367"/>
                    <a:pt x="34" y="767"/>
                  </a:cubicBezTo>
                  <a:cubicBezTo>
                    <a:pt x="34" y="1168"/>
                    <a:pt x="267" y="1468"/>
                    <a:pt x="567" y="1468"/>
                  </a:cubicBezTo>
                  <a:cubicBezTo>
                    <a:pt x="834" y="1435"/>
                    <a:pt x="1068" y="1101"/>
                    <a:pt x="1034" y="701"/>
                  </a:cubicBezTo>
                  <a:cubicBezTo>
                    <a:pt x="1034" y="300"/>
                    <a:pt x="768"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7;p25"/>
            <p:cNvSpPr/>
            <p:nvPr/>
          </p:nvSpPr>
          <p:spPr>
            <a:xfrm>
              <a:off x="6084456" y="1699849"/>
              <a:ext cx="39164" cy="7860"/>
            </a:xfrm>
            <a:custGeom>
              <a:avLst/>
              <a:gdLst/>
              <a:ahLst/>
              <a:cxnLst/>
              <a:rect l="l" t="t" r="r" b="b"/>
              <a:pathLst>
                <a:path w="2003" h="402" fill="none" extrusionOk="0">
                  <a:moveTo>
                    <a:pt x="1" y="1"/>
                  </a:moveTo>
                  <a:cubicBezTo>
                    <a:pt x="368" y="1"/>
                    <a:pt x="768" y="34"/>
                    <a:pt x="1101" y="101"/>
                  </a:cubicBezTo>
                  <a:cubicBezTo>
                    <a:pt x="1435" y="168"/>
                    <a:pt x="1735" y="268"/>
                    <a:pt x="2002" y="401"/>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8;p25"/>
            <p:cNvSpPr/>
            <p:nvPr/>
          </p:nvSpPr>
          <p:spPr>
            <a:xfrm>
              <a:off x="6120981" y="1776831"/>
              <a:ext cx="65247" cy="8486"/>
            </a:xfrm>
            <a:custGeom>
              <a:avLst/>
              <a:gdLst/>
              <a:ahLst/>
              <a:cxnLst/>
              <a:rect l="l" t="t" r="r" b="b"/>
              <a:pathLst>
                <a:path w="3337" h="434" fill="none" extrusionOk="0">
                  <a:moveTo>
                    <a:pt x="3336" y="0"/>
                  </a:moveTo>
                  <a:cubicBezTo>
                    <a:pt x="2936" y="234"/>
                    <a:pt x="2402" y="334"/>
                    <a:pt x="1802" y="367"/>
                  </a:cubicBezTo>
                  <a:lnTo>
                    <a:pt x="1702" y="367"/>
                  </a:lnTo>
                  <a:lnTo>
                    <a:pt x="1602" y="400"/>
                  </a:lnTo>
                  <a:cubicBezTo>
                    <a:pt x="1035" y="434"/>
                    <a:pt x="468" y="434"/>
                    <a:pt x="1" y="267"/>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9;p25"/>
            <p:cNvSpPr/>
            <p:nvPr/>
          </p:nvSpPr>
          <p:spPr>
            <a:xfrm>
              <a:off x="5811179" y="1926961"/>
              <a:ext cx="271330" cy="430526"/>
            </a:xfrm>
            <a:custGeom>
              <a:avLst/>
              <a:gdLst/>
              <a:ahLst/>
              <a:cxnLst/>
              <a:rect l="l" t="t" r="r" b="b"/>
              <a:pathLst>
                <a:path w="13877" h="22019" extrusionOk="0">
                  <a:moveTo>
                    <a:pt x="9899" y="0"/>
                  </a:moveTo>
                  <a:cubicBezTo>
                    <a:pt x="8522" y="0"/>
                    <a:pt x="7203" y="829"/>
                    <a:pt x="6671" y="2196"/>
                  </a:cubicBezTo>
                  <a:lnTo>
                    <a:pt x="734" y="17207"/>
                  </a:lnTo>
                  <a:cubicBezTo>
                    <a:pt x="0" y="19008"/>
                    <a:pt x="867" y="21043"/>
                    <a:pt x="2669" y="21777"/>
                  </a:cubicBezTo>
                  <a:cubicBezTo>
                    <a:pt x="3091" y="21941"/>
                    <a:pt x="3526" y="22019"/>
                    <a:pt x="3955" y="22019"/>
                  </a:cubicBezTo>
                  <a:cubicBezTo>
                    <a:pt x="5353" y="22019"/>
                    <a:pt x="6677" y="21187"/>
                    <a:pt x="7239" y="19808"/>
                  </a:cubicBezTo>
                  <a:lnTo>
                    <a:pt x="13176" y="4831"/>
                  </a:lnTo>
                  <a:cubicBezTo>
                    <a:pt x="13877" y="3030"/>
                    <a:pt x="13009" y="995"/>
                    <a:pt x="11208" y="261"/>
                  </a:cubicBezTo>
                  <a:cubicBezTo>
                    <a:pt x="10781" y="84"/>
                    <a:pt x="10337" y="0"/>
                    <a:pt x="9899" y="0"/>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50;p25"/>
            <p:cNvSpPr/>
            <p:nvPr/>
          </p:nvSpPr>
          <p:spPr>
            <a:xfrm>
              <a:off x="5655946" y="1814353"/>
              <a:ext cx="275241" cy="523948"/>
            </a:xfrm>
            <a:custGeom>
              <a:avLst/>
              <a:gdLst/>
              <a:ahLst/>
              <a:cxnLst/>
              <a:rect l="l" t="t" r="r" b="b"/>
              <a:pathLst>
                <a:path w="14077" h="26797" extrusionOk="0">
                  <a:moveTo>
                    <a:pt x="4663" y="1"/>
                  </a:moveTo>
                  <a:cubicBezTo>
                    <a:pt x="4599" y="1"/>
                    <a:pt x="4535" y="6"/>
                    <a:pt x="4470" y="16"/>
                  </a:cubicBezTo>
                  <a:cubicBezTo>
                    <a:pt x="3803" y="149"/>
                    <a:pt x="3402" y="783"/>
                    <a:pt x="3503" y="1417"/>
                  </a:cubicBezTo>
                  <a:lnTo>
                    <a:pt x="3803" y="3051"/>
                  </a:lnTo>
                  <a:lnTo>
                    <a:pt x="4003" y="4085"/>
                  </a:lnTo>
                  <a:cubicBezTo>
                    <a:pt x="3936" y="4119"/>
                    <a:pt x="3869" y="4152"/>
                    <a:pt x="3803" y="4185"/>
                  </a:cubicBezTo>
                  <a:lnTo>
                    <a:pt x="3736" y="3985"/>
                  </a:lnTo>
                  <a:cubicBezTo>
                    <a:pt x="3703" y="3852"/>
                    <a:pt x="3669" y="3685"/>
                    <a:pt x="3569" y="3552"/>
                  </a:cubicBezTo>
                  <a:lnTo>
                    <a:pt x="2402" y="1517"/>
                  </a:lnTo>
                  <a:cubicBezTo>
                    <a:pt x="2178" y="1137"/>
                    <a:pt x="1774" y="921"/>
                    <a:pt x="1362" y="921"/>
                  </a:cubicBezTo>
                  <a:cubicBezTo>
                    <a:pt x="1159" y="921"/>
                    <a:pt x="954" y="973"/>
                    <a:pt x="767" y="1083"/>
                  </a:cubicBezTo>
                  <a:cubicBezTo>
                    <a:pt x="200" y="1417"/>
                    <a:pt x="0" y="2151"/>
                    <a:pt x="334" y="2718"/>
                  </a:cubicBezTo>
                  <a:lnTo>
                    <a:pt x="1368" y="4519"/>
                  </a:lnTo>
                  <a:lnTo>
                    <a:pt x="1368" y="4552"/>
                  </a:lnTo>
                  <a:lnTo>
                    <a:pt x="1968" y="6087"/>
                  </a:lnTo>
                  <a:cubicBezTo>
                    <a:pt x="1534" y="7121"/>
                    <a:pt x="1534" y="8355"/>
                    <a:pt x="2135" y="9423"/>
                  </a:cubicBezTo>
                  <a:cubicBezTo>
                    <a:pt x="2402" y="9890"/>
                    <a:pt x="2769" y="10290"/>
                    <a:pt x="3169" y="10590"/>
                  </a:cubicBezTo>
                  <a:cubicBezTo>
                    <a:pt x="3169" y="10623"/>
                    <a:pt x="3169" y="10657"/>
                    <a:pt x="3202" y="10690"/>
                  </a:cubicBezTo>
                  <a:lnTo>
                    <a:pt x="8473" y="25034"/>
                  </a:lnTo>
                  <a:cubicBezTo>
                    <a:pt x="8890" y="26129"/>
                    <a:pt x="9919" y="26796"/>
                    <a:pt x="11017" y="26796"/>
                  </a:cubicBezTo>
                  <a:cubicBezTo>
                    <a:pt x="11324" y="26796"/>
                    <a:pt x="11636" y="26744"/>
                    <a:pt x="11942" y="26635"/>
                  </a:cubicBezTo>
                  <a:cubicBezTo>
                    <a:pt x="13343" y="26135"/>
                    <a:pt x="14077" y="24600"/>
                    <a:pt x="13576" y="23199"/>
                  </a:cubicBezTo>
                  <a:lnTo>
                    <a:pt x="8606" y="9723"/>
                  </a:lnTo>
                  <a:cubicBezTo>
                    <a:pt x="8740" y="9523"/>
                    <a:pt x="8840" y="9356"/>
                    <a:pt x="8906" y="9156"/>
                  </a:cubicBezTo>
                  <a:cubicBezTo>
                    <a:pt x="9240" y="8989"/>
                    <a:pt x="9507" y="8722"/>
                    <a:pt x="9674" y="8388"/>
                  </a:cubicBezTo>
                  <a:lnTo>
                    <a:pt x="11241" y="7821"/>
                  </a:lnTo>
                  <a:cubicBezTo>
                    <a:pt x="11808" y="7621"/>
                    <a:pt x="12075" y="6987"/>
                    <a:pt x="11875" y="6420"/>
                  </a:cubicBezTo>
                  <a:cubicBezTo>
                    <a:pt x="11717" y="6000"/>
                    <a:pt x="11311" y="5724"/>
                    <a:pt x="10869" y="5724"/>
                  </a:cubicBezTo>
                  <a:cubicBezTo>
                    <a:pt x="10749" y="5724"/>
                    <a:pt x="10628" y="5744"/>
                    <a:pt x="10508" y="5787"/>
                  </a:cubicBezTo>
                  <a:lnTo>
                    <a:pt x="9073" y="6320"/>
                  </a:lnTo>
                  <a:cubicBezTo>
                    <a:pt x="9073" y="6320"/>
                    <a:pt x="9040" y="6287"/>
                    <a:pt x="9040" y="6287"/>
                  </a:cubicBezTo>
                  <a:cubicBezTo>
                    <a:pt x="8940" y="6087"/>
                    <a:pt x="8873" y="5920"/>
                    <a:pt x="8773" y="5720"/>
                  </a:cubicBezTo>
                  <a:cubicBezTo>
                    <a:pt x="8706" y="5620"/>
                    <a:pt x="8640" y="5520"/>
                    <a:pt x="8573" y="5420"/>
                  </a:cubicBezTo>
                  <a:lnTo>
                    <a:pt x="8906" y="3552"/>
                  </a:lnTo>
                  <a:cubicBezTo>
                    <a:pt x="8906" y="3485"/>
                    <a:pt x="8940" y="3418"/>
                    <a:pt x="8940" y="3318"/>
                  </a:cubicBezTo>
                  <a:cubicBezTo>
                    <a:pt x="8973" y="3151"/>
                    <a:pt x="8973" y="2985"/>
                    <a:pt x="8940" y="2851"/>
                  </a:cubicBezTo>
                  <a:lnTo>
                    <a:pt x="8873" y="1650"/>
                  </a:lnTo>
                  <a:cubicBezTo>
                    <a:pt x="8840" y="1017"/>
                    <a:pt x="8306" y="516"/>
                    <a:pt x="7639" y="516"/>
                  </a:cubicBezTo>
                  <a:cubicBezTo>
                    <a:pt x="6972" y="550"/>
                    <a:pt x="6471" y="1117"/>
                    <a:pt x="6505" y="1784"/>
                  </a:cubicBezTo>
                  <a:lnTo>
                    <a:pt x="6571" y="3118"/>
                  </a:lnTo>
                  <a:lnTo>
                    <a:pt x="6438" y="3919"/>
                  </a:lnTo>
                  <a:lnTo>
                    <a:pt x="6405" y="3919"/>
                  </a:lnTo>
                  <a:lnTo>
                    <a:pt x="6305" y="3285"/>
                  </a:lnTo>
                  <a:lnTo>
                    <a:pt x="5838" y="983"/>
                  </a:lnTo>
                  <a:cubicBezTo>
                    <a:pt x="5718" y="384"/>
                    <a:pt x="5222" y="1"/>
                    <a:pt x="4663"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51;p25"/>
            <p:cNvSpPr/>
            <p:nvPr/>
          </p:nvSpPr>
          <p:spPr>
            <a:xfrm>
              <a:off x="5678119" y="1898139"/>
              <a:ext cx="120678" cy="138705"/>
            </a:xfrm>
            <a:custGeom>
              <a:avLst/>
              <a:gdLst/>
              <a:ahLst/>
              <a:cxnLst/>
              <a:rect l="l" t="t" r="r" b="b"/>
              <a:pathLst>
                <a:path w="6172" h="7094" extrusionOk="0">
                  <a:moveTo>
                    <a:pt x="2469" y="1"/>
                  </a:moveTo>
                  <a:cubicBezTo>
                    <a:pt x="667" y="1001"/>
                    <a:pt x="0" y="3336"/>
                    <a:pt x="1034" y="5171"/>
                  </a:cubicBezTo>
                  <a:cubicBezTo>
                    <a:pt x="1714" y="6394"/>
                    <a:pt x="3008" y="7094"/>
                    <a:pt x="4333" y="7094"/>
                  </a:cubicBezTo>
                  <a:cubicBezTo>
                    <a:pt x="4959" y="7094"/>
                    <a:pt x="5593" y="6937"/>
                    <a:pt x="6171" y="6605"/>
                  </a:cubicBezTo>
                  <a:lnTo>
                    <a:pt x="246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52;p25"/>
            <p:cNvSpPr/>
            <p:nvPr/>
          </p:nvSpPr>
          <p:spPr>
            <a:xfrm>
              <a:off x="5678119" y="1898139"/>
              <a:ext cx="120678" cy="149381"/>
            </a:xfrm>
            <a:custGeom>
              <a:avLst/>
              <a:gdLst/>
              <a:ahLst/>
              <a:cxnLst/>
              <a:rect l="l" t="t" r="r" b="b"/>
              <a:pathLst>
                <a:path w="6172" h="7640" fill="none" extrusionOk="0">
                  <a:moveTo>
                    <a:pt x="2469" y="1"/>
                  </a:moveTo>
                  <a:cubicBezTo>
                    <a:pt x="667" y="1001"/>
                    <a:pt x="0" y="3336"/>
                    <a:pt x="1034" y="5171"/>
                  </a:cubicBezTo>
                  <a:cubicBezTo>
                    <a:pt x="2035" y="6972"/>
                    <a:pt x="4370" y="7639"/>
                    <a:pt x="6171" y="6605"/>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53;p25"/>
            <p:cNvSpPr/>
            <p:nvPr/>
          </p:nvSpPr>
          <p:spPr>
            <a:xfrm>
              <a:off x="5931842" y="1869806"/>
              <a:ext cx="426557" cy="556230"/>
            </a:xfrm>
            <a:custGeom>
              <a:avLst/>
              <a:gdLst/>
              <a:ahLst/>
              <a:cxnLst/>
              <a:rect l="l" t="t" r="r" b="b"/>
              <a:pathLst>
                <a:path w="21816" h="28448" extrusionOk="0">
                  <a:moveTo>
                    <a:pt x="9569" y="1"/>
                  </a:moveTo>
                  <a:cubicBezTo>
                    <a:pt x="6277" y="1"/>
                    <a:pt x="4130" y="3425"/>
                    <a:pt x="3069" y="8121"/>
                  </a:cubicBezTo>
                  <a:cubicBezTo>
                    <a:pt x="1535" y="8555"/>
                    <a:pt x="367" y="9922"/>
                    <a:pt x="300" y="11623"/>
                  </a:cubicBezTo>
                  <a:cubicBezTo>
                    <a:pt x="267" y="12824"/>
                    <a:pt x="801" y="13925"/>
                    <a:pt x="1668" y="14659"/>
                  </a:cubicBezTo>
                  <a:lnTo>
                    <a:pt x="0" y="25300"/>
                  </a:lnTo>
                  <a:cubicBezTo>
                    <a:pt x="0" y="26167"/>
                    <a:pt x="1134" y="27768"/>
                    <a:pt x="1968" y="28002"/>
                  </a:cubicBezTo>
                  <a:cubicBezTo>
                    <a:pt x="2300" y="28088"/>
                    <a:pt x="2710" y="28123"/>
                    <a:pt x="3170" y="28123"/>
                  </a:cubicBezTo>
                  <a:cubicBezTo>
                    <a:pt x="5122" y="28123"/>
                    <a:pt x="7974" y="27497"/>
                    <a:pt x="9610" y="27497"/>
                  </a:cubicBezTo>
                  <a:cubicBezTo>
                    <a:pt x="9834" y="27497"/>
                    <a:pt x="10035" y="27508"/>
                    <a:pt x="10207" y="27535"/>
                  </a:cubicBezTo>
                  <a:cubicBezTo>
                    <a:pt x="12712" y="27934"/>
                    <a:pt x="14653" y="28447"/>
                    <a:pt x="16265" y="28447"/>
                  </a:cubicBezTo>
                  <a:cubicBezTo>
                    <a:pt x="18024" y="28447"/>
                    <a:pt x="19394" y="27836"/>
                    <a:pt x="20682" y="25800"/>
                  </a:cubicBezTo>
                  <a:cubicBezTo>
                    <a:pt x="20848" y="25567"/>
                    <a:pt x="20581" y="23999"/>
                    <a:pt x="20348" y="22731"/>
                  </a:cubicBezTo>
                  <a:cubicBezTo>
                    <a:pt x="20114" y="21431"/>
                    <a:pt x="20014" y="20130"/>
                    <a:pt x="20048" y="18862"/>
                  </a:cubicBezTo>
                  <a:lnTo>
                    <a:pt x="20081" y="18562"/>
                  </a:lnTo>
                  <a:cubicBezTo>
                    <a:pt x="20081" y="17961"/>
                    <a:pt x="20148" y="17328"/>
                    <a:pt x="20248" y="16727"/>
                  </a:cubicBezTo>
                  <a:cubicBezTo>
                    <a:pt x="21816" y="6220"/>
                    <a:pt x="19748" y="749"/>
                    <a:pt x="15444" y="449"/>
                  </a:cubicBezTo>
                  <a:lnTo>
                    <a:pt x="9941" y="15"/>
                  </a:lnTo>
                  <a:cubicBezTo>
                    <a:pt x="9815" y="6"/>
                    <a:pt x="9691" y="1"/>
                    <a:pt x="9569" y="1"/>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54;p25"/>
            <p:cNvSpPr/>
            <p:nvPr/>
          </p:nvSpPr>
          <p:spPr>
            <a:xfrm>
              <a:off x="6009449" y="2109471"/>
              <a:ext cx="275260" cy="71152"/>
            </a:xfrm>
            <a:custGeom>
              <a:avLst/>
              <a:gdLst/>
              <a:ahLst/>
              <a:cxnLst/>
              <a:rect l="l" t="t" r="r" b="b"/>
              <a:pathLst>
                <a:path w="14078" h="3639" extrusionOk="0">
                  <a:moveTo>
                    <a:pt x="14077" y="0"/>
                  </a:moveTo>
                  <a:lnTo>
                    <a:pt x="1" y="3269"/>
                  </a:lnTo>
                  <a:lnTo>
                    <a:pt x="10175" y="3636"/>
                  </a:lnTo>
                  <a:cubicBezTo>
                    <a:pt x="10220" y="3638"/>
                    <a:pt x="10265" y="3638"/>
                    <a:pt x="10311" y="3638"/>
                  </a:cubicBezTo>
                  <a:cubicBezTo>
                    <a:pt x="11263" y="3638"/>
                    <a:pt x="12176" y="3304"/>
                    <a:pt x="12876" y="2635"/>
                  </a:cubicBezTo>
                  <a:cubicBezTo>
                    <a:pt x="13610" y="1935"/>
                    <a:pt x="14044" y="1001"/>
                    <a:pt x="1407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655;p25"/>
            <p:cNvSpPr/>
            <p:nvPr/>
          </p:nvSpPr>
          <p:spPr>
            <a:xfrm>
              <a:off x="6009449" y="2109471"/>
              <a:ext cx="275260" cy="71758"/>
            </a:xfrm>
            <a:custGeom>
              <a:avLst/>
              <a:gdLst/>
              <a:ahLst/>
              <a:cxnLst/>
              <a:rect l="l" t="t" r="r" b="b"/>
              <a:pathLst>
                <a:path w="14078" h="3670" fill="none" extrusionOk="0">
                  <a:moveTo>
                    <a:pt x="1" y="3269"/>
                  </a:moveTo>
                  <a:lnTo>
                    <a:pt x="10175" y="3636"/>
                  </a:lnTo>
                  <a:cubicBezTo>
                    <a:pt x="11175" y="3670"/>
                    <a:pt x="12143" y="3336"/>
                    <a:pt x="12876" y="2635"/>
                  </a:cubicBezTo>
                  <a:cubicBezTo>
                    <a:pt x="13610" y="1935"/>
                    <a:pt x="14044" y="1001"/>
                    <a:pt x="14077"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656;p25"/>
            <p:cNvSpPr/>
            <p:nvPr/>
          </p:nvSpPr>
          <p:spPr>
            <a:xfrm>
              <a:off x="6262527" y="1950503"/>
              <a:ext cx="322851" cy="404971"/>
            </a:xfrm>
            <a:custGeom>
              <a:avLst/>
              <a:gdLst/>
              <a:ahLst/>
              <a:cxnLst/>
              <a:rect l="l" t="t" r="r" b="b"/>
              <a:pathLst>
                <a:path w="16512" h="20712" extrusionOk="0">
                  <a:moveTo>
                    <a:pt x="3996" y="1"/>
                  </a:moveTo>
                  <a:cubicBezTo>
                    <a:pt x="3358" y="1"/>
                    <a:pt x="2713" y="171"/>
                    <a:pt x="2135" y="525"/>
                  </a:cubicBezTo>
                  <a:cubicBezTo>
                    <a:pt x="501" y="1559"/>
                    <a:pt x="0" y="3727"/>
                    <a:pt x="1034" y="5362"/>
                  </a:cubicBezTo>
                  <a:lnTo>
                    <a:pt x="9574" y="19071"/>
                  </a:lnTo>
                  <a:cubicBezTo>
                    <a:pt x="10242" y="20129"/>
                    <a:pt x="11372" y="20711"/>
                    <a:pt x="12537" y="20711"/>
                  </a:cubicBezTo>
                  <a:cubicBezTo>
                    <a:pt x="13174" y="20711"/>
                    <a:pt x="13821" y="20537"/>
                    <a:pt x="14410" y="20172"/>
                  </a:cubicBezTo>
                  <a:cubicBezTo>
                    <a:pt x="16045" y="19138"/>
                    <a:pt x="16512" y="16970"/>
                    <a:pt x="15478" y="15335"/>
                  </a:cubicBezTo>
                  <a:lnTo>
                    <a:pt x="6972" y="1626"/>
                  </a:lnTo>
                  <a:cubicBezTo>
                    <a:pt x="6304" y="569"/>
                    <a:pt x="5161" y="1"/>
                    <a:pt x="3996" y="1"/>
                  </a:cubicBezTo>
                  <a:close/>
                </a:path>
              </a:pathLst>
            </a:custGeom>
            <a:solidFill>
              <a:srgbClr val="FF695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657;p25"/>
            <p:cNvSpPr/>
            <p:nvPr/>
          </p:nvSpPr>
          <p:spPr>
            <a:xfrm>
              <a:off x="6175124" y="2242237"/>
              <a:ext cx="384168" cy="220278"/>
            </a:xfrm>
            <a:custGeom>
              <a:avLst/>
              <a:gdLst/>
              <a:ahLst/>
              <a:cxnLst/>
              <a:rect l="l" t="t" r="r" b="b"/>
              <a:pathLst>
                <a:path w="19648" h="11266" extrusionOk="0">
                  <a:moveTo>
                    <a:pt x="16653" y="0"/>
                  </a:moveTo>
                  <a:cubicBezTo>
                    <a:pt x="16397" y="0"/>
                    <a:pt x="16137" y="37"/>
                    <a:pt x="15878" y="115"/>
                  </a:cubicBezTo>
                  <a:lnTo>
                    <a:pt x="7139" y="2817"/>
                  </a:lnTo>
                  <a:cubicBezTo>
                    <a:pt x="6552" y="2460"/>
                    <a:pt x="5867" y="2259"/>
                    <a:pt x="5159" y="2259"/>
                  </a:cubicBezTo>
                  <a:cubicBezTo>
                    <a:pt x="4942" y="2259"/>
                    <a:pt x="4723" y="2278"/>
                    <a:pt x="4504" y="2317"/>
                  </a:cubicBezTo>
                  <a:cubicBezTo>
                    <a:pt x="2836" y="2617"/>
                    <a:pt x="1601" y="3951"/>
                    <a:pt x="1335" y="5519"/>
                  </a:cubicBezTo>
                  <a:lnTo>
                    <a:pt x="200" y="8955"/>
                  </a:lnTo>
                  <a:cubicBezTo>
                    <a:pt x="0" y="9555"/>
                    <a:pt x="301" y="10189"/>
                    <a:pt x="901" y="10423"/>
                  </a:cubicBezTo>
                  <a:cubicBezTo>
                    <a:pt x="1024" y="10467"/>
                    <a:pt x="1150" y="10487"/>
                    <a:pt x="1273" y="10487"/>
                  </a:cubicBezTo>
                  <a:cubicBezTo>
                    <a:pt x="1618" y="10487"/>
                    <a:pt x="1948" y="10326"/>
                    <a:pt x="2169" y="10056"/>
                  </a:cubicBezTo>
                  <a:lnTo>
                    <a:pt x="2169" y="10056"/>
                  </a:lnTo>
                  <a:cubicBezTo>
                    <a:pt x="2135" y="10523"/>
                    <a:pt x="2402" y="11023"/>
                    <a:pt x="2902" y="11190"/>
                  </a:cubicBezTo>
                  <a:cubicBezTo>
                    <a:pt x="3035" y="11241"/>
                    <a:pt x="3168" y="11265"/>
                    <a:pt x="3299" y="11265"/>
                  </a:cubicBezTo>
                  <a:cubicBezTo>
                    <a:pt x="3762" y="11265"/>
                    <a:pt x="4188" y="10965"/>
                    <a:pt x="4370" y="10523"/>
                  </a:cubicBezTo>
                  <a:lnTo>
                    <a:pt x="4537" y="9989"/>
                  </a:lnTo>
                  <a:cubicBezTo>
                    <a:pt x="4537" y="10456"/>
                    <a:pt x="4837" y="10890"/>
                    <a:pt x="5304" y="11056"/>
                  </a:cubicBezTo>
                  <a:cubicBezTo>
                    <a:pt x="5422" y="11098"/>
                    <a:pt x="5545" y="11118"/>
                    <a:pt x="5667" y="11118"/>
                  </a:cubicBezTo>
                  <a:cubicBezTo>
                    <a:pt x="6129" y="11118"/>
                    <a:pt x="6580" y="10831"/>
                    <a:pt x="6738" y="10356"/>
                  </a:cubicBezTo>
                  <a:lnTo>
                    <a:pt x="7039" y="9489"/>
                  </a:lnTo>
                  <a:cubicBezTo>
                    <a:pt x="7672" y="9155"/>
                    <a:pt x="8173" y="8655"/>
                    <a:pt x="8506" y="8054"/>
                  </a:cubicBezTo>
                  <a:lnTo>
                    <a:pt x="17446" y="5286"/>
                  </a:lnTo>
                  <a:cubicBezTo>
                    <a:pt x="18847" y="4852"/>
                    <a:pt x="19648" y="3351"/>
                    <a:pt x="19247" y="1917"/>
                  </a:cubicBezTo>
                  <a:cubicBezTo>
                    <a:pt x="18892" y="768"/>
                    <a:pt x="17819" y="0"/>
                    <a:pt x="16653" y="0"/>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658;p25"/>
            <p:cNvSpPr/>
            <p:nvPr/>
          </p:nvSpPr>
          <p:spPr>
            <a:xfrm>
              <a:off x="5903138" y="2478636"/>
              <a:ext cx="568098" cy="61336"/>
            </a:xfrm>
            <a:custGeom>
              <a:avLst/>
              <a:gdLst/>
              <a:ahLst/>
              <a:cxnLst/>
              <a:rect l="l" t="t" r="r" b="b"/>
              <a:pathLst>
                <a:path w="29055" h="3137" extrusionOk="0">
                  <a:moveTo>
                    <a:pt x="0" y="0"/>
                  </a:moveTo>
                  <a:lnTo>
                    <a:pt x="0" y="3136"/>
                  </a:lnTo>
                  <a:lnTo>
                    <a:pt x="29054" y="3136"/>
                  </a:lnTo>
                  <a:lnTo>
                    <a:pt x="290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659;p25"/>
            <p:cNvSpPr/>
            <p:nvPr/>
          </p:nvSpPr>
          <p:spPr>
            <a:xfrm>
              <a:off x="5954016" y="2416672"/>
              <a:ext cx="489829" cy="81553"/>
            </a:xfrm>
            <a:custGeom>
              <a:avLst/>
              <a:gdLst/>
              <a:ahLst/>
              <a:cxnLst/>
              <a:rect l="l" t="t" r="r" b="b"/>
              <a:pathLst>
                <a:path w="25052" h="4171" extrusionOk="0">
                  <a:moveTo>
                    <a:pt x="2068" y="1"/>
                  </a:moveTo>
                  <a:cubicBezTo>
                    <a:pt x="934" y="1"/>
                    <a:pt x="0" y="901"/>
                    <a:pt x="0" y="2035"/>
                  </a:cubicBezTo>
                  <a:cubicBezTo>
                    <a:pt x="0" y="3169"/>
                    <a:pt x="901" y="4103"/>
                    <a:pt x="2035" y="4103"/>
                  </a:cubicBezTo>
                  <a:lnTo>
                    <a:pt x="23017" y="4170"/>
                  </a:lnTo>
                  <a:cubicBezTo>
                    <a:pt x="24117" y="4170"/>
                    <a:pt x="25051" y="3236"/>
                    <a:pt x="25051" y="2102"/>
                  </a:cubicBezTo>
                  <a:cubicBezTo>
                    <a:pt x="25051" y="968"/>
                    <a:pt x="24151" y="67"/>
                    <a:pt x="23017" y="67"/>
                  </a:cubicBezTo>
                  <a:lnTo>
                    <a:pt x="2068" y="1"/>
                  </a:lnTo>
                  <a:close/>
                </a:path>
              </a:pathLst>
            </a:custGeom>
            <a:solidFill>
              <a:schemeClr val="accent5"/>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660;p25"/>
            <p:cNvSpPr/>
            <p:nvPr/>
          </p:nvSpPr>
          <p:spPr>
            <a:xfrm>
              <a:off x="6078590" y="2454508"/>
              <a:ext cx="24147" cy="23502"/>
            </a:xfrm>
            <a:custGeom>
              <a:avLst/>
              <a:gdLst/>
              <a:ahLst/>
              <a:cxnLst/>
              <a:rect l="l" t="t" r="r" b="b"/>
              <a:pathLst>
                <a:path w="1235" h="1202" extrusionOk="0">
                  <a:moveTo>
                    <a:pt x="601" y="0"/>
                  </a:moveTo>
                  <a:cubicBezTo>
                    <a:pt x="267" y="0"/>
                    <a:pt x="0" y="267"/>
                    <a:pt x="0" y="601"/>
                  </a:cubicBezTo>
                  <a:cubicBezTo>
                    <a:pt x="0" y="934"/>
                    <a:pt x="267" y="1201"/>
                    <a:pt x="601" y="1201"/>
                  </a:cubicBezTo>
                  <a:cubicBezTo>
                    <a:pt x="934" y="1201"/>
                    <a:pt x="1235" y="934"/>
                    <a:pt x="1235" y="601"/>
                  </a:cubicBezTo>
                  <a:cubicBezTo>
                    <a:pt x="1235" y="267"/>
                    <a:pt x="968" y="0"/>
                    <a:pt x="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661;p25"/>
            <p:cNvSpPr/>
            <p:nvPr/>
          </p:nvSpPr>
          <p:spPr>
            <a:xfrm>
              <a:off x="5883565" y="2048816"/>
              <a:ext cx="610488" cy="375682"/>
            </a:xfrm>
            <a:custGeom>
              <a:avLst/>
              <a:gdLst/>
              <a:ahLst/>
              <a:cxnLst/>
              <a:rect l="l" t="t" r="r" b="b"/>
              <a:pathLst>
                <a:path w="31223" h="19214" extrusionOk="0">
                  <a:moveTo>
                    <a:pt x="5771" y="0"/>
                  </a:moveTo>
                  <a:cubicBezTo>
                    <a:pt x="2502" y="0"/>
                    <a:pt x="1" y="2902"/>
                    <a:pt x="468" y="6104"/>
                  </a:cubicBezTo>
                  <a:lnTo>
                    <a:pt x="2035" y="14611"/>
                  </a:lnTo>
                  <a:cubicBezTo>
                    <a:pt x="2402" y="17246"/>
                    <a:pt x="4671" y="19214"/>
                    <a:pt x="7339" y="19214"/>
                  </a:cubicBezTo>
                  <a:lnTo>
                    <a:pt x="23918" y="19214"/>
                  </a:lnTo>
                  <a:cubicBezTo>
                    <a:pt x="26586" y="19214"/>
                    <a:pt x="28855" y="17246"/>
                    <a:pt x="29222" y="14611"/>
                  </a:cubicBezTo>
                  <a:lnTo>
                    <a:pt x="30789" y="6104"/>
                  </a:lnTo>
                  <a:cubicBezTo>
                    <a:pt x="31223" y="2902"/>
                    <a:pt x="28721" y="0"/>
                    <a:pt x="25486" y="0"/>
                  </a:cubicBezTo>
                  <a:close/>
                </a:path>
              </a:pathLst>
            </a:custGeom>
            <a:solidFill>
              <a:schemeClr val="accent5"/>
            </a:solidFill>
            <a:ln w="10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662;p25"/>
            <p:cNvSpPr/>
            <p:nvPr/>
          </p:nvSpPr>
          <p:spPr>
            <a:xfrm>
              <a:off x="5934443" y="1447886"/>
              <a:ext cx="430487" cy="413868"/>
            </a:xfrm>
            <a:custGeom>
              <a:avLst/>
              <a:gdLst/>
              <a:ahLst/>
              <a:cxnLst/>
              <a:rect l="l" t="t" r="r" b="b"/>
              <a:pathLst>
                <a:path w="22017" h="21167" extrusionOk="0">
                  <a:moveTo>
                    <a:pt x="10996" y="0"/>
                  </a:moveTo>
                  <a:cubicBezTo>
                    <a:pt x="10834" y="0"/>
                    <a:pt x="10671" y="4"/>
                    <a:pt x="10508" y="11"/>
                  </a:cubicBezTo>
                  <a:cubicBezTo>
                    <a:pt x="4570" y="278"/>
                    <a:pt x="1" y="5282"/>
                    <a:pt x="234" y="11186"/>
                  </a:cubicBezTo>
                  <a:lnTo>
                    <a:pt x="401" y="15022"/>
                  </a:lnTo>
                  <a:cubicBezTo>
                    <a:pt x="563" y="18456"/>
                    <a:pt x="3400" y="21167"/>
                    <a:pt x="6802" y="21167"/>
                  </a:cubicBezTo>
                  <a:cubicBezTo>
                    <a:pt x="6903" y="21167"/>
                    <a:pt x="7004" y="21164"/>
                    <a:pt x="7106" y="21160"/>
                  </a:cubicBezTo>
                  <a:lnTo>
                    <a:pt x="15712" y="20793"/>
                  </a:lnTo>
                  <a:cubicBezTo>
                    <a:pt x="19281" y="20626"/>
                    <a:pt x="22016" y="17624"/>
                    <a:pt x="21849" y="14088"/>
                  </a:cubicBezTo>
                  <a:lnTo>
                    <a:pt x="21683" y="10252"/>
                  </a:lnTo>
                  <a:cubicBezTo>
                    <a:pt x="21456" y="4511"/>
                    <a:pt x="16687" y="0"/>
                    <a:pt x="109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663;p25"/>
            <p:cNvSpPr/>
            <p:nvPr/>
          </p:nvSpPr>
          <p:spPr>
            <a:xfrm>
              <a:off x="5934443" y="1395092"/>
              <a:ext cx="430487" cy="414435"/>
            </a:xfrm>
            <a:custGeom>
              <a:avLst/>
              <a:gdLst/>
              <a:ahLst/>
              <a:cxnLst/>
              <a:rect l="l" t="t" r="r" b="b"/>
              <a:pathLst>
                <a:path w="22017" h="21196" extrusionOk="0">
                  <a:moveTo>
                    <a:pt x="10941" y="1"/>
                  </a:moveTo>
                  <a:cubicBezTo>
                    <a:pt x="10797" y="1"/>
                    <a:pt x="10653" y="3"/>
                    <a:pt x="10508" y="9"/>
                  </a:cubicBezTo>
                  <a:cubicBezTo>
                    <a:pt x="4570" y="276"/>
                    <a:pt x="1" y="5280"/>
                    <a:pt x="234" y="11217"/>
                  </a:cubicBezTo>
                  <a:lnTo>
                    <a:pt x="401" y="15053"/>
                  </a:lnTo>
                  <a:cubicBezTo>
                    <a:pt x="564" y="18506"/>
                    <a:pt x="3430" y="21196"/>
                    <a:pt x="6858" y="21196"/>
                  </a:cubicBezTo>
                  <a:cubicBezTo>
                    <a:pt x="6940" y="21196"/>
                    <a:pt x="7023" y="21194"/>
                    <a:pt x="7106" y="21191"/>
                  </a:cubicBezTo>
                  <a:lnTo>
                    <a:pt x="15712" y="20791"/>
                  </a:lnTo>
                  <a:cubicBezTo>
                    <a:pt x="19281" y="20657"/>
                    <a:pt x="22016" y="17655"/>
                    <a:pt x="21849" y="14119"/>
                  </a:cubicBezTo>
                  <a:lnTo>
                    <a:pt x="21683" y="10283"/>
                  </a:lnTo>
                  <a:cubicBezTo>
                    <a:pt x="21455" y="4491"/>
                    <a:pt x="16656" y="1"/>
                    <a:pt x="109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664;p25"/>
            <p:cNvSpPr/>
            <p:nvPr/>
          </p:nvSpPr>
          <p:spPr>
            <a:xfrm>
              <a:off x="5974879" y="1484470"/>
              <a:ext cx="352864" cy="339431"/>
            </a:xfrm>
            <a:custGeom>
              <a:avLst/>
              <a:gdLst/>
              <a:ahLst/>
              <a:cxnLst/>
              <a:rect l="l" t="t" r="r" b="b"/>
              <a:pathLst>
                <a:path w="18047" h="17360" extrusionOk="0">
                  <a:moveTo>
                    <a:pt x="8975" y="0"/>
                  </a:moveTo>
                  <a:cubicBezTo>
                    <a:pt x="8853" y="0"/>
                    <a:pt x="8730" y="3"/>
                    <a:pt x="8607" y="8"/>
                  </a:cubicBezTo>
                  <a:cubicBezTo>
                    <a:pt x="3737" y="242"/>
                    <a:pt x="1" y="4345"/>
                    <a:pt x="201" y="9181"/>
                  </a:cubicBezTo>
                  <a:lnTo>
                    <a:pt x="334" y="12317"/>
                  </a:lnTo>
                  <a:cubicBezTo>
                    <a:pt x="464" y="15169"/>
                    <a:pt x="2798" y="17359"/>
                    <a:pt x="5592" y="17359"/>
                  </a:cubicBezTo>
                  <a:cubicBezTo>
                    <a:pt x="5673" y="17359"/>
                    <a:pt x="5756" y="17358"/>
                    <a:pt x="5838" y="17354"/>
                  </a:cubicBezTo>
                  <a:lnTo>
                    <a:pt x="12877" y="17054"/>
                  </a:lnTo>
                  <a:cubicBezTo>
                    <a:pt x="15779" y="16920"/>
                    <a:pt x="18047" y="14485"/>
                    <a:pt x="17913" y="11583"/>
                  </a:cubicBezTo>
                  <a:lnTo>
                    <a:pt x="17780" y="8414"/>
                  </a:lnTo>
                  <a:cubicBezTo>
                    <a:pt x="17585" y="3700"/>
                    <a:pt x="13652" y="0"/>
                    <a:pt x="8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665;p25"/>
            <p:cNvSpPr/>
            <p:nvPr/>
          </p:nvSpPr>
          <p:spPr>
            <a:xfrm>
              <a:off x="5981410" y="1466638"/>
              <a:ext cx="339822" cy="548252"/>
            </a:xfrm>
            <a:custGeom>
              <a:avLst/>
              <a:gdLst/>
              <a:ahLst/>
              <a:cxnLst/>
              <a:rect l="l" t="t" r="r" b="b"/>
              <a:pathLst>
                <a:path w="17380" h="28040" extrusionOk="0">
                  <a:moveTo>
                    <a:pt x="8157" y="1"/>
                  </a:moveTo>
                  <a:cubicBezTo>
                    <a:pt x="8007" y="1"/>
                    <a:pt x="7857" y="7"/>
                    <a:pt x="7706" y="19"/>
                  </a:cubicBezTo>
                  <a:cubicBezTo>
                    <a:pt x="4070" y="320"/>
                    <a:pt x="1435" y="4089"/>
                    <a:pt x="1768" y="8492"/>
                  </a:cubicBezTo>
                  <a:lnTo>
                    <a:pt x="1868" y="9960"/>
                  </a:lnTo>
                  <a:cubicBezTo>
                    <a:pt x="834" y="9993"/>
                    <a:pt x="0" y="10894"/>
                    <a:pt x="34" y="11928"/>
                  </a:cubicBezTo>
                  <a:cubicBezTo>
                    <a:pt x="67" y="12995"/>
                    <a:pt x="934" y="13829"/>
                    <a:pt x="2002" y="13829"/>
                  </a:cubicBezTo>
                  <a:lnTo>
                    <a:pt x="2369" y="13829"/>
                  </a:lnTo>
                  <a:cubicBezTo>
                    <a:pt x="3102" y="16364"/>
                    <a:pt x="4804" y="18333"/>
                    <a:pt x="6905" y="19066"/>
                  </a:cubicBezTo>
                  <a:lnTo>
                    <a:pt x="7039" y="20134"/>
                  </a:lnTo>
                  <a:cubicBezTo>
                    <a:pt x="4970" y="20768"/>
                    <a:pt x="3536" y="22202"/>
                    <a:pt x="3536" y="23903"/>
                  </a:cubicBezTo>
                  <a:cubicBezTo>
                    <a:pt x="3536" y="26171"/>
                    <a:pt x="6138" y="28039"/>
                    <a:pt x="9374" y="28039"/>
                  </a:cubicBezTo>
                  <a:cubicBezTo>
                    <a:pt x="12609" y="28039"/>
                    <a:pt x="15244" y="26171"/>
                    <a:pt x="15244" y="23903"/>
                  </a:cubicBezTo>
                  <a:cubicBezTo>
                    <a:pt x="15244" y="22702"/>
                    <a:pt x="14511" y="21602"/>
                    <a:pt x="13343" y="20868"/>
                  </a:cubicBezTo>
                  <a:lnTo>
                    <a:pt x="12943" y="17599"/>
                  </a:lnTo>
                  <a:cubicBezTo>
                    <a:pt x="13910" y="16598"/>
                    <a:pt x="14644" y="15230"/>
                    <a:pt x="14978" y="13696"/>
                  </a:cubicBezTo>
                  <a:lnTo>
                    <a:pt x="15545" y="13629"/>
                  </a:lnTo>
                  <a:cubicBezTo>
                    <a:pt x="16579" y="13562"/>
                    <a:pt x="17379" y="12628"/>
                    <a:pt x="17279" y="11561"/>
                  </a:cubicBezTo>
                  <a:cubicBezTo>
                    <a:pt x="17215" y="10537"/>
                    <a:pt x="16353" y="9789"/>
                    <a:pt x="15340" y="9789"/>
                  </a:cubicBezTo>
                  <a:cubicBezTo>
                    <a:pt x="15297" y="9789"/>
                    <a:pt x="15254" y="9790"/>
                    <a:pt x="15211" y="9793"/>
                  </a:cubicBezTo>
                  <a:lnTo>
                    <a:pt x="15078" y="9826"/>
                  </a:lnTo>
                  <a:lnTo>
                    <a:pt x="14878" y="7458"/>
                  </a:lnTo>
                  <a:cubicBezTo>
                    <a:pt x="14558" y="3239"/>
                    <a:pt x="11574" y="1"/>
                    <a:pt x="8157"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666;p25"/>
            <p:cNvSpPr/>
            <p:nvPr/>
          </p:nvSpPr>
          <p:spPr>
            <a:xfrm>
              <a:off x="6116425" y="1840085"/>
              <a:ext cx="6531" cy="53515"/>
            </a:xfrm>
            <a:custGeom>
              <a:avLst/>
              <a:gdLst/>
              <a:ahLst/>
              <a:cxnLst/>
              <a:rect l="l" t="t" r="r" b="b"/>
              <a:pathLst>
                <a:path w="334" h="2737" extrusionOk="0">
                  <a:moveTo>
                    <a:pt x="0" y="1"/>
                  </a:moveTo>
                  <a:lnTo>
                    <a:pt x="334" y="2736"/>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667;p25"/>
            <p:cNvSpPr/>
            <p:nvPr/>
          </p:nvSpPr>
          <p:spPr>
            <a:xfrm>
              <a:off x="6116425" y="1840085"/>
              <a:ext cx="6531" cy="53515"/>
            </a:xfrm>
            <a:custGeom>
              <a:avLst/>
              <a:gdLst/>
              <a:ahLst/>
              <a:cxnLst/>
              <a:rect l="l" t="t" r="r" b="b"/>
              <a:pathLst>
                <a:path w="334" h="2737" fill="none" extrusionOk="0">
                  <a:moveTo>
                    <a:pt x="0" y="1"/>
                  </a:moveTo>
                  <a:lnTo>
                    <a:pt x="334" y="2736"/>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668;p25"/>
            <p:cNvSpPr/>
            <p:nvPr/>
          </p:nvSpPr>
          <p:spPr>
            <a:xfrm>
              <a:off x="6234468" y="1810736"/>
              <a:ext cx="8505" cy="69157"/>
            </a:xfrm>
            <a:custGeom>
              <a:avLst/>
              <a:gdLst/>
              <a:ahLst/>
              <a:cxnLst/>
              <a:rect l="l" t="t" r="r" b="b"/>
              <a:pathLst>
                <a:path w="435" h="3537" extrusionOk="0">
                  <a:moveTo>
                    <a:pt x="434" y="3537"/>
                  </a:moveTo>
                  <a:lnTo>
                    <a:pt x="1" y="1"/>
                  </a:lnTo>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669;p25"/>
            <p:cNvSpPr/>
            <p:nvPr/>
          </p:nvSpPr>
          <p:spPr>
            <a:xfrm>
              <a:off x="6234468" y="1810736"/>
              <a:ext cx="8505" cy="69157"/>
            </a:xfrm>
            <a:custGeom>
              <a:avLst/>
              <a:gdLst/>
              <a:ahLst/>
              <a:cxnLst/>
              <a:rect l="l" t="t" r="r" b="b"/>
              <a:pathLst>
                <a:path w="435" h="3537" fill="none" extrusionOk="0">
                  <a:moveTo>
                    <a:pt x="434" y="3537"/>
                  </a:moveTo>
                  <a:lnTo>
                    <a:pt x="1" y="1"/>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670;p25"/>
            <p:cNvSpPr/>
            <p:nvPr/>
          </p:nvSpPr>
          <p:spPr>
            <a:xfrm>
              <a:off x="6021201" y="1700514"/>
              <a:ext cx="140895" cy="145783"/>
            </a:xfrm>
            <a:custGeom>
              <a:avLst/>
              <a:gdLst/>
              <a:ahLst/>
              <a:cxnLst/>
              <a:rect l="l" t="t" r="r" b="b"/>
              <a:pathLst>
                <a:path w="7206" h="7456" extrusionOk="0">
                  <a:moveTo>
                    <a:pt x="0" y="0"/>
                  </a:moveTo>
                  <a:lnTo>
                    <a:pt x="0" y="0"/>
                  </a:ln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270" y="7317"/>
                    <a:pt x="6007" y="7456"/>
                    <a:pt x="6755" y="7456"/>
                  </a:cubicBezTo>
                  <a:cubicBezTo>
                    <a:pt x="6905" y="7456"/>
                    <a:pt x="7055" y="7450"/>
                    <a:pt x="7205" y="7439"/>
                  </a:cubicBez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671;p25"/>
            <p:cNvSpPr/>
            <p:nvPr/>
          </p:nvSpPr>
          <p:spPr>
            <a:xfrm>
              <a:off x="6021201" y="1700514"/>
              <a:ext cx="140895" cy="146761"/>
            </a:xfrm>
            <a:custGeom>
              <a:avLst/>
              <a:gdLst/>
              <a:ahLst/>
              <a:cxnLst/>
              <a:rect l="l" t="t" r="r" b="b"/>
              <a:pathLst>
                <a:path w="7206" h="7506" fill="none" extrusionOk="0">
                  <a:moveTo>
                    <a:pt x="0" y="0"/>
                  </a:moveTo>
                  <a:cubicBezTo>
                    <a:pt x="33" y="367"/>
                    <a:pt x="100" y="734"/>
                    <a:pt x="167" y="1101"/>
                  </a:cubicBezTo>
                  <a:cubicBezTo>
                    <a:pt x="300" y="1802"/>
                    <a:pt x="500" y="2469"/>
                    <a:pt x="767" y="3069"/>
                  </a:cubicBezTo>
                  <a:cubicBezTo>
                    <a:pt x="1168" y="4003"/>
                    <a:pt x="1735" y="4804"/>
                    <a:pt x="2368" y="5471"/>
                  </a:cubicBezTo>
                  <a:cubicBezTo>
                    <a:pt x="3036" y="6171"/>
                    <a:pt x="3769" y="6672"/>
                    <a:pt x="4603" y="7039"/>
                  </a:cubicBezTo>
                  <a:cubicBezTo>
                    <a:pt x="5404" y="7372"/>
                    <a:pt x="6305" y="7506"/>
                    <a:pt x="7205" y="7439"/>
                  </a:cubicBezTo>
                  <a:lnTo>
                    <a:pt x="7205" y="7439"/>
                  </a:lnTo>
                  <a:lnTo>
                    <a:pt x="7205" y="7439"/>
                  </a:lnTo>
                  <a:lnTo>
                    <a:pt x="7205" y="7439"/>
                  </a:lnTo>
                  <a:lnTo>
                    <a:pt x="7205" y="7439"/>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672;p25"/>
            <p:cNvSpPr/>
            <p:nvPr/>
          </p:nvSpPr>
          <p:spPr>
            <a:xfrm>
              <a:off x="6014025" y="1466677"/>
              <a:ext cx="262864" cy="199924"/>
            </a:xfrm>
            <a:custGeom>
              <a:avLst/>
              <a:gdLst/>
              <a:ahLst/>
              <a:cxnLst/>
              <a:rect l="l" t="t" r="r" b="b"/>
              <a:pathLst>
                <a:path w="13444" h="10225" extrusionOk="0">
                  <a:moveTo>
                    <a:pt x="6485" y="1"/>
                  </a:moveTo>
                  <a:cubicBezTo>
                    <a:pt x="6337" y="1"/>
                    <a:pt x="6188" y="6"/>
                    <a:pt x="6038" y="17"/>
                  </a:cubicBezTo>
                  <a:cubicBezTo>
                    <a:pt x="5137" y="84"/>
                    <a:pt x="4270" y="384"/>
                    <a:pt x="3536" y="851"/>
                  </a:cubicBezTo>
                  <a:cubicBezTo>
                    <a:pt x="2769" y="1318"/>
                    <a:pt x="2102" y="1952"/>
                    <a:pt x="1568" y="2719"/>
                  </a:cubicBezTo>
                  <a:cubicBezTo>
                    <a:pt x="1034" y="3487"/>
                    <a:pt x="634" y="4354"/>
                    <a:pt x="367" y="5355"/>
                  </a:cubicBezTo>
                  <a:cubicBezTo>
                    <a:pt x="100" y="6322"/>
                    <a:pt x="0" y="7389"/>
                    <a:pt x="100" y="8490"/>
                  </a:cubicBezTo>
                  <a:lnTo>
                    <a:pt x="167" y="9357"/>
                  </a:lnTo>
                  <a:lnTo>
                    <a:pt x="234" y="10225"/>
                  </a:lnTo>
                  <a:lnTo>
                    <a:pt x="13443" y="10058"/>
                  </a:lnTo>
                  <a:lnTo>
                    <a:pt x="13376" y="9191"/>
                  </a:lnTo>
                  <a:lnTo>
                    <a:pt x="13310" y="8323"/>
                  </a:lnTo>
                  <a:lnTo>
                    <a:pt x="13243" y="7456"/>
                  </a:lnTo>
                  <a:cubicBezTo>
                    <a:pt x="13143" y="6355"/>
                    <a:pt x="12876" y="5321"/>
                    <a:pt x="12476" y="4387"/>
                  </a:cubicBezTo>
                  <a:cubicBezTo>
                    <a:pt x="12042" y="3487"/>
                    <a:pt x="11508" y="2653"/>
                    <a:pt x="10875" y="1985"/>
                  </a:cubicBezTo>
                  <a:cubicBezTo>
                    <a:pt x="10207" y="1285"/>
                    <a:pt x="9440" y="785"/>
                    <a:pt x="8640" y="418"/>
                  </a:cubicBezTo>
                  <a:cubicBezTo>
                    <a:pt x="7945" y="140"/>
                    <a:pt x="7227" y="1"/>
                    <a:pt x="64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673;p25"/>
            <p:cNvSpPr/>
            <p:nvPr/>
          </p:nvSpPr>
          <p:spPr>
            <a:xfrm>
              <a:off x="6014025" y="1465699"/>
              <a:ext cx="262864" cy="200902"/>
            </a:xfrm>
            <a:custGeom>
              <a:avLst/>
              <a:gdLst/>
              <a:ahLst/>
              <a:cxnLst/>
              <a:rect l="l" t="t" r="r" b="b"/>
              <a:pathLst>
                <a:path w="13444" h="10275" fill="none" extrusionOk="0">
                  <a:moveTo>
                    <a:pt x="13443" y="10108"/>
                  </a:moveTo>
                  <a:lnTo>
                    <a:pt x="13376" y="9241"/>
                  </a:lnTo>
                  <a:lnTo>
                    <a:pt x="13310" y="8373"/>
                  </a:lnTo>
                  <a:lnTo>
                    <a:pt x="13243" y="7506"/>
                  </a:lnTo>
                  <a:cubicBezTo>
                    <a:pt x="13143" y="6405"/>
                    <a:pt x="12876" y="5371"/>
                    <a:pt x="12476" y="4437"/>
                  </a:cubicBezTo>
                  <a:cubicBezTo>
                    <a:pt x="12042" y="3537"/>
                    <a:pt x="11508" y="2703"/>
                    <a:pt x="10875" y="2035"/>
                  </a:cubicBezTo>
                  <a:cubicBezTo>
                    <a:pt x="10207" y="1335"/>
                    <a:pt x="9440" y="835"/>
                    <a:pt x="8640" y="468"/>
                  </a:cubicBezTo>
                  <a:cubicBezTo>
                    <a:pt x="7806" y="134"/>
                    <a:pt x="6938" y="1"/>
                    <a:pt x="6038" y="67"/>
                  </a:cubicBezTo>
                  <a:lnTo>
                    <a:pt x="6038" y="67"/>
                  </a:lnTo>
                  <a:lnTo>
                    <a:pt x="6038" y="67"/>
                  </a:lnTo>
                  <a:lnTo>
                    <a:pt x="6038" y="67"/>
                  </a:lnTo>
                  <a:lnTo>
                    <a:pt x="6038" y="67"/>
                  </a:lnTo>
                  <a:cubicBezTo>
                    <a:pt x="5137" y="134"/>
                    <a:pt x="4270" y="434"/>
                    <a:pt x="3536" y="901"/>
                  </a:cubicBezTo>
                  <a:cubicBezTo>
                    <a:pt x="2769" y="1368"/>
                    <a:pt x="2102" y="2002"/>
                    <a:pt x="1568" y="2769"/>
                  </a:cubicBezTo>
                  <a:cubicBezTo>
                    <a:pt x="1034" y="3537"/>
                    <a:pt x="634" y="4404"/>
                    <a:pt x="367" y="5405"/>
                  </a:cubicBezTo>
                  <a:cubicBezTo>
                    <a:pt x="100" y="6372"/>
                    <a:pt x="0" y="7439"/>
                    <a:pt x="100" y="8540"/>
                  </a:cubicBezTo>
                  <a:lnTo>
                    <a:pt x="167" y="9407"/>
                  </a:lnTo>
                  <a:lnTo>
                    <a:pt x="234" y="10275"/>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674;p25"/>
            <p:cNvSpPr/>
            <p:nvPr/>
          </p:nvSpPr>
          <p:spPr>
            <a:xfrm>
              <a:off x="5974234" y="1446654"/>
              <a:ext cx="343088" cy="242862"/>
            </a:xfrm>
            <a:custGeom>
              <a:avLst/>
              <a:gdLst/>
              <a:ahLst/>
              <a:cxnLst/>
              <a:rect l="l" t="t" r="r" b="b"/>
              <a:pathLst>
                <a:path w="17547" h="12421" extrusionOk="0">
                  <a:moveTo>
                    <a:pt x="10081" y="1"/>
                  </a:moveTo>
                  <a:cubicBezTo>
                    <a:pt x="9979" y="1"/>
                    <a:pt x="9877" y="3"/>
                    <a:pt x="9774" y="7"/>
                  </a:cubicBezTo>
                  <a:lnTo>
                    <a:pt x="7172" y="107"/>
                  </a:lnTo>
                  <a:cubicBezTo>
                    <a:pt x="3136" y="308"/>
                    <a:pt x="0" y="3710"/>
                    <a:pt x="167" y="7780"/>
                  </a:cubicBezTo>
                  <a:lnTo>
                    <a:pt x="200" y="8247"/>
                  </a:lnTo>
                  <a:cubicBezTo>
                    <a:pt x="298" y="10587"/>
                    <a:pt x="2232" y="12420"/>
                    <a:pt x="4584" y="12420"/>
                  </a:cubicBezTo>
                  <a:cubicBezTo>
                    <a:pt x="4646" y="12420"/>
                    <a:pt x="4708" y="12419"/>
                    <a:pt x="4770" y="12416"/>
                  </a:cubicBezTo>
                  <a:lnTo>
                    <a:pt x="13243" y="12049"/>
                  </a:lnTo>
                  <a:cubicBezTo>
                    <a:pt x="15645" y="11949"/>
                    <a:pt x="17546" y="9914"/>
                    <a:pt x="17413" y="7479"/>
                  </a:cubicBezTo>
                  <a:lnTo>
                    <a:pt x="17413" y="7012"/>
                  </a:lnTo>
                  <a:cubicBezTo>
                    <a:pt x="17250" y="3079"/>
                    <a:pt x="13983" y="1"/>
                    <a:pt x="1008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675;p25"/>
            <p:cNvSpPr/>
            <p:nvPr/>
          </p:nvSpPr>
          <p:spPr>
            <a:xfrm>
              <a:off x="6210985" y="1741596"/>
              <a:ext cx="61981" cy="88729"/>
            </a:xfrm>
            <a:custGeom>
              <a:avLst/>
              <a:gdLst/>
              <a:ahLst/>
              <a:cxnLst/>
              <a:rect l="l" t="t" r="r" b="b"/>
              <a:pathLst>
                <a:path w="3170" h="4538" extrusionOk="0">
                  <a:moveTo>
                    <a:pt x="3170" y="1"/>
                  </a:moveTo>
                  <a:lnTo>
                    <a:pt x="1" y="4537"/>
                  </a:lnTo>
                  <a:cubicBezTo>
                    <a:pt x="768" y="4070"/>
                    <a:pt x="1402" y="3403"/>
                    <a:pt x="1936" y="2636"/>
                  </a:cubicBezTo>
                  <a:cubicBezTo>
                    <a:pt x="2503" y="1869"/>
                    <a:pt x="2903" y="1002"/>
                    <a:pt x="317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676;p25"/>
            <p:cNvSpPr/>
            <p:nvPr/>
          </p:nvSpPr>
          <p:spPr>
            <a:xfrm>
              <a:off x="6210985" y="1741596"/>
              <a:ext cx="61981" cy="88729"/>
            </a:xfrm>
            <a:custGeom>
              <a:avLst/>
              <a:gdLst/>
              <a:ahLst/>
              <a:cxnLst/>
              <a:rect l="l" t="t" r="r" b="b"/>
              <a:pathLst>
                <a:path w="3170" h="4538" fill="none" extrusionOk="0">
                  <a:moveTo>
                    <a:pt x="1" y="4537"/>
                  </a:moveTo>
                  <a:cubicBezTo>
                    <a:pt x="768" y="4070"/>
                    <a:pt x="1402" y="3403"/>
                    <a:pt x="1936" y="2636"/>
                  </a:cubicBezTo>
                  <a:cubicBezTo>
                    <a:pt x="2503" y="1869"/>
                    <a:pt x="2903" y="1002"/>
                    <a:pt x="3170" y="1"/>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677;p25"/>
            <p:cNvSpPr/>
            <p:nvPr/>
          </p:nvSpPr>
          <p:spPr>
            <a:xfrm>
              <a:off x="6187521" y="1722042"/>
              <a:ext cx="20237" cy="28097"/>
            </a:xfrm>
            <a:custGeom>
              <a:avLst/>
              <a:gdLst/>
              <a:ahLst/>
              <a:cxnLst/>
              <a:rect l="l" t="t" r="r" b="b"/>
              <a:pathLst>
                <a:path w="1035" h="1437" extrusionOk="0">
                  <a:moveTo>
                    <a:pt x="500" y="0"/>
                  </a:moveTo>
                  <a:cubicBezTo>
                    <a:pt x="234" y="0"/>
                    <a:pt x="0" y="334"/>
                    <a:pt x="0" y="734"/>
                  </a:cubicBezTo>
                  <a:cubicBezTo>
                    <a:pt x="0" y="1116"/>
                    <a:pt x="212" y="1437"/>
                    <a:pt x="493" y="1437"/>
                  </a:cubicBezTo>
                  <a:cubicBezTo>
                    <a:pt x="506" y="1437"/>
                    <a:pt x="520" y="1436"/>
                    <a:pt x="534" y="1434"/>
                  </a:cubicBezTo>
                  <a:cubicBezTo>
                    <a:pt x="801" y="1434"/>
                    <a:pt x="1034" y="1101"/>
                    <a:pt x="1034" y="701"/>
                  </a:cubicBezTo>
                  <a:cubicBezTo>
                    <a:pt x="1034" y="300"/>
                    <a:pt x="801"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678;p25"/>
            <p:cNvSpPr/>
            <p:nvPr/>
          </p:nvSpPr>
          <p:spPr>
            <a:xfrm>
              <a:off x="6175124" y="1694648"/>
              <a:ext cx="39144" cy="10441"/>
            </a:xfrm>
            <a:custGeom>
              <a:avLst/>
              <a:gdLst/>
              <a:ahLst/>
              <a:cxnLst/>
              <a:rect l="l" t="t" r="r" b="b"/>
              <a:pathLst>
                <a:path w="2002" h="534" fill="none" extrusionOk="0">
                  <a:moveTo>
                    <a:pt x="2002" y="0"/>
                  </a:moveTo>
                  <a:cubicBezTo>
                    <a:pt x="1601" y="33"/>
                    <a:pt x="1235" y="67"/>
                    <a:pt x="901" y="167"/>
                  </a:cubicBezTo>
                  <a:cubicBezTo>
                    <a:pt x="567" y="267"/>
                    <a:pt x="267" y="367"/>
                    <a:pt x="0" y="5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679;p25"/>
            <p:cNvSpPr/>
            <p:nvPr/>
          </p:nvSpPr>
          <p:spPr>
            <a:xfrm>
              <a:off x="6092942" y="1725953"/>
              <a:ext cx="20882" cy="28703"/>
            </a:xfrm>
            <a:custGeom>
              <a:avLst/>
              <a:gdLst/>
              <a:ahLst/>
              <a:cxnLst/>
              <a:rect l="l" t="t" r="r" b="b"/>
              <a:pathLst>
                <a:path w="1068" h="1468" extrusionOk="0">
                  <a:moveTo>
                    <a:pt x="501" y="0"/>
                  </a:moveTo>
                  <a:cubicBezTo>
                    <a:pt x="200" y="0"/>
                    <a:pt x="0" y="367"/>
                    <a:pt x="34" y="767"/>
                  </a:cubicBezTo>
                  <a:cubicBezTo>
                    <a:pt x="34" y="1168"/>
                    <a:pt x="267" y="1468"/>
                    <a:pt x="567" y="1468"/>
                  </a:cubicBezTo>
                  <a:cubicBezTo>
                    <a:pt x="834" y="1435"/>
                    <a:pt x="1068" y="1101"/>
                    <a:pt x="1034" y="701"/>
                  </a:cubicBezTo>
                  <a:cubicBezTo>
                    <a:pt x="1034" y="300"/>
                    <a:pt x="768"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680;p25"/>
            <p:cNvSpPr/>
            <p:nvPr/>
          </p:nvSpPr>
          <p:spPr>
            <a:xfrm>
              <a:off x="6084456" y="1699849"/>
              <a:ext cx="39164" cy="7860"/>
            </a:xfrm>
            <a:custGeom>
              <a:avLst/>
              <a:gdLst/>
              <a:ahLst/>
              <a:cxnLst/>
              <a:rect l="l" t="t" r="r" b="b"/>
              <a:pathLst>
                <a:path w="2003" h="402" fill="none" extrusionOk="0">
                  <a:moveTo>
                    <a:pt x="1" y="1"/>
                  </a:moveTo>
                  <a:cubicBezTo>
                    <a:pt x="368" y="1"/>
                    <a:pt x="768" y="34"/>
                    <a:pt x="1101" y="101"/>
                  </a:cubicBezTo>
                  <a:cubicBezTo>
                    <a:pt x="1435" y="168"/>
                    <a:pt x="1735" y="268"/>
                    <a:pt x="2002" y="401"/>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681;p25"/>
            <p:cNvSpPr/>
            <p:nvPr/>
          </p:nvSpPr>
          <p:spPr>
            <a:xfrm>
              <a:off x="6120981" y="1776831"/>
              <a:ext cx="65247" cy="8486"/>
            </a:xfrm>
            <a:custGeom>
              <a:avLst/>
              <a:gdLst/>
              <a:ahLst/>
              <a:cxnLst/>
              <a:rect l="l" t="t" r="r" b="b"/>
              <a:pathLst>
                <a:path w="3337" h="434" fill="none" extrusionOk="0">
                  <a:moveTo>
                    <a:pt x="3336" y="0"/>
                  </a:moveTo>
                  <a:cubicBezTo>
                    <a:pt x="2936" y="234"/>
                    <a:pt x="2402" y="334"/>
                    <a:pt x="1802" y="367"/>
                  </a:cubicBezTo>
                  <a:lnTo>
                    <a:pt x="1702" y="367"/>
                  </a:lnTo>
                  <a:lnTo>
                    <a:pt x="1602" y="400"/>
                  </a:lnTo>
                  <a:cubicBezTo>
                    <a:pt x="1035" y="434"/>
                    <a:pt x="468" y="434"/>
                    <a:pt x="1" y="267"/>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682;p25"/>
            <p:cNvSpPr/>
            <p:nvPr/>
          </p:nvSpPr>
          <p:spPr>
            <a:xfrm>
              <a:off x="6441889" y="2948247"/>
              <a:ext cx="1388579" cy="1387934"/>
            </a:xfrm>
            <a:custGeom>
              <a:avLst/>
              <a:gdLst/>
              <a:ahLst/>
              <a:cxnLst/>
              <a:rect l="l" t="t" r="r" b="b"/>
              <a:pathLst>
                <a:path w="71018" h="70985" extrusionOk="0">
                  <a:moveTo>
                    <a:pt x="35492" y="1"/>
                  </a:moveTo>
                  <a:lnTo>
                    <a:pt x="0" y="35493"/>
                  </a:lnTo>
                  <a:lnTo>
                    <a:pt x="35492" y="70985"/>
                  </a:lnTo>
                  <a:lnTo>
                    <a:pt x="71018" y="35493"/>
                  </a:lnTo>
                  <a:lnTo>
                    <a:pt x="35492"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683;p25"/>
            <p:cNvSpPr/>
            <p:nvPr/>
          </p:nvSpPr>
          <p:spPr>
            <a:xfrm>
              <a:off x="6372104" y="2878461"/>
              <a:ext cx="1528145" cy="1528165"/>
            </a:xfrm>
            <a:custGeom>
              <a:avLst/>
              <a:gdLst/>
              <a:ahLst/>
              <a:cxnLst/>
              <a:rect l="l" t="t" r="r" b="b"/>
              <a:pathLst>
                <a:path w="78156" h="78157" fill="none" extrusionOk="0">
                  <a:moveTo>
                    <a:pt x="3202" y="42297"/>
                  </a:moveTo>
                  <a:lnTo>
                    <a:pt x="0" y="39062"/>
                  </a:lnTo>
                  <a:lnTo>
                    <a:pt x="9774" y="29288"/>
                  </a:lnTo>
                  <a:lnTo>
                    <a:pt x="19547" y="19514"/>
                  </a:lnTo>
                  <a:lnTo>
                    <a:pt x="29321" y="9741"/>
                  </a:lnTo>
                  <a:lnTo>
                    <a:pt x="39061" y="0"/>
                  </a:lnTo>
                  <a:lnTo>
                    <a:pt x="48835" y="9741"/>
                  </a:lnTo>
                  <a:lnTo>
                    <a:pt x="58609" y="19514"/>
                  </a:lnTo>
                  <a:lnTo>
                    <a:pt x="68382" y="29288"/>
                  </a:lnTo>
                  <a:lnTo>
                    <a:pt x="78156" y="39062"/>
                  </a:lnTo>
                  <a:lnTo>
                    <a:pt x="68382" y="48835"/>
                  </a:lnTo>
                  <a:lnTo>
                    <a:pt x="58609" y="58609"/>
                  </a:lnTo>
                  <a:lnTo>
                    <a:pt x="48835" y="68383"/>
                  </a:lnTo>
                  <a:lnTo>
                    <a:pt x="39061" y="78156"/>
                  </a:lnTo>
                  <a:lnTo>
                    <a:pt x="29321" y="68383"/>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684;p25"/>
            <p:cNvSpPr/>
            <p:nvPr/>
          </p:nvSpPr>
          <p:spPr>
            <a:xfrm>
              <a:off x="6687127" y="4089023"/>
              <a:ext cx="706373" cy="81553"/>
            </a:xfrm>
            <a:custGeom>
              <a:avLst/>
              <a:gdLst/>
              <a:ahLst/>
              <a:cxnLst/>
              <a:rect l="l" t="t" r="r" b="b"/>
              <a:pathLst>
                <a:path w="36127" h="4171" extrusionOk="0">
                  <a:moveTo>
                    <a:pt x="2069" y="0"/>
                  </a:moveTo>
                  <a:cubicBezTo>
                    <a:pt x="935" y="0"/>
                    <a:pt x="1" y="901"/>
                    <a:pt x="1" y="2035"/>
                  </a:cubicBezTo>
                  <a:cubicBezTo>
                    <a:pt x="1" y="3169"/>
                    <a:pt x="901" y="4103"/>
                    <a:pt x="2035" y="4103"/>
                  </a:cubicBezTo>
                  <a:lnTo>
                    <a:pt x="34058" y="4170"/>
                  </a:lnTo>
                  <a:cubicBezTo>
                    <a:pt x="34078" y="4171"/>
                    <a:pt x="34098" y="4171"/>
                    <a:pt x="34117" y="4171"/>
                  </a:cubicBezTo>
                  <a:cubicBezTo>
                    <a:pt x="35225" y="4171"/>
                    <a:pt x="36126" y="3250"/>
                    <a:pt x="36126" y="2135"/>
                  </a:cubicBezTo>
                  <a:cubicBezTo>
                    <a:pt x="36126" y="1001"/>
                    <a:pt x="35226" y="100"/>
                    <a:pt x="34092" y="100"/>
                  </a:cubicBezTo>
                  <a:lnTo>
                    <a:pt x="2069" y="0"/>
                  </a:lnTo>
                  <a:close/>
                </a:path>
              </a:pathLst>
            </a:custGeom>
            <a:solidFill>
              <a:srgbClr val="E7BC3D"/>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685;p25"/>
            <p:cNvSpPr/>
            <p:nvPr/>
          </p:nvSpPr>
          <p:spPr>
            <a:xfrm>
              <a:off x="6687127" y="4089023"/>
              <a:ext cx="489829" cy="80908"/>
            </a:xfrm>
            <a:custGeom>
              <a:avLst/>
              <a:gdLst/>
              <a:ahLst/>
              <a:cxnLst/>
              <a:rect l="l" t="t" r="r" b="b"/>
              <a:pathLst>
                <a:path w="25052" h="4138" extrusionOk="0">
                  <a:moveTo>
                    <a:pt x="2069" y="0"/>
                  </a:moveTo>
                  <a:cubicBezTo>
                    <a:pt x="935" y="0"/>
                    <a:pt x="1" y="901"/>
                    <a:pt x="1" y="2035"/>
                  </a:cubicBezTo>
                  <a:cubicBezTo>
                    <a:pt x="1" y="3169"/>
                    <a:pt x="901" y="4103"/>
                    <a:pt x="2035" y="4103"/>
                  </a:cubicBezTo>
                  <a:lnTo>
                    <a:pt x="23017" y="4137"/>
                  </a:lnTo>
                  <a:cubicBezTo>
                    <a:pt x="23037" y="4137"/>
                    <a:pt x="23056" y="4138"/>
                    <a:pt x="23076" y="4138"/>
                  </a:cubicBezTo>
                  <a:cubicBezTo>
                    <a:pt x="24182" y="4138"/>
                    <a:pt x="25052" y="3216"/>
                    <a:pt x="25052" y="2102"/>
                  </a:cubicBezTo>
                  <a:cubicBezTo>
                    <a:pt x="25052" y="968"/>
                    <a:pt x="24151" y="67"/>
                    <a:pt x="23017" y="67"/>
                  </a:cubicBezTo>
                  <a:lnTo>
                    <a:pt x="2069" y="0"/>
                  </a:lnTo>
                  <a:close/>
                </a:path>
              </a:pathLst>
            </a:custGeom>
            <a:solidFill>
              <a:srgbClr val="E7BC3D"/>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686;p25"/>
            <p:cNvSpPr/>
            <p:nvPr/>
          </p:nvSpPr>
          <p:spPr>
            <a:xfrm>
              <a:off x="7215436" y="4120973"/>
              <a:ext cx="115477" cy="18946"/>
            </a:xfrm>
            <a:custGeom>
              <a:avLst/>
              <a:gdLst/>
              <a:ahLst/>
              <a:cxnLst/>
              <a:rect l="l" t="t" r="r" b="b"/>
              <a:pathLst>
                <a:path w="5906" h="969" extrusionOk="0">
                  <a:moveTo>
                    <a:pt x="468" y="1"/>
                  </a:moveTo>
                  <a:cubicBezTo>
                    <a:pt x="201" y="1"/>
                    <a:pt x="1" y="201"/>
                    <a:pt x="1" y="468"/>
                  </a:cubicBezTo>
                  <a:cubicBezTo>
                    <a:pt x="1" y="735"/>
                    <a:pt x="201" y="968"/>
                    <a:pt x="468" y="968"/>
                  </a:cubicBezTo>
                  <a:lnTo>
                    <a:pt x="5405" y="968"/>
                  </a:lnTo>
                  <a:cubicBezTo>
                    <a:pt x="5672" y="968"/>
                    <a:pt x="5905" y="768"/>
                    <a:pt x="5905" y="501"/>
                  </a:cubicBezTo>
                  <a:cubicBezTo>
                    <a:pt x="5905" y="234"/>
                    <a:pt x="5672" y="1"/>
                    <a:pt x="5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687;p25"/>
            <p:cNvSpPr/>
            <p:nvPr/>
          </p:nvSpPr>
          <p:spPr>
            <a:xfrm>
              <a:off x="6517541" y="3682022"/>
              <a:ext cx="639856" cy="425912"/>
            </a:xfrm>
            <a:custGeom>
              <a:avLst/>
              <a:gdLst/>
              <a:ahLst/>
              <a:cxnLst/>
              <a:rect l="l" t="t" r="r" b="b"/>
              <a:pathLst>
                <a:path w="32725" h="21783" extrusionOk="0">
                  <a:moveTo>
                    <a:pt x="4504" y="1"/>
                  </a:moveTo>
                  <a:cubicBezTo>
                    <a:pt x="1835" y="1"/>
                    <a:pt x="1" y="2636"/>
                    <a:pt x="1068" y="5037"/>
                  </a:cubicBezTo>
                  <a:lnTo>
                    <a:pt x="7406" y="19514"/>
                  </a:lnTo>
                  <a:cubicBezTo>
                    <a:pt x="8007" y="20849"/>
                    <a:pt x="9341" y="21716"/>
                    <a:pt x="10842" y="21716"/>
                  </a:cubicBezTo>
                  <a:lnTo>
                    <a:pt x="28254" y="21783"/>
                  </a:lnTo>
                  <a:cubicBezTo>
                    <a:pt x="30923" y="21783"/>
                    <a:pt x="32724" y="19148"/>
                    <a:pt x="31690" y="16746"/>
                  </a:cubicBezTo>
                  <a:lnTo>
                    <a:pt x="25319" y="2235"/>
                  </a:lnTo>
                  <a:cubicBezTo>
                    <a:pt x="24752" y="901"/>
                    <a:pt x="23384" y="34"/>
                    <a:pt x="21916" y="34"/>
                  </a:cubicBezTo>
                  <a:lnTo>
                    <a:pt x="4504" y="1"/>
                  </a:lnTo>
                  <a:close/>
                </a:path>
              </a:pathLst>
            </a:custGeom>
            <a:solidFill>
              <a:schemeClr val="accent6"/>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688;p25"/>
            <p:cNvSpPr/>
            <p:nvPr/>
          </p:nvSpPr>
          <p:spPr>
            <a:xfrm>
              <a:off x="6473976" y="3682022"/>
              <a:ext cx="618837" cy="425912"/>
            </a:xfrm>
            <a:custGeom>
              <a:avLst/>
              <a:gdLst/>
              <a:ahLst/>
              <a:cxnLst/>
              <a:rect l="l" t="t" r="r" b="b"/>
              <a:pathLst>
                <a:path w="31650" h="21783" extrusionOk="0">
                  <a:moveTo>
                    <a:pt x="4414" y="0"/>
                  </a:moveTo>
                  <a:cubicBezTo>
                    <a:pt x="1773" y="0"/>
                    <a:pt x="0" y="2650"/>
                    <a:pt x="1028" y="5004"/>
                  </a:cubicBezTo>
                  <a:lnTo>
                    <a:pt x="7399" y="19514"/>
                  </a:lnTo>
                  <a:cubicBezTo>
                    <a:pt x="7966" y="20849"/>
                    <a:pt x="9301" y="21716"/>
                    <a:pt x="10802" y="21716"/>
                  </a:cubicBezTo>
                  <a:lnTo>
                    <a:pt x="28214" y="21783"/>
                  </a:lnTo>
                  <a:lnTo>
                    <a:pt x="31650" y="16746"/>
                  </a:lnTo>
                  <a:lnTo>
                    <a:pt x="25279" y="2235"/>
                  </a:lnTo>
                  <a:cubicBezTo>
                    <a:pt x="24712" y="901"/>
                    <a:pt x="23377" y="34"/>
                    <a:pt x="21876" y="34"/>
                  </a:cubicBezTo>
                  <a:lnTo>
                    <a:pt x="4464" y="1"/>
                  </a:lnTo>
                  <a:cubicBezTo>
                    <a:pt x="4447" y="0"/>
                    <a:pt x="4431" y="0"/>
                    <a:pt x="44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689;p25"/>
            <p:cNvSpPr/>
            <p:nvPr/>
          </p:nvSpPr>
          <p:spPr>
            <a:xfrm>
              <a:off x="6473839" y="3681377"/>
              <a:ext cx="618973" cy="426557"/>
            </a:xfrm>
            <a:custGeom>
              <a:avLst/>
              <a:gdLst/>
              <a:ahLst/>
              <a:cxnLst/>
              <a:rect l="l" t="t" r="r" b="b"/>
              <a:pathLst>
                <a:path w="31657" h="21816" fill="none" extrusionOk="0">
                  <a:moveTo>
                    <a:pt x="31657" y="16779"/>
                  </a:moveTo>
                  <a:lnTo>
                    <a:pt x="25286" y="2268"/>
                  </a:lnTo>
                  <a:cubicBezTo>
                    <a:pt x="24719" y="934"/>
                    <a:pt x="23384" y="67"/>
                    <a:pt x="21883" y="67"/>
                  </a:cubicBezTo>
                  <a:lnTo>
                    <a:pt x="4471" y="34"/>
                  </a:lnTo>
                  <a:cubicBezTo>
                    <a:pt x="1802" y="0"/>
                    <a:pt x="1" y="2669"/>
                    <a:pt x="1035" y="5037"/>
                  </a:cubicBezTo>
                  <a:lnTo>
                    <a:pt x="7406" y="19547"/>
                  </a:lnTo>
                  <a:cubicBezTo>
                    <a:pt x="7973" y="20882"/>
                    <a:pt x="9308" y="21749"/>
                    <a:pt x="10809" y="21749"/>
                  </a:cubicBezTo>
                  <a:lnTo>
                    <a:pt x="28221" y="21816"/>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690;p25"/>
            <p:cNvSpPr/>
            <p:nvPr/>
          </p:nvSpPr>
          <p:spPr>
            <a:xfrm>
              <a:off x="6811700" y="4126859"/>
              <a:ext cx="24167" cy="23483"/>
            </a:xfrm>
            <a:custGeom>
              <a:avLst/>
              <a:gdLst/>
              <a:ahLst/>
              <a:cxnLst/>
              <a:rect l="l" t="t" r="r" b="b"/>
              <a:pathLst>
                <a:path w="1236" h="1201" extrusionOk="0">
                  <a:moveTo>
                    <a:pt x="601" y="0"/>
                  </a:moveTo>
                  <a:cubicBezTo>
                    <a:pt x="268" y="0"/>
                    <a:pt x="1" y="267"/>
                    <a:pt x="1" y="601"/>
                  </a:cubicBezTo>
                  <a:cubicBezTo>
                    <a:pt x="1" y="934"/>
                    <a:pt x="268" y="1201"/>
                    <a:pt x="601" y="1201"/>
                  </a:cubicBezTo>
                  <a:cubicBezTo>
                    <a:pt x="935" y="1201"/>
                    <a:pt x="1235" y="934"/>
                    <a:pt x="1235" y="601"/>
                  </a:cubicBezTo>
                  <a:cubicBezTo>
                    <a:pt x="1235" y="267"/>
                    <a:pt x="968" y="0"/>
                    <a:pt x="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691;p25"/>
            <p:cNvSpPr/>
            <p:nvPr/>
          </p:nvSpPr>
          <p:spPr>
            <a:xfrm>
              <a:off x="4452559" y="3059779"/>
              <a:ext cx="1256835" cy="1256854"/>
            </a:xfrm>
            <a:custGeom>
              <a:avLst/>
              <a:gdLst/>
              <a:ahLst/>
              <a:cxnLst/>
              <a:rect l="l" t="t" r="r" b="b"/>
              <a:pathLst>
                <a:path w="64280" h="64281" fill="none" extrusionOk="0">
                  <a:moveTo>
                    <a:pt x="54839" y="54840"/>
                  </a:moveTo>
                  <a:cubicBezTo>
                    <a:pt x="49035" y="60678"/>
                    <a:pt x="40996" y="64280"/>
                    <a:pt x="32123" y="64280"/>
                  </a:cubicBezTo>
                  <a:cubicBezTo>
                    <a:pt x="23283" y="64280"/>
                    <a:pt x="15244" y="60678"/>
                    <a:pt x="9440" y="54840"/>
                  </a:cubicBezTo>
                  <a:cubicBezTo>
                    <a:pt x="3603" y="49036"/>
                    <a:pt x="0" y="40997"/>
                    <a:pt x="0" y="32124"/>
                  </a:cubicBezTo>
                  <a:cubicBezTo>
                    <a:pt x="0" y="23284"/>
                    <a:pt x="3603" y="15245"/>
                    <a:pt x="9440" y="9441"/>
                  </a:cubicBezTo>
                  <a:cubicBezTo>
                    <a:pt x="15244" y="3603"/>
                    <a:pt x="23283" y="1"/>
                    <a:pt x="32123" y="1"/>
                  </a:cubicBezTo>
                  <a:cubicBezTo>
                    <a:pt x="40996" y="1"/>
                    <a:pt x="49035" y="3603"/>
                    <a:pt x="54839" y="9441"/>
                  </a:cubicBezTo>
                  <a:cubicBezTo>
                    <a:pt x="60677" y="15245"/>
                    <a:pt x="64279" y="23284"/>
                    <a:pt x="64279" y="32124"/>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692;p25"/>
            <p:cNvSpPr/>
            <p:nvPr/>
          </p:nvSpPr>
          <p:spPr>
            <a:xfrm>
              <a:off x="4458425" y="3115173"/>
              <a:ext cx="1245103" cy="1145894"/>
            </a:xfrm>
            <a:custGeom>
              <a:avLst/>
              <a:gdLst/>
              <a:ahLst/>
              <a:cxnLst/>
              <a:rect l="l" t="t" r="r" b="b"/>
              <a:pathLst>
                <a:path w="63680" h="58606" extrusionOk="0">
                  <a:moveTo>
                    <a:pt x="31804" y="0"/>
                  </a:moveTo>
                  <a:cubicBezTo>
                    <a:pt x="18032" y="0"/>
                    <a:pt x="5776" y="9749"/>
                    <a:pt x="3069" y="23753"/>
                  </a:cubicBezTo>
                  <a:cubicBezTo>
                    <a:pt x="0" y="39631"/>
                    <a:pt x="10408" y="55009"/>
                    <a:pt x="26286" y="58078"/>
                  </a:cubicBezTo>
                  <a:cubicBezTo>
                    <a:pt x="28151" y="58434"/>
                    <a:pt x="30008" y="58605"/>
                    <a:pt x="31839" y="58605"/>
                  </a:cubicBezTo>
                  <a:cubicBezTo>
                    <a:pt x="45626" y="58605"/>
                    <a:pt x="57901" y="48874"/>
                    <a:pt x="60610" y="34828"/>
                  </a:cubicBezTo>
                  <a:cubicBezTo>
                    <a:pt x="63679" y="18950"/>
                    <a:pt x="53272" y="3606"/>
                    <a:pt x="37394" y="537"/>
                  </a:cubicBezTo>
                  <a:cubicBezTo>
                    <a:pt x="35516" y="175"/>
                    <a:pt x="33647" y="0"/>
                    <a:pt x="31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693;p25"/>
            <p:cNvSpPr/>
            <p:nvPr/>
          </p:nvSpPr>
          <p:spPr>
            <a:xfrm>
              <a:off x="4697796" y="3970961"/>
              <a:ext cx="174819" cy="343733"/>
            </a:xfrm>
            <a:custGeom>
              <a:avLst/>
              <a:gdLst/>
              <a:ahLst/>
              <a:cxnLst/>
              <a:rect l="l" t="t" r="r" b="b"/>
              <a:pathLst>
                <a:path w="8941" h="17580" fill="none" extrusionOk="0">
                  <a:moveTo>
                    <a:pt x="8940" y="17580"/>
                  </a:moveTo>
                  <a:lnTo>
                    <a:pt x="6772" y="17580"/>
                  </a:lnTo>
                  <a:cubicBezTo>
                    <a:pt x="3036" y="17580"/>
                    <a:pt x="0" y="14578"/>
                    <a:pt x="0" y="10842"/>
                  </a:cubicBezTo>
                  <a:lnTo>
                    <a:pt x="0"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694;p25"/>
            <p:cNvSpPr/>
            <p:nvPr/>
          </p:nvSpPr>
          <p:spPr>
            <a:xfrm>
              <a:off x="4618879" y="3561359"/>
              <a:ext cx="184595" cy="485919"/>
            </a:xfrm>
            <a:custGeom>
              <a:avLst/>
              <a:gdLst/>
              <a:ahLst/>
              <a:cxnLst/>
              <a:rect l="l" t="t" r="r" b="b"/>
              <a:pathLst>
                <a:path w="9441" h="24852" extrusionOk="0">
                  <a:moveTo>
                    <a:pt x="4737" y="0"/>
                  </a:moveTo>
                  <a:cubicBezTo>
                    <a:pt x="2135" y="0"/>
                    <a:pt x="0" y="2135"/>
                    <a:pt x="0" y="4737"/>
                  </a:cubicBezTo>
                  <a:lnTo>
                    <a:pt x="0" y="20148"/>
                  </a:lnTo>
                  <a:cubicBezTo>
                    <a:pt x="0" y="22750"/>
                    <a:pt x="2135" y="24852"/>
                    <a:pt x="4737" y="24852"/>
                  </a:cubicBezTo>
                  <a:cubicBezTo>
                    <a:pt x="7339" y="24852"/>
                    <a:pt x="9440" y="22750"/>
                    <a:pt x="9440" y="20148"/>
                  </a:cubicBezTo>
                  <a:lnTo>
                    <a:pt x="9440" y="4737"/>
                  </a:lnTo>
                  <a:cubicBezTo>
                    <a:pt x="9440" y="2135"/>
                    <a:pt x="7339" y="0"/>
                    <a:pt x="4737" y="0"/>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695;p25"/>
            <p:cNvSpPr/>
            <p:nvPr/>
          </p:nvSpPr>
          <p:spPr>
            <a:xfrm>
              <a:off x="4731056" y="3633765"/>
              <a:ext cx="53496" cy="320896"/>
            </a:xfrm>
            <a:custGeom>
              <a:avLst/>
              <a:gdLst/>
              <a:ahLst/>
              <a:cxnLst/>
              <a:rect l="l" t="t" r="r" b="b"/>
              <a:pathLst>
                <a:path w="2736" h="16412" extrusionOk="0">
                  <a:moveTo>
                    <a:pt x="1368" y="0"/>
                  </a:moveTo>
                  <a:cubicBezTo>
                    <a:pt x="601" y="0"/>
                    <a:pt x="1" y="3669"/>
                    <a:pt x="1" y="8206"/>
                  </a:cubicBezTo>
                  <a:cubicBezTo>
                    <a:pt x="1" y="12743"/>
                    <a:pt x="601" y="16412"/>
                    <a:pt x="1368" y="16412"/>
                  </a:cubicBezTo>
                  <a:cubicBezTo>
                    <a:pt x="2135" y="16412"/>
                    <a:pt x="2736" y="12743"/>
                    <a:pt x="2736" y="8206"/>
                  </a:cubicBezTo>
                  <a:cubicBezTo>
                    <a:pt x="2736" y="3669"/>
                    <a:pt x="2135" y="0"/>
                    <a:pt x="13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696;p25"/>
            <p:cNvSpPr/>
            <p:nvPr/>
          </p:nvSpPr>
          <p:spPr>
            <a:xfrm>
              <a:off x="4892156" y="3845233"/>
              <a:ext cx="656162" cy="551087"/>
            </a:xfrm>
            <a:custGeom>
              <a:avLst/>
              <a:gdLst/>
              <a:ahLst/>
              <a:cxnLst/>
              <a:rect l="l" t="t" r="r" b="b"/>
              <a:pathLst>
                <a:path w="33559" h="28185" extrusionOk="0">
                  <a:moveTo>
                    <a:pt x="27429" y="0"/>
                  </a:moveTo>
                  <a:cubicBezTo>
                    <a:pt x="26539" y="0"/>
                    <a:pt x="25636" y="201"/>
                    <a:pt x="24785" y="627"/>
                  </a:cubicBezTo>
                  <a:lnTo>
                    <a:pt x="11342" y="7131"/>
                  </a:lnTo>
                  <a:cubicBezTo>
                    <a:pt x="10340" y="6638"/>
                    <a:pt x="9237" y="6379"/>
                    <a:pt x="8127" y="6379"/>
                  </a:cubicBezTo>
                  <a:cubicBezTo>
                    <a:pt x="6761" y="6379"/>
                    <a:pt x="5385" y="6770"/>
                    <a:pt x="4170" y="7598"/>
                  </a:cubicBezTo>
                  <a:cubicBezTo>
                    <a:pt x="868" y="9833"/>
                    <a:pt x="1" y="14270"/>
                    <a:pt x="2236" y="17539"/>
                  </a:cubicBezTo>
                  <a:cubicBezTo>
                    <a:pt x="3203" y="19040"/>
                    <a:pt x="4671" y="20007"/>
                    <a:pt x="6239" y="20441"/>
                  </a:cubicBezTo>
                  <a:cubicBezTo>
                    <a:pt x="6997" y="20796"/>
                    <a:pt x="7834" y="20979"/>
                    <a:pt x="8685" y="20979"/>
                  </a:cubicBezTo>
                  <a:cubicBezTo>
                    <a:pt x="9592" y="20979"/>
                    <a:pt x="10515" y="20771"/>
                    <a:pt x="11376" y="20341"/>
                  </a:cubicBezTo>
                  <a:lnTo>
                    <a:pt x="23618" y="14403"/>
                  </a:lnTo>
                  <a:lnTo>
                    <a:pt x="25052" y="24610"/>
                  </a:lnTo>
                  <a:cubicBezTo>
                    <a:pt x="25149" y="26617"/>
                    <a:pt x="26816" y="28184"/>
                    <a:pt x="28805" y="28184"/>
                  </a:cubicBezTo>
                  <a:cubicBezTo>
                    <a:pt x="28865" y="28184"/>
                    <a:pt x="28927" y="28183"/>
                    <a:pt x="28988" y="28180"/>
                  </a:cubicBezTo>
                  <a:cubicBezTo>
                    <a:pt x="30990" y="28080"/>
                    <a:pt x="32557" y="26445"/>
                    <a:pt x="32557" y="24444"/>
                  </a:cubicBezTo>
                  <a:lnTo>
                    <a:pt x="32991" y="8065"/>
                  </a:lnTo>
                  <a:cubicBezTo>
                    <a:pt x="33558" y="6564"/>
                    <a:pt x="33525" y="4830"/>
                    <a:pt x="32758" y="3295"/>
                  </a:cubicBezTo>
                  <a:cubicBezTo>
                    <a:pt x="31715" y="1210"/>
                    <a:pt x="29612" y="0"/>
                    <a:pt x="27429" y="0"/>
                  </a:cubicBezTo>
                  <a:close/>
                </a:path>
              </a:pathLst>
            </a:custGeom>
            <a:solidFill>
              <a:srgbClr val="68D3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697;p25"/>
            <p:cNvSpPr/>
            <p:nvPr/>
          </p:nvSpPr>
          <p:spPr>
            <a:xfrm>
              <a:off x="5459377" y="4467320"/>
              <a:ext cx="396153" cy="174213"/>
            </a:xfrm>
            <a:custGeom>
              <a:avLst/>
              <a:gdLst/>
              <a:ahLst/>
              <a:cxnLst/>
              <a:rect l="l" t="t" r="r" b="b"/>
              <a:pathLst>
                <a:path w="20261" h="8910" extrusionOk="0">
                  <a:moveTo>
                    <a:pt x="4049" y="1"/>
                  </a:moveTo>
                  <a:lnTo>
                    <a:pt x="1414" y="3703"/>
                  </a:lnTo>
                  <a:cubicBezTo>
                    <a:pt x="1" y="5708"/>
                    <a:pt x="1112" y="8909"/>
                    <a:pt x="3186" y="8909"/>
                  </a:cubicBezTo>
                  <a:cubicBezTo>
                    <a:pt x="3218" y="8909"/>
                    <a:pt x="3249" y="8908"/>
                    <a:pt x="3282" y="8907"/>
                  </a:cubicBezTo>
                  <a:lnTo>
                    <a:pt x="20260" y="8273"/>
                  </a:lnTo>
                  <a:cubicBezTo>
                    <a:pt x="20260" y="7539"/>
                    <a:pt x="19960" y="6906"/>
                    <a:pt x="19593" y="6739"/>
                  </a:cubicBezTo>
                  <a:lnTo>
                    <a:pt x="4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698;p25"/>
            <p:cNvSpPr/>
            <p:nvPr/>
          </p:nvSpPr>
          <p:spPr>
            <a:xfrm>
              <a:off x="5458966" y="4539061"/>
              <a:ext cx="396564" cy="104391"/>
            </a:xfrm>
            <a:custGeom>
              <a:avLst/>
              <a:gdLst/>
              <a:ahLst/>
              <a:cxnLst/>
              <a:rect l="l" t="t" r="r" b="b"/>
              <a:pathLst>
                <a:path w="20282" h="5339" fill="none" extrusionOk="0">
                  <a:moveTo>
                    <a:pt x="20281" y="4604"/>
                  </a:moveTo>
                  <a:lnTo>
                    <a:pt x="3303" y="5238"/>
                  </a:lnTo>
                  <a:cubicBezTo>
                    <a:pt x="1168" y="5338"/>
                    <a:pt x="0" y="2036"/>
                    <a:pt x="1435" y="1"/>
                  </a:cubicBezTo>
                </a:path>
              </a:pathLst>
            </a:custGeom>
            <a:noFill/>
            <a:ln w="14175" cap="rnd" cmpd="sng">
              <a:solidFill>
                <a:srgbClr val="59595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699;p25"/>
            <p:cNvSpPr/>
            <p:nvPr/>
          </p:nvSpPr>
          <p:spPr>
            <a:xfrm>
              <a:off x="5756391" y="4570385"/>
              <a:ext cx="100461" cy="60007"/>
            </a:xfrm>
            <a:custGeom>
              <a:avLst/>
              <a:gdLst/>
              <a:ahLst/>
              <a:cxnLst/>
              <a:rect l="l" t="t" r="r" b="b"/>
              <a:pathLst>
                <a:path w="5138" h="3069" extrusionOk="0">
                  <a:moveTo>
                    <a:pt x="2368" y="0"/>
                  </a:moveTo>
                  <a:cubicBezTo>
                    <a:pt x="1101" y="0"/>
                    <a:pt x="33" y="1001"/>
                    <a:pt x="33" y="2268"/>
                  </a:cubicBezTo>
                  <a:lnTo>
                    <a:pt x="0" y="2969"/>
                  </a:lnTo>
                  <a:lnTo>
                    <a:pt x="5104" y="3069"/>
                  </a:lnTo>
                  <a:lnTo>
                    <a:pt x="5104" y="2869"/>
                  </a:lnTo>
                  <a:cubicBezTo>
                    <a:pt x="5137" y="1334"/>
                    <a:pt x="3903" y="33"/>
                    <a:pt x="2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700;p25"/>
            <p:cNvSpPr/>
            <p:nvPr/>
          </p:nvSpPr>
          <p:spPr>
            <a:xfrm>
              <a:off x="5670943" y="4527974"/>
              <a:ext cx="58071" cy="63291"/>
            </a:xfrm>
            <a:custGeom>
              <a:avLst/>
              <a:gdLst/>
              <a:ahLst/>
              <a:cxnLst/>
              <a:rect l="l" t="t" r="r" b="b"/>
              <a:pathLst>
                <a:path w="2970" h="3237" fill="none" extrusionOk="0">
                  <a:moveTo>
                    <a:pt x="0" y="1936"/>
                  </a:moveTo>
                  <a:lnTo>
                    <a:pt x="1902" y="1"/>
                  </a:lnTo>
                  <a:lnTo>
                    <a:pt x="1234" y="3236"/>
                  </a:lnTo>
                  <a:lnTo>
                    <a:pt x="2969" y="1102"/>
                  </a:lnTo>
                </a:path>
              </a:pathLst>
            </a:custGeom>
            <a:noFill/>
            <a:ln w="12500" cap="rnd"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701;p25"/>
            <p:cNvSpPr/>
            <p:nvPr/>
          </p:nvSpPr>
          <p:spPr>
            <a:xfrm>
              <a:off x="4759761" y="3973855"/>
              <a:ext cx="900080" cy="595432"/>
            </a:xfrm>
            <a:custGeom>
              <a:avLst/>
              <a:gdLst/>
              <a:ahLst/>
              <a:cxnLst/>
              <a:rect l="l" t="t" r="r" b="b"/>
              <a:pathLst>
                <a:path w="46034" h="30453" extrusionOk="0">
                  <a:moveTo>
                    <a:pt x="8666" y="1"/>
                  </a:moveTo>
                  <a:cubicBezTo>
                    <a:pt x="8107" y="1"/>
                    <a:pt x="7539" y="61"/>
                    <a:pt x="6972" y="186"/>
                  </a:cubicBezTo>
                  <a:cubicBezTo>
                    <a:pt x="2702" y="1154"/>
                    <a:pt x="0" y="5390"/>
                    <a:pt x="968" y="9660"/>
                  </a:cubicBezTo>
                  <a:cubicBezTo>
                    <a:pt x="1401" y="11561"/>
                    <a:pt x="2469" y="13162"/>
                    <a:pt x="3936" y="14230"/>
                  </a:cubicBezTo>
                  <a:cubicBezTo>
                    <a:pt x="5134" y="15457"/>
                    <a:pt x="6789" y="16228"/>
                    <a:pt x="8611" y="16228"/>
                  </a:cubicBezTo>
                  <a:cubicBezTo>
                    <a:pt x="8819" y="16228"/>
                    <a:pt x="9029" y="16218"/>
                    <a:pt x="9240" y="16198"/>
                  </a:cubicBezTo>
                  <a:lnTo>
                    <a:pt x="29255" y="14663"/>
                  </a:lnTo>
                  <a:lnTo>
                    <a:pt x="37627" y="28173"/>
                  </a:lnTo>
                  <a:cubicBezTo>
                    <a:pt x="38359" y="29614"/>
                    <a:pt x="39827" y="30452"/>
                    <a:pt x="41344" y="30452"/>
                  </a:cubicBezTo>
                  <a:cubicBezTo>
                    <a:pt x="41970" y="30452"/>
                    <a:pt x="42604" y="30310"/>
                    <a:pt x="43198" y="30008"/>
                  </a:cubicBezTo>
                  <a:cubicBezTo>
                    <a:pt x="45166" y="29040"/>
                    <a:pt x="46033" y="26672"/>
                    <a:pt x="45133" y="24671"/>
                  </a:cubicBezTo>
                  <a:lnTo>
                    <a:pt x="38128" y="7525"/>
                  </a:lnTo>
                  <a:cubicBezTo>
                    <a:pt x="38128" y="7425"/>
                    <a:pt x="38128" y="7358"/>
                    <a:pt x="38128" y="7291"/>
                  </a:cubicBezTo>
                  <a:cubicBezTo>
                    <a:pt x="37811" y="3845"/>
                    <a:pt x="34917" y="1297"/>
                    <a:pt x="31548" y="1297"/>
                  </a:cubicBezTo>
                  <a:cubicBezTo>
                    <a:pt x="31363" y="1297"/>
                    <a:pt x="31177" y="1305"/>
                    <a:pt x="30989" y="1320"/>
                  </a:cubicBezTo>
                  <a:lnTo>
                    <a:pt x="14544" y="2621"/>
                  </a:lnTo>
                  <a:cubicBezTo>
                    <a:pt x="13072" y="989"/>
                    <a:pt x="10935" y="1"/>
                    <a:pt x="8666" y="1"/>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702;p25"/>
            <p:cNvSpPr/>
            <p:nvPr/>
          </p:nvSpPr>
          <p:spPr>
            <a:xfrm>
              <a:off x="4764981" y="3969748"/>
              <a:ext cx="899415" cy="603879"/>
            </a:xfrm>
            <a:custGeom>
              <a:avLst/>
              <a:gdLst/>
              <a:ahLst/>
              <a:cxnLst/>
              <a:rect l="l" t="t" r="r" b="b"/>
              <a:pathLst>
                <a:path w="46000" h="30885" extrusionOk="0">
                  <a:moveTo>
                    <a:pt x="8408" y="447"/>
                  </a:moveTo>
                  <a:cubicBezTo>
                    <a:pt x="10563" y="447"/>
                    <a:pt x="12659" y="1347"/>
                    <a:pt x="14144" y="2965"/>
                  </a:cubicBezTo>
                  <a:lnTo>
                    <a:pt x="14210" y="3065"/>
                  </a:lnTo>
                  <a:lnTo>
                    <a:pt x="30722" y="1764"/>
                  </a:lnTo>
                  <a:cubicBezTo>
                    <a:pt x="30909" y="1748"/>
                    <a:pt x="31094" y="1740"/>
                    <a:pt x="31278" y="1740"/>
                  </a:cubicBezTo>
                  <a:cubicBezTo>
                    <a:pt x="34547" y="1740"/>
                    <a:pt x="37343" y="4217"/>
                    <a:pt x="37627" y="7501"/>
                  </a:cubicBezTo>
                  <a:cubicBezTo>
                    <a:pt x="37627" y="7568"/>
                    <a:pt x="37627" y="7601"/>
                    <a:pt x="37627" y="7635"/>
                  </a:cubicBezTo>
                  <a:lnTo>
                    <a:pt x="37627" y="7768"/>
                  </a:lnTo>
                  <a:lnTo>
                    <a:pt x="44665" y="24947"/>
                  </a:lnTo>
                  <a:cubicBezTo>
                    <a:pt x="45499" y="26882"/>
                    <a:pt x="44699" y="29084"/>
                    <a:pt x="42831" y="30018"/>
                  </a:cubicBezTo>
                  <a:cubicBezTo>
                    <a:pt x="42279" y="30313"/>
                    <a:pt x="41682" y="30457"/>
                    <a:pt x="41078" y="30457"/>
                  </a:cubicBezTo>
                  <a:cubicBezTo>
                    <a:pt x="40660" y="30457"/>
                    <a:pt x="40239" y="30388"/>
                    <a:pt x="39829" y="30251"/>
                  </a:cubicBezTo>
                  <a:cubicBezTo>
                    <a:pt x="38861" y="29917"/>
                    <a:pt x="38061" y="29217"/>
                    <a:pt x="37560" y="28283"/>
                  </a:cubicBezTo>
                  <a:lnTo>
                    <a:pt x="29121" y="14640"/>
                  </a:lnTo>
                  <a:lnTo>
                    <a:pt x="8973" y="16208"/>
                  </a:lnTo>
                  <a:cubicBezTo>
                    <a:pt x="8785" y="16224"/>
                    <a:pt x="8598" y="16232"/>
                    <a:pt x="8412" y="16232"/>
                  </a:cubicBezTo>
                  <a:cubicBezTo>
                    <a:pt x="6681" y="16232"/>
                    <a:pt x="5038" y="15538"/>
                    <a:pt x="3803" y="14273"/>
                  </a:cubicBezTo>
                  <a:cubicBezTo>
                    <a:pt x="2335" y="13172"/>
                    <a:pt x="1334" y="11604"/>
                    <a:pt x="934" y="9803"/>
                  </a:cubicBezTo>
                  <a:cubicBezTo>
                    <a:pt x="467" y="7802"/>
                    <a:pt x="834" y="5733"/>
                    <a:pt x="1935" y="3999"/>
                  </a:cubicBezTo>
                  <a:cubicBezTo>
                    <a:pt x="3036" y="2264"/>
                    <a:pt x="4737" y="1063"/>
                    <a:pt x="6738" y="630"/>
                  </a:cubicBezTo>
                  <a:cubicBezTo>
                    <a:pt x="7293" y="507"/>
                    <a:pt x="7852" y="447"/>
                    <a:pt x="8408" y="447"/>
                  </a:cubicBezTo>
                  <a:close/>
                  <a:moveTo>
                    <a:pt x="8408" y="1"/>
                  </a:moveTo>
                  <a:cubicBezTo>
                    <a:pt x="7820" y="1"/>
                    <a:pt x="7227" y="65"/>
                    <a:pt x="6638" y="196"/>
                  </a:cubicBezTo>
                  <a:cubicBezTo>
                    <a:pt x="4537" y="663"/>
                    <a:pt x="2702" y="1931"/>
                    <a:pt x="1568" y="3765"/>
                  </a:cubicBezTo>
                  <a:cubicBezTo>
                    <a:pt x="400" y="5600"/>
                    <a:pt x="0" y="7768"/>
                    <a:pt x="467" y="9903"/>
                  </a:cubicBezTo>
                  <a:cubicBezTo>
                    <a:pt x="901" y="11771"/>
                    <a:pt x="1968" y="13472"/>
                    <a:pt x="3503" y="14607"/>
                  </a:cubicBezTo>
                  <a:cubicBezTo>
                    <a:pt x="4803" y="15937"/>
                    <a:pt x="6570" y="16665"/>
                    <a:pt x="8429" y="16665"/>
                  </a:cubicBezTo>
                  <a:cubicBezTo>
                    <a:pt x="8621" y="16665"/>
                    <a:pt x="8813" y="16657"/>
                    <a:pt x="9007" y="16641"/>
                  </a:cubicBezTo>
                  <a:lnTo>
                    <a:pt x="28887" y="15074"/>
                  </a:lnTo>
                  <a:lnTo>
                    <a:pt x="37160" y="28483"/>
                  </a:lnTo>
                  <a:cubicBezTo>
                    <a:pt x="37694" y="29517"/>
                    <a:pt x="38594" y="30318"/>
                    <a:pt x="39695" y="30685"/>
                  </a:cubicBezTo>
                  <a:cubicBezTo>
                    <a:pt x="40162" y="30818"/>
                    <a:pt x="40629" y="30885"/>
                    <a:pt x="41096" y="30885"/>
                  </a:cubicBezTo>
                  <a:cubicBezTo>
                    <a:pt x="41763" y="30885"/>
                    <a:pt x="42430" y="30751"/>
                    <a:pt x="43031" y="30451"/>
                  </a:cubicBezTo>
                  <a:cubicBezTo>
                    <a:pt x="45099" y="29384"/>
                    <a:pt x="46000" y="26915"/>
                    <a:pt x="45066" y="24780"/>
                  </a:cubicBezTo>
                  <a:lnTo>
                    <a:pt x="38094" y="7668"/>
                  </a:lnTo>
                  <a:lnTo>
                    <a:pt x="38094" y="7635"/>
                  </a:lnTo>
                  <a:cubicBezTo>
                    <a:pt x="38061" y="7568"/>
                    <a:pt x="38061" y="7535"/>
                    <a:pt x="38061" y="7468"/>
                  </a:cubicBezTo>
                  <a:cubicBezTo>
                    <a:pt x="37746" y="3939"/>
                    <a:pt x="34781" y="1303"/>
                    <a:pt x="31305" y="1303"/>
                  </a:cubicBezTo>
                  <a:cubicBezTo>
                    <a:pt x="31101" y="1303"/>
                    <a:pt x="30896" y="1312"/>
                    <a:pt x="30689" y="1330"/>
                  </a:cubicBezTo>
                  <a:lnTo>
                    <a:pt x="14377" y="2598"/>
                  </a:lnTo>
                  <a:cubicBezTo>
                    <a:pt x="12818" y="933"/>
                    <a:pt x="10651" y="1"/>
                    <a:pt x="84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703;p25"/>
            <p:cNvSpPr/>
            <p:nvPr/>
          </p:nvSpPr>
          <p:spPr>
            <a:xfrm>
              <a:off x="4926081" y="4179027"/>
              <a:ext cx="15662" cy="5885"/>
            </a:xfrm>
            <a:custGeom>
              <a:avLst/>
              <a:gdLst/>
              <a:ahLst/>
              <a:cxnLst/>
              <a:rect l="l" t="t" r="r" b="b"/>
              <a:pathLst>
                <a:path w="801" h="301" extrusionOk="0">
                  <a:moveTo>
                    <a:pt x="634" y="1"/>
                  </a:moveTo>
                  <a:lnTo>
                    <a:pt x="100" y="34"/>
                  </a:lnTo>
                  <a:cubicBezTo>
                    <a:pt x="34" y="34"/>
                    <a:pt x="0" y="101"/>
                    <a:pt x="0" y="167"/>
                  </a:cubicBezTo>
                  <a:cubicBezTo>
                    <a:pt x="0" y="234"/>
                    <a:pt x="67" y="301"/>
                    <a:pt x="134" y="301"/>
                  </a:cubicBezTo>
                  <a:lnTo>
                    <a:pt x="668" y="268"/>
                  </a:lnTo>
                  <a:cubicBezTo>
                    <a:pt x="734" y="268"/>
                    <a:pt x="801" y="201"/>
                    <a:pt x="768" y="101"/>
                  </a:cubicBezTo>
                  <a:cubicBezTo>
                    <a:pt x="768" y="34"/>
                    <a:pt x="701" y="1"/>
                    <a:pt x="63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704;p25"/>
            <p:cNvSpPr/>
            <p:nvPr/>
          </p:nvSpPr>
          <p:spPr>
            <a:xfrm>
              <a:off x="4956740" y="4143166"/>
              <a:ext cx="600711" cy="332647"/>
            </a:xfrm>
            <a:custGeom>
              <a:avLst/>
              <a:gdLst/>
              <a:ahLst/>
              <a:cxnLst/>
              <a:rect l="l" t="t" r="r" b="b"/>
              <a:pathLst>
                <a:path w="30723" h="17013" extrusionOk="0">
                  <a:moveTo>
                    <a:pt x="21082" y="0"/>
                  </a:moveTo>
                  <a:cubicBezTo>
                    <a:pt x="21015" y="0"/>
                    <a:pt x="20948" y="67"/>
                    <a:pt x="20948" y="133"/>
                  </a:cubicBezTo>
                  <a:cubicBezTo>
                    <a:pt x="20982" y="234"/>
                    <a:pt x="21049" y="267"/>
                    <a:pt x="21115" y="267"/>
                  </a:cubicBezTo>
                  <a:lnTo>
                    <a:pt x="21315" y="267"/>
                  </a:lnTo>
                  <a:cubicBezTo>
                    <a:pt x="21582" y="267"/>
                    <a:pt x="21849" y="300"/>
                    <a:pt x="22083" y="367"/>
                  </a:cubicBezTo>
                  <a:lnTo>
                    <a:pt x="22149" y="367"/>
                  </a:lnTo>
                  <a:cubicBezTo>
                    <a:pt x="22183" y="367"/>
                    <a:pt x="22249" y="334"/>
                    <a:pt x="22249" y="300"/>
                  </a:cubicBezTo>
                  <a:cubicBezTo>
                    <a:pt x="22283" y="200"/>
                    <a:pt x="22249" y="133"/>
                    <a:pt x="22183" y="133"/>
                  </a:cubicBezTo>
                  <a:cubicBezTo>
                    <a:pt x="21882" y="33"/>
                    <a:pt x="21616" y="0"/>
                    <a:pt x="21315" y="0"/>
                  </a:cubicBezTo>
                  <a:close/>
                  <a:moveTo>
                    <a:pt x="20066" y="91"/>
                  </a:moveTo>
                  <a:cubicBezTo>
                    <a:pt x="20050" y="91"/>
                    <a:pt x="20033" y="94"/>
                    <a:pt x="20014" y="100"/>
                  </a:cubicBezTo>
                  <a:lnTo>
                    <a:pt x="18980" y="167"/>
                  </a:lnTo>
                  <a:cubicBezTo>
                    <a:pt x="18914" y="167"/>
                    <a:pt x="18847" y="234"/>
                    <a:pt x="18880" y="334"/>
                  </a:cubicBezTo>
                  <a:cubicBezTo>
                    <a:pt x="18880" y="400"/>
                    <a:pt x="18914" y="434"/>
                    <a:pt x="19014" y="434"/>
                  </a:cubicBezTo>
                  <a:lnTo>
                    <a:pt x="20048" y="367"/>
                  </a:lnTo>
                  <a:cubicBezTo>
                    <a:pt x="20115" y="334"/>
                    <a:pt x="20181" y="267"/>
                    <a:pt x="20181" y="200"/>
                  </a:cubicBezTo>
                  <a:cubicBezTo>
                    <a:pt x="20181" y="146"/>
                    <a:pt x="20137" y="91"/>
                    <a:pt x="20066" y="91"/>
                  </a:cubicBezTo>
                  <a:close/>
                  <a:moveTo>
                    <a:pt x="17946" y="267"/>
                  </a:moveTo>
                  <a:lnTo>
                    <a:pt x="16879" y="367"/>
                  </a:lnTo>
                  <a:cubicBezTo>
                    <a:pt x="16812" y="367"/>
                    <a:pt x="16779" y="434"/>
                    <a:pt x="16779" y="500"/>
                  </a:cubicBezTo>
                  <a:cubicBezTo>
                    <a:pt x="16779" y="567"/>
                    <a:pt x="16846" y="600"/>
                    <a:pt x="16912" y="600"/>
                  </a:cubicBezTo>
                  <a:lnTo>
                    <a:pt x="17946" y="534"/>
                  </a:lnTo>
                  <a:cubicBezTo>
                    <a:pt x="18013" y="534"/>
                    <a:pt x="18080" y="467"/>
                    <a:pt x="18080" y="400"/>
                  </a:cubicBezTo>
                  <a:cubicBezTo>
                    <a:pt x="18080" y="300"/>
                    <a:pt x="18013" y="267"/>
                    <a:pt x="17946" y="267"/>
                  </a:cubicBezTo>
                  <a:close/>
                  <a:moveTo>
                    <a:pt x="15845" y="434"/>
                  </a:moveTo>
                  <a:lnTo>
                    <a:pt x="14811" y="534"/>
                  </a:lnTo>
                  <a:cubicBezTo>
                    <a:pt x="14711" y="534"/>
                    <a:pt x="14677" y="600"/>
                    <a:pt x="14677" y="667"/>
                  </a:cubicBezTo>
                  <a:cubicBezTo>
                    <a:pt x="14677" y="734"/>
                    <a:pt x="14744" y="801"/>
                    <a:pt x="14811" y="801"/>
                  </a:cubicBezTo>
                  <a:lnTo>
                    <a:pt x="15878" y="701"/>
                  </a:lnTo>
                  <a:cubicBezTo>
                    <a:pt x="15945" y="701"/>
                    <a:pt x="15978" y="634"/>
                    <a:pt x="15978" y="567"/>
                  </a:cubicBezTo>
                  <a:cubicBezTo>
                    <a:pt x="15978" y="500"/>
                    <a:pt x="15912" y="434"/>
                    <a:pt x="15845" y="434"/>
                  </a:cubicBezTo>
                  <a:close/>
                  <a:moveTo>
                    <a:pt x="13743" y="600"/>
                  </a:moveTo>
                  <a:lnTo>
                    <a:pt x="12709" y="701"/>
                  </a:lnTo>
                  <a:cubicBezTo>
                    <a:pt x="12643" y="701"/>
                    <a:pt x="12576" y="767"/>
                    <a:pt x="12576" y="834"/>
                  </a:cubicBezTo>
                  <a:cubicBezTo>
                    <a:pt x="12576" y="901"/>
                    <a:pt x="12643" y="967"/>
                    <a:pt x="12709" y="967"/>
                  </a:cubicBezTo>
                  <a:lnTo>
                    <a:pt x="13777" y="867"/>
                  </a:lnTo>
                  <a:cubicBezTo>
                    <a:pt x="13843" y="867"/>
                    <a:pt x="13877" y="801"/>
                    <a:pt x="13877" y="734"/>
                  </a:cubicBezTo>
                  <a:cubicBezTo>
                    <a:pt x="13877" y="667"/>
                    <a:pt x="13810" y="600"/>
                    <a:pt x="13743" y="600"/>
                  </a:cubicBezTo>
                  <a:close/>
                  <a:moveTo>
                    <a:pt x="11642" y="767"/>
                  </a:moveTo>
                  <a:lnTo>
                    <a:pt x="10608" y="867"/>
                  </a:lnTo>
                  <a:cubicBezTo>
                    <a:pt x="10541" y="867"/>
                    <a:pt x="10474" y="934"/>
                    <a:pt x="10474" y="1001"/>
                  </a:cubicBezTo>
                  <a:cubicBezTo>
                    <a:pt x="10474" y="1067"/>
                    <a:pt x="10541" y="1134"/>
                    <a:pt x="10608" y="1134"/>
                  </a:cubicBezTo>
                  <a:lnTo>
                    <a:pt x="11675" y="1034"/>
                  </a:lnTo>
                  <a:cubicBezTo>
                    <a:pt x="11742" y="1034"/>
                    <a:pt x="11809" y="967"/>
                    <a:pt x="11775" y="901"/>
                  </a:cubicBezTo>
                  <a:cubicBezTo>
                    <a:pt x="11775" y="834"/>
                    <a:pt x="11709" y="767"/>
                    <a:pt x="11642" y="767"/>
                  </a:cubicBezTo>
                  <a:close/>
                  <a:moveTo>
                    <a:pt x="9589" y="959"/>
                  </a:moveTo>
                  <a:cubicBezTo>
                    <a:pt x="9575" y="959"/>
                    <a:pt x="9559" y="961"/>
                    <a:pt x="9540" y="967"/>
                  </a:cubicBezTo>
                  <a:lnTo>
                    <a:pt x="8506" y="1034"/>
                  </a:lnTo>
                  <a:cubicBezTo>
                    <a:pt x="8440" y="1034"/>
                    <a:pt x="8373" y="1101"/>
                    <a:pt x="8373" y="1201"/>
                  </a:cubicBezTo>
                  <a:cubicBezTo>
                    <a:pt x="8406" y="1268"/>
                    <a:pt x="8440" y="1301"/>
                    <a:pt x="8506" y="1301"/>
                  </a:cubicBezTo>
                  <a:lnTo>
                    <a:pt x="8540" y="1301"/>
                  </a:lnTo>
                  <a:lnTo>
                    <a:pt x="9574" y="1234"/>
                  </a:lnTo>
                  <a:cubicBezTo>
                    <a:pt x="9640" y="1201"/>
                    <a:pt x="9707" y="1168"/>
                    <a:pt x="9707" y="1067"/>
                  </a:cubicBezTo>
                  <a:cubicBezTo>
                    <a:pt x="9680" y="1013"/>
                    <a:pt x="9653" y="959"/>
                    <a:pt x="9589" y="959"/>
                  </a:cubicBezTo>
                  <a:close/>
                  <a:moveTo>
                    <a:pt x="7472" y="1134"/>
                  </a:moveTo>
                  <a:lnTo>
                    <a:pt x="6405" y="1234"/>
                  </a:lnTo>
                  <a:cubicBezTo>
                    <a:pt x="6338" y="1234"/>
                    <a:pt x="6271" y="1301"/>
                    <a:pt x="6305" y="1368"/>
                  </a:cubicBezTo>
                  <a:cubicBezTo>
                    <a:pt x="6305" y="1434"/>
                    <a:pt x="6338" y="1468"/>
                    <a:pt x="6438" y="1468"/>
                  </a:cubicBezTo>
                  <a:lnTo>
                    <a:pt x="7472" y="1401"/>
                  </a:lnTo>
                  <a:cubicBezTo>
                    <a:pt x="7539" y="1401"/>
                    <a:pt x="7606" y="1334"/>
                    <a:pt x="7606" y="1268"/>
                  </a:cubicBezTo>
                  <a:cubicBezTo>
                    <a:pt x="7606" y="1168"/>
                    <a:pt x="7539" y="1134"/>
                    <a:pt x="7472" y="1134"/>
                  </a:cubicBezTo>
                  <a:close/>
                  <a:moveTo>
                    <a:pt x="23067" y="579"/>
                  </a:moveTo>
                  <a:cubicBezTo>
                    <a:pt x="23028" y="579"/>
                    <a:pt x="22989" y="595"/>
                    <a:pt x="22950" y="634"/>
                  </a:cubicBezTo>
                  <a:cubicBezTo>
                    <a:pt x="22917" y="701"/>
                    <a:pt x="22917" y="767"/>
                    <a:pt x="22983" y="801"/>
                  </a:cubicBezTo>
                  <a:cubicBezTo>
                    <a:pt x="23250" y="1034"/>
                    <a:pt x="23484" y="1268"/>
                    <a:pt x="23650" y="1568"/>
                  </a:cubicBezTo>
                  <a:cubicBezTo>
                    <a:pt x="23684" y="1601"/>
                    <a:pt x="23717" y="1601"/>
                    <a:pt x="23784" y="1601"/>
                  </a:cubicBezTo>
                  <a:lnTo>
                    <a:pt x="23851" y="1601"/>
                  </a:lnTo>
                  <a:cubicBezTo>
                    <a:pt x="23917" y="1568"/>
                    <a:pt x="23917" y="1468"/>
                    <a:pt x="23884" y="1401"/>
                  </a:cubicBezTo>
                  <a:cubicBezTo>
                    <a:pt x="23684" y="1101"/>
                    <a:pt x="23450" y="834"/>
                    <a:pt x="23150" y="600"/>
                  </a:cubicBezTo>
                  <a:cubicBezTo>
                    <a:pt x="23122" y="587"/>
                    <a:pt x="23095" y="579"/>
                    <a:pt x="23067" y="579"/>
                  </a:cubicBezTo>
                  <a:close/>
                  <a:moveTo>
                    <a:pt x="5371" y="1301"/>
                  </a:moveTo>
                  <a:lnTo>
                    <a:pt x="4303" y="1401"/>
                  </a:lnTo>
                  <a:cubicBezTo>
                    <a:pt x="4237" y="1401"/>
                    <a:pt x="4203" y="1468"/>
                    <a:pt x="4203" y="1534"/>
                  </a:cubicBezTo>
                  <a:cubicBezTo>
                    <a:pt x="4203" y="1601"/>
                    <a:pt x="4270" y="1668"/>
                    <a:pt x="4337" y="1668"/>
                  </a:cubicBezTo>
                  <a:lnTo>
                    <a:pt x="5371" y="1568"/>
                  </a:lnTo>
                  <a:cubicBezTo>
                    <a:pt x="5437" y="1568"/>
                    <a:pt x="5504" y="1501"/>
                    <a:pt x="5504" y="1434"/>
                  </a:cubicBezTo>
                  <a:cubicBezTo>
                    <a:pt x="5504" y="1368"/>
                    <a:pt x="5437" y="1301"/>
                    <a:pt x="5371" y="1301"/>
                  </a:cubicBezTo>
                  <a:close/>
                  <a:moveTo>
                    <a:pt x="3269" y="1468"/>
                  </a:moveTo>
                  <a:lnTo>
                    <a:pt x="2202" y="1568"/>
                  </a:lnTo>
                  <a:cubicBezTo>
                    <a:pt x="2135" y="1568"/>
                    <a:pt x="2102" y="1635"/>
                    <a:pt x="2102" y="1701"/>
                  </a:cubicBezTo>
                  <a:cubicBezTo>
                    <a:pt x="2102" y="1768"/>
                    <a:pt x="2168" y="1835"/>
                    <a:pt x="2235" y="1835"/>
                  </a:cubicBezTo>
                  <a:lnTo>
                    <a:pt x="3269" y="1735"/>
                  </a:lnTo>
                  <a:cubicBezTo>
                    <a:pt x="3369" y="1735"/>
                    <a:pt x="3403" y="1668"/>
                    <a:pt x="3403" y="1601"/>
                  </a:cubicBezTo>
                  <a:cubicBezTo>
                    <a:pt x="3403" y="1534"/>
                    <a:pt x="3336" y="1468"/>
                    <a:pt x="3269" y="1468"/>
                  </a:cubicBezTo>
                  <a:close/>
                  <a:moveTo>
                    <a:pt x="1168" y="1635"/>
                  </a:moveTo>
                  <a:lnTo>
                    <a:pt x="134" y="1735"/>
                  </a:lnTo>
                  <a:cubicBezTo>
                    <a:pt x="67" y="1735"/>
                    <a:pt x="0" y="1801"/>
                    <a:pt x="0" y="1868"/>
                  </a:cubicBezTo>
                  <a:cubicBezTo>
                    <a:pt x="0" y="1935"/>
                    <a:pt x="67" y="2001"/>
                    <a:pt x="134" y="2001"/>
                  </a:cubicBezTo>
                  <a:lnTo>
                    <a:pt x="1201" y="1901"/>
                  </a:lnTo>
                  <a:cubicBezTo>
                    <a:pt x="1268" y="1901"/>
                    <a:pt x="1301" y="1835"/>
                    <a:pt x="1301" y="1768"/>
                  </a:cubicBezTo>
                  <a:cubicBezTo>
                    <a:pt x="1301" y="1701"/>
                    <a:pt x="1234" y="1635"/>
                    <a:pt x="1168" y="1635"/>
                  </a:cubicBezTo>
                  <a:close/>
                  <a:moveTo>
                    <a:pt x="24210" y="2289"/>
                  </a:moveTo>
                  <a:cubicBezTo>
                    <a:pt x="24189" y="2289"/>
                    <a:pt x="24169" y="2293"/>
                    <a:pt x="24151" y="2302"/>
                  </a:cubicBezTo>
                  <a:cubicBezTo>
                    <a:pt x="24084" y="2335"/>
                    <a:pt x="24084" y="2402"/>
                    <a:pt x="24084" y="2502"/>
                  </a:cubicBezTo>
                  <a:lnTo>
                    <a:pt x="24518" y="3436"/>
                  </a:lnTo>
                  <a:cubicBezTo>
                    <a:pt x="24551" y="3503"/>
                    <a:pt x="24584" y="3536"/>
                    <a:pt x="24651" y="3536"/>
                  </a:cubicBezTo>
                  <a:cubicBezTo>
                    <a:pt x="24651" y="3536"/>
                    <a:pt x="24684" y="3536"/>
                    <a:pt x="24684" y="3503"/>
                  </a:cubicBezTo>
                  <a:cubicBezTo>
                    <a:pt x="24751" y="3503"/>
                    <a:pt x="24785" y="3402"/>
                    <a:pt x="24751" y="3336"/>
                  </a:cubicBezTo>
                  <a:lnTo>
                    <a:pt x="24351" y="2368"/>
                  </a:lnTo>
                  <a:cubicBezTo>
                    <a:pt x="24326" y="2320"/>
                    <a:pt x="24266" y="2289"/>
                    <a:pt x="24210" y="2289"/>
                  </a:cubicBezTo>
                  <a:close/>
                  <a:moveTo>
                    <a:pt x="25071" y="4223"/>
                  </a:moveTo>
                  <a:cubicBezTo>
                    <a:pt x="25054" y="4223"/>
                    <a:pt x="25036" y="4227"/>
                    <a:pt x="25018" y="4236"/>
                  </a:cubicBezTo>
                  <a:cubicBezTo>
                    <a:pt x="24951" y="4270"/>
                    <a:pt x="24918" y="4337"/>
                    <a:pt x="24951" y="4403"/>
                  </a:cubicBezTo>
                  <a:lnTo>
                    <a:pt x="25385" y="5371"/>
                  </a:lnTo>
                  <a:cubicBezTo>
                    <a:pt x="25385" y="5437"/>
                    <a:pt x="25452" y="5471"/>
                    <a:pt x="25485" y="5471"/>
                  </a:cubicBezTo>
                  <a:cubicBezTo>
                    <a:pt x="25518" y="5471"/>
                    <a:pt x="25518" y="5437"/>
                    <a:pt x="25552" y="5437"/>
                  </a:cubicBezTo>
                  <a:cubicBezTo>
                    <a:pt x="25618" y="5404"/>
                    <a:pt x="25652" y="5337"/>
                    <a:pt x="25618" y="5271"/>
                  </a:cubicBezTo>
                  <a:lnTo>
                    <a:pt x="25185" y="4303"/>
                  </a:lnTo>
                  <a:cubicBezTo>
                    <a:pt x="25160" y="4254"/>
                    <a:pt x="25118" y="4223"/>
                    <a:pt x="25071" y="4223"/>
                  </a:cubicBezTo>
                  <a:close/>
                  <a:moveTo>
                    <a:pt x="25905" y="6158"/>
                  </a:moveTo>
                  <a:cubicBezTo>
                    <a:pt x="25888" y="6158"/>
                    <a:pt x="25870" y="6162"/>
                    <a:pt x="25852" y="6171"/>
                  </a:cubicBezTo>
                  <a:cubicBezTo>
                    <a:pt x="25785" y="6205"/>
                    <a:pt x="25752" y="6271"/>
                    <a:pt x="25785" y="6338"/>
                  </a:cubicBezTo>
                  <a:lnTo>
                    <a:pt x="26219" y="7305"/>
                  </a:lnTo>
                  <a:cubicBezTo>
                    <a:pt x="26219" y="7339"/>
                    <a:pt x="26286" y="7372"/>
                    <a:pt x="26352" y="7372"/>
                  </a:cubicBezTo>
                  <a:lnTo>
                    <a:pt x="26386" y="7372"/>
                  </a:lnTo>
                  <a:cubicBezTo>
                    <a:pt x="26452" y="7339"/>
                    <a:pt x="26486" y="7272"/>
                    <a:pt x="26452" y="7205"/>
                  </a:cubicBezTo>
                  <a:lnTo>
                    <a:pt x="26019" y="6238"/>
                  </a:lnTo>
                  <a:cubicBezTo>
                    <a:pt x="25994" y="6189"/>
                    <a:pt x="25952" y="6158"/>
                    <a:pt x="25905" y="6158"/>
                  </a:cubicBezTo>
                  <a:close/>
                  <a:moveTo>
                    <a:pt x="26719" y="8073"/>
                  </a:moveTo>
                  <a:cubicBezTo>
                    <a:pt x="26653" y="8106"/>
                    <a:pt x="26619" y="8206"/>
                    <a:pt x="26653" y="8273"/>
                  </a:cubicBezTo>
                  <a:lnTo>
                    <a:pt x="27053" y="9240"/>
                  </a:lnTo>
                  <a:cubicBezTo>
                    <a:pt x="27086" y="9273"/>
                    <a:pt x="27120" y="9307"/>
                    <a:pt x="27186" y="9307"/>
                  </a:cubicBezTo>
                  <a:lnTo>
                    <a:pt x="27253" y="9307"/>
                  </a:lnTo>
                  <a:cubicBezTo>
                    <a:pt x="27286" y="9273"/>
                    <a:pt x="27320" y="9173"/>
                    <a:pt x="27286" y="9107"/>
                  </a:cubicBezTo>
                  <a:lnTo>
                    <a:pt x="26886" y="8139"/>
                  </a:lnTo>
                  <a:cubicBezTo>
                    <a:pt x="26853" y="8073"/>
                    <a:pt x="26753" y="8073"/>
                    <a:pt x="26719" y="8073"/>
                  </a:cubicBezTo>
                  <a:close/>
                  <a:moveTo>
                    <a:pt x="27606" y="9994"/>
                  </a:moveTo>
                  <a:cubicBezTo>
                    <a:pt x="27589" y="9994"/>
                    <a:pt x="27571" y="9998"/>
                    <a:pt x="27553" y="10007"/>
                  </a:cubicBezTo>
                  <a:cubicBezTo>
                    <a:pt x="27486" y="10041"/>
                    <a:pt x="27453" y="10107"/>
                    <a:pt x="27486" y="10174"/>
                  </a:cubicBezTo>
                  <a:lnTo>
                    <a:pt x="27920" y="11141"/>
                  </a:lnTo>
                  <a:cubicBezTo>
                    <a:pt x="27920" y="11208"/>
                    <a:pt x="27987" y="11241"/>
                    <a:pt x="28020" y="11241"/>
                  </a:cubicBezTo>
                  <a:cubicBezTo>
                    <a:pt x="28054" y="11241"/>
                    <a:pt x="28054" y="11241"/>
                    <a:pt x="28087" y="11208"/>
                  </a:cubicBezTo>
                  <a:cubicBezTo>
                    <a:pt x="28154" y="11175"/>
                    <a:pt x="28187" y="11108"/>
                    <a:pt x="28154" y="11041"/>
                  </a:cubicBezTo>
                  <a:lnTo>
                    <a:pt x="27720" y="10074"/>
                  </a:lnTo>
                  <a:cubicBezTo>
                    <a:pt x="27696" y="10025"/>
                    <a:pt x="27653" y="9994"/>
                    <a:pt x="27606" y="9994"/>
                  </a:cubicBezTo>
                  <a:close/>
                  <a:moveTo>
                    <a:pt x="28445" y="11929"/>
                  </a:moveTo>
                  <a:cubicBezTo>
                    <a:pt x="28425" y="11929"/>
                    <a:pt x="28405" y="11933"/>
                    <a:pt x="28387" y="11942"/>
                  </a:cubicBezTo>
                  <a:cubicBezTo>
                    <a:pt x="28320" y="11975"/>
                    <a:pt x="28287" y="12042"/>
                    <a:pt x="28320" y="12109"/>
                  </a:cubicBezTo>
                  <a:lnTo>
                    <a:pt x="28754" y="13076"/>
                  </a:lnTo>
                  <a:cubicBezTo>
                    <a:pt x="28787" y="13143"/>
                    <a:pt x="28821" y="13143"/>
                    <a:pt x="28887" y="13143"/>
                  </a:cubicBezTo>
                  <a:lnTo>
                    <a:pt x="28921" y="13143"/>
                  </a:lnTo>
                  <a:cubicBezTo>
                    <a:pt x="28988" y="13109"/>
                    <a:pt x="29021" y="13043"/>
                    <a:pt x="28988" y="12976"/>
                  </a:cubicBezTo>
                  <a:lnTo>
                    <a:pt x="28554" y="12009"/>
                  </a:lnTo>
                  <a:cubicBezTo>
                    <a:pt x="28554" y="11960"/>
                    <a:pt x="28500" y="11929"/>
                    <a:pt x="28445" y="11929"/>
                  </a:cubicBezTo>
                  <a:close/>
                  <a:moveTo>
                    <a:pt x="29307" y="13864"/>
                  </a:moveTo>
                  <a:cubicBezTo>
                    <a:pt x="29290" y="13864"/>
                    <a:pt x="29272" y="13868"/>
                    <a:pt x="29254" y="13877"/>
                  </a:cubicBezTo>
                  <a:cubicBezTo>
                    <a:pt x="29188" y="13877"/>
                    <a:pt x="29154" y="13977"/>
                    <a:pt x="29188" y="14043"/>
                  </a:cubicBezTo>
                  <a:lnTo>
                    <a:pt x="29588" y="15011"/>
                  </a:lnTo>
                  <a:cubicBezTo>
                    <a:pt x="29621" y="15044"/>
                    <a:pt x="29688" y="15078"/>
                    <a:pt x="29721" y="15078"/>
                  </a:cubicBezTo>
                  <a:lnTo>
                    <a:pt x="29788" y="15078"/>
                  </a:lnTo>
                  <a:cubicBezTo>
                    <a:pt x="29855" y="15044"/>
                    <a:pt x="29855" y="14944"/>
                    <a:pt x="29855" y="14877"/>
                  </a:cubicBezTo>
                  <a:lnTo>
                    <a:pt x="29421" y="13943"/>
                  </a:lnTo>
                  <a:cubicBezTo>
                    <a:pt x="29397" y="13895"/>
                    <a:pt x="29354" y="13864"/>
                    <a:pt x="29307" y="13864"/>
                  </a:cubicBezTo>
                  <a:close/>
                  <a:moveTo>
                    <a:pt x="30147" y="15765"/>
                  </a:moveTo>
                  <a:cubicBezTo>
                    <a:pt x="30126" y="15765"/>
                    <a:pt x="30106" y="15769"/>
                    <a:pt x="30088" y="15778"/>
                  </a:cubicBezTo>
                  <a:cubicBezTo>
                    <a:pt x="30022" y="15811"/>
                    <a:pt x="29988" y="15878"/>
                    <a:pt x="30022" y="15978"/>
                  </a:cubicBezTo>
                  <a:lnTo>
                    <a:pt x="30455" y="16912"/>
                  </a:lnTo>
                  <a:cubicBezTo>
                    <a:pt x="30489" y="16979"/>
                    <a:pt x="30522" y="17012"/>
                    <a:pt x="30589" y="17012"/>
                  </a:cubicBezTo>
                  <a:cubicBezTo>
                    <a:pt x="30589" y="17012"/>
                    <a:pt x="30622" y="17012"/>
                    <a:pt x="30622" y="16979"/>
                  </a:cubicBezTo>
                  <a:cubicBezTo>
                    <a:pt x="30689" y="16979"/>
                    <a:pt x="30722" y="16879"/>
                    <a:pt x="30689" y="16812"/>
                  </a:cubicBezTo>
                  <a:lnTo>
                    <a:pt x="30255" y="15845"/>
                  </a:lnTo>
                  <a:cubicBezTo>
                    <a:pt x="30255" y="15796"/>
                    <a:pt x="30201" y="15765"/>
                    <a:pt x="30147" y="15765"/>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705;p25"/>
            <p:cNvSpPr/>
            <p:nvPr/>
          </p:nvSpPr>
          <p:spPr>
            <a:xfrm>
              <a:off x="5560056" y="4489239"/>
              <a:ext cx="9796" cy="14625"/>
            </a:xfrm>
            <a:custGeom>
              <a:avLst/>
              <a:gdLst/>
              <a:ahLst/>
              <a:cxnLst/>
              <a:rect l="l" t="t" r="r" b="b"/>
              <a:pathLst>
                <a:path w="501" h="748" extrusionOk="0">
                  <a:moveTo>
                    <a:pt x="154" y="1"/>
                  </a:moveTo>
                  <a:cubicBezTo>
                    <a:pt x="136" y="1"/>
                    <a:pt x="118" y="5"/>
                    <a:pt x="101" y="14"/>
                  </a:cubicBezTo>
                  <a:cubicBezTo>
                    <a:pt x="34" y="47"/>
                    <a:pt x="1" y="114"/>
                    <a:pt x="34" y="181"/>
                  </a:cubicBezTo>
                  <a:lnTo>
                    <a:pt x="234" y="681"/>
                  </a:lnTo>
                  <a:cubicBezTo>
                    <a:pt x="267" y="748"/>
                    <a:pt x="301" y="748"/>
                    <a:pt x="367" y="748"/>
                  </a:cubicBezTo>
                  <a:lnTo>
                    <a:pt x="401" y="748"/>
                  </a:lnTo>
                  <a:cubicBezTo>
                    <a:pt x="468" y="714"/>
                    <a:pt x="501" y="648"/>
                    <a:pt x="468" y="581"/>
                  </a:cubicBezTo>
                  <a:lnTo>
                    <a:pt x="267" y="80"/>
                  </a:lnTo>
                  <a:cubicBezTo>
                    <a:pt x="243" y="32"/>
                    <a:pt x="201" y="1"/>
                    <a:pt x="1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706;p25"/>
            <p:cNvSpPr/>
            <p:nvPr/>
          </p:nvSpPr>
          <p:spPr>
            <a:xfrm>
              <a:off x="5012174" y="3550272"/>
              <a:ext cx="198301" cy="466347"/>
            </a:xfrm>
            <a:custGeom>
              <a:avLst/>
              <a:gdLst/>
              <a:ahLst/>
              <a:cxnLst/>
              <a:rect l="l" t="t" r="r" b="b"/>
              <a:pathLst>
                <a:path w="10142" h="23851" extrusionOk="0">
                  <a:moveTo>
                    <a:pt x="1" y="0"/>
                  </a:moveTo>
                  <a:lnTo>
                    <a:pt x="1" y="0"/>
                  </a:lnTo>
                  <a:cubicBezTo>
                    <a:pt x="1" y="1"/>
                    <a:pt x="5317" y="23832"/>
                    <a:pt x="5861" y="23832"/>
                  </a:cubicBezTo>
                  <a:cubicBezTo>
                    <a:pt x="5886" y="23832"/>
                    <a:pt x="5900" y="23784"/>
                    <a:pt x="5905" y="23684"/>
                  </a:cubicBezTo>
                  <a:cubicBezTo>
                    <a:pt x="6238" y="23784"/>
                    <a:pt x="6639" y="23851"/>
                    <a:pt x="7006" y="23851"/>
                  </a:cubicBezTo>
                  <a:cubicBezTo>
                    <a:pt x="8874" y="23851"/>
                    <a:pt x="10141" y="22283"/>
                    <a:pt x="9841" y="20348"/>
                  </a:cubicBezTo>
                  <a:lnTo>
                    <a:pt x="7006" y="4770"/>
                  </a:lnTo>
                  <a:cubicBezTo>
                    <a:pt x="6672" y="2869"/>
                    <a:pt x="4904" y="1335"/>
                    <a:pt x="3036" y="1335"/>
                  </a:cubicBezTo>
                  <a:lnTo>
                    <a:pt x="2836" y="1335"/>
                  </a:lnTo>
                  <a:cubicBezTo>
                    <a:pt x="2035" y="634"/>
                    <a:pt x="1068" y="167"/>
                    <a:pt x="1" y="0"/>
                  </a:cubicBezTo>
                  <a:close/>
                </a:path>
              </a:pathLst>
            </a:custGeom>
            <a:solidFill>
              <a:srgbClr val="4EE27A"/>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707;p25"/>
            <p:cNvSpPr/>
            <p:nvPr/>
          </p:nvSpPr>
          <p:spPr>
            <a:xfrm>
              <a:off x="4764981" y="3529389"/>
              <a:ext cx="367861" cy="617096"/>
            </a:xfrm>
            <a:custGeom>
              <a:avLst/>
              <a:gdLst/>
              <a:ahLst/>
              <a:cxnLst/>
              <a:rect l="l" t="t" r="r" b="b"/>
              <a:pathLst>
                <a:path w="18814" h="31561" extrusionOk="0">
                  <a:moveTo>
                    <a:pt x="8306" y="1"/>
                  </a:moveTo>
                  <a:cubicBezTo>
                    <a:pt x="3936" y="1"/>
                    <a:pt x="0" y="5705"/>
                    <a:pt x="867" y="15612"/>
                  </a:cubicBezTo>
                  <a:lnTo>
                    <a:pt x="400" y="27454"/>
                  </a:lnTo>
                  <a:cubicBezTo>
                    <a:pt x="234" y="27854"/>
                    <a:pt x="267" y="28288"/>
                    <a:pt x="467" y="28655"/>
                  </a:cubicBezTo>
                  <a:cubicBezTo>
                    <a:pt x="1735" y="30802"/>
                    <a:pt x="4105" y="31561"/>
                    <a:pt x="6746" y="31561"/>
                  </a:cubicBezTo>
                  <a:cubicBezTo>
                    <a:pt x="10218" y="31561"/>
                    <a:pt x="14159" y="30249"/>
                    <a:pt x="16679" y="29055"/>
                  </a:cubicBezTo>
                  <a:cubicBezTo>
                    <a:pt x="17479" y="28655"/>
                    <a:pt x="18213" y="28221"/>
                    <a:pt x="18247" y="27387"/>
                  </a:cubicBezTo>
                  <a:cubicBezTo>
                    <a:pt x="18280" y="27387"/>
                    <a:pt x="18780" y="14345"/>
                    <a:pt x="18814" y="10308"/>
                  </a:cubicBezTo>
                  <a:cubicBezTo>
                    <a:pt x="18814" y="8807"/>
                    <a:pt x="18613" y="7273"/>
                    <a:pt x="18146" y="5838"/>
                  </a:cubicBezTo>
                  <a:cubicBezTo>
                    <a:pt x="17146" y="2703"/>
                    <a:pt x="15311" y="601"/>
                    <a:pt x="12509" y="601"/>
                  </a:cubicBezTo>
                  <a:lnTo>
                    <a:pt x="8306" y="1"/>
                  </a:lnTo>
                  <a:close/>
                </a:path>
              </a:pathLst>
            </a:custGeom>
            <a:solidFill>
              <a:srgbClr val="4EE27A"/>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708;p25"/>
            <p:cNvSpPr/>
            <p:nvPr/>
          </p:nvSpPr>
          <p:spPr>
            <a:xfrm>
              <a:off x="4697151" y="3570881"/>
              <a:ext cx="220454" cy="451878"/>
            </a:xfrm>
            <a:custGeom>
              <a:avLst/>
              <a:gdLst/>
              <a:ahLst/>
              <a:cxnLst/>
              <a:rect l="l" t="t" r="r" b="b"/>
              <a:pathLst>
                <a:path w="11275" h="23111" extrusionOk="0">
                  <a:moveTo>
                    <a:pt x="7736" y="0"/>
                  </a:moveTo>
                  <a:cubicBezTo>
                    <a:pt x="6092" y="0"/>
                    <a:pt x="4593" y="1117"/>
                    <a:pt x="4170" y="2782"/>
                  </a:cubicBezTo>
                  <a:lnTo>
                    <a:pt x="500" y="18560"/>
                  </a:lnTo>
                  <a:cubicBezTo>
                    <a:pt x="0" y="20495"/>
                    <a:pt x="1201" y="22497"/>
                    <a:pt x="3136" y="22997"/>
                  </a:cubicBezTo>
                  <a:cubicBezTo>
                    <a:pt x="3438" y="23074"/>
                    <a:pt x="3741" y="23111"/>
                    <a:pt x="4038" y="23111"/>
                  </a:cubicBezTo>
                  <a:cubicBezTo>
                    <a:pt x="5674" y="23111"/>
                    <a:pt x="7149" y="21999"/>
                    <a:pt x="7572" y="20362"/>
                  </a:cubicBezTo>
                  <a:lnTo>
                    <a:pt x="11275" y="4517"/>
                  </a:lnTo>
                  <a:lnTo>
                    <a:pt x="8640" y="114"/>
                  </a:lnTo>
                  <a:cubicBezTo>
                    <a:pt x="8337" y="37"/>
                    <a:pt x="8034" y="0"/>
                    <a:pt x="773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709;p25"/>
            <p:cNvSpPr/>
            <p:nvPr/>
          </p:nvSpPr>
          <p:spPr>
            <a:xfrm>
              <a:off x="4697151" y="3563314"/>
              <a:ext cx="220454" cy="467011"/>
            </a:xfrm>
            <a:custGeom>
              <a:avLst/>
              <a:gdLst/>
              <a:ahLst/>
              <a:cxnLst/>
              <a:rect l="l" t="t" r="r" b="b"/>
              <a:pathLst>
                <a:path w="11275" h="23885" fill="none" extrusionOk="0">
                  <a:moveTo>
                    <a:pt x="8640" y="501"/>
                  </a:moveTo>
                  <a:lnTo>
                    <a:pt x="8640" y="501"/>
                  </a:lnTo>
                  <a:cubicBezTo>
                    <a:pt x="6671" y="1"/>
                    <a:pt x="4670" y="1201"/>
                    <a:pt x="4170" y="3169"/>
                  </a:cubicBezTo>
                  <a:lnTo>
                    <a:pt x="500" y="18947"/>
                  </a:lnTo>
                  <a:cubicBezTo>
                    <a:pt x="0" y="20882"/>
                    <a:pt x="1201" y="22884"/>
                    <a:pt x="3136" y="23384"/>
                  </a:cubicBezTo>
                  <a:lnTo>
                    <a:pt x="3136" y="23384"/>
                  </a:lnTo>
                  <a:cubicBezTo>
                    <a:pt x="5104" y="23884"/>
                    <a:pt x="7072" y="22683"/>
                    <a:pt x="7572" y="20749"/>
                  </a:cubicBezTo>
                  <a:lnTo>
                    <a:pt x="11275" y="490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710;p25"/>
            <p:cNvSpPr/>
            <p:nvPr/>
          </p:nvSpPr>
          <p:spPr>
            <a:xfrm>
              <a:off x="4750629" y="3867641"/>
              <a:ext cx="511357" cy="162911"/>
            </a:xfrm>
            <a:custGeom>
              <a:avLst/>
              <a:gdLst/>
              <a:ahLst/>
              <a:cxnLst/>
              <a:rect l="l" t="t" r="r" b="b"/>
              <a:pathLst>
                <a:path w="26153" h="8332" extrusionOk="0">
                  <a:moveTo>
                    <a:pt x="20635" y="1"/>
                  </a:moveTo>
                  <a:cubicBezTo>
                    <a:pt x="20517" y="1"/>
                    <a:pt x="20399" y="24"/>
                    <a:pt x="20281" y="48"/>
                  </a:cubicBezTo>
                  <a:cubicBezTo>
                    <a:pt x="20281" y="81"/>
                    <a:pt x="20281" y="81"/>
                    <a:pt x="20248" y="81"/>
                  </a:cubicBezTo>
                  <a:lnTo>
                    <a:pt x="18780" y="548"/>
                  </a:lnTo>
                  <a:cubicBezTo>
                    <a:pt x="18520" y="494"/>
                    <a:pt x="18259" y="468"/>
                    <a:pt x="18001" y="468"/>
                  </a:cubicBezTo>
                  <a:cubicBezTo>
                    <a:pt x="17469" y="468"/>
                    <a:pt x="16951" y="579"/>
                    <a:pt x="16479" y="782"/>
                  </a:cubicBezTo>
                  <a:lnTo>
                    <a:pt x="3236" y="915"/>
                  </a:lnTo>
                  <a:cubicBezTo>
                    <a:pt x="3216" y="915"/>
                    <a:pt x="3196" y="914"/>
                    <a:pt x="3176" y="914"/>
                  </a:cubicBezTo>
                  <a:cubicBezTo>
                    <a:pt x="1435" y="914"/>
                    <a:pt x="34" y="2336"/>
                    <a:pt x="34" y="4084"/>
                  </a:cubicBezTo>
                  <a:cubicBezTo>
                    <a:pt x="0" y="5818"/>
                    <a:pt x="1435" y="7253"/>
                    <a:pt x="3169" y="7286"/>
                  </a:cubicBezTo>
                  <a:lnTo>
                    <a:pt x="15245" y="7153"/>
                  </a:lnTo>
                  <a:cubicBezTo>
                    <a:pt x="15578" y="7520"/>
                    <a:pt x="16012" y="7820"/>
                    <a:pt x="16545" y="8020"/>
                  </a:cubicBezTo>
                  <a:cubicBezTo>
                    <a:pt x="17041" y="8231"/>
                    <a:pt x="17552" y="8331"/>
                    <a:pt x="18053" y="8331"/>
                  </a:cubicBezTo>
                  <a:cubicBezTo>
                    <a:pt x="19372" y="8331"/>
                    <a:pt x="20623" y="7637"/>
                    <a:pt x="21349" y="6452"/>
                  </a:cubicBezTo>
                  <a:lnTo>
                    <a:pt x="22450" y="6386"/>
                  </a:lnTo>
                  <a:lnTo>
                    <a:pt x="24384" y="6752"/>
                  </a:lnTo>
                  <a:cubicBezTo>
                    <a:pt x="24470" y="6769"/>
                    <a:pt x="24554" y="6777"/>
                    <a:pt x="24636" y="6777"/>
                  </a:cubicBezTo>
                  <a:cubicBezTo>
                    <a:pt x="25232" y="6777"/>
                    <a:pt x="25735" y="6367"/>
                    <a:pt x="25852" y="5752"/>
                  </a:cubicBezTo>
                  <a:cubicBezTo>
                    <a:pt x="25986" y="5085"/>
                    <a:pt x="25552" y="4451"/>
                    <a:pt x="24885" y="4317"/>
                  </a:cubicBezTo>
                  <a:lnTo>
                    <a:pt x="23317" y="3984"/>
                  </a:lnTo>
                  <a:cubicBezTo>
                    <a:pt x="23083" y="3850"/>
                    <a:pt x="23284" y="3750"/>
                    <a:pt x="22983" y="3750"/>
                  </a:cubicBezTo>
                  <a:lnTo>
                    <a:pt x="23017" y="3617"/>
                  </a:lnTo>
                  <a:cubicBezTo>
                    <a:pt x="23117" y="3584"/>
                    <a:pt x="23184" y="3517"/>
                    <a:pt x="23284" y="3483"/>
                  </a:cubicBezTo>
                  <a:lnTo>
                    <a:pt x="24751" y="3717"/>
                  </a:lnTo>
                  <a:cubicBezTo>
                    <a:pt x="24797" y="3722"/>
                    <a:pt x="24843" y="3724"/>
                    <a:pt x="24888" y="3724"/>
                  </a:cubicBezTo>
                  <a:cubicBezTo>
                    <a:pt x="25465" y="3724"/>
                    <a:pt x="25959" y="3337"/>
                    <a:pt x="26052" y="2750"/>
                  </a:cubicBezTo>
                  <a:cubicBezTo>
                    <a:pt x="26152" y="2149"/>
                    <a:pt x="25719" y="1549"/>
                    <a:pt x="25118" y="1449"/>
                  </a:cubicBezTo>
                  <a:lnTo>
                    <a:pt x="23417" y="1215"/>
                  </a:lnTo>
                  <a:cubicBezTo>
                    <a:pt x="23417" y="748"/>
                    <a:pt x="23083" y="348"/>
                    <a:pt x="22616" y="281"/>
                  </a:cubicBezTo>
                  <a:lnTo>
                    <a:pt x="20782" y="14"/>
                  </a:lnTo>
                  <a:cubicBezTo>
                    <a:pt x="20733" y="5"/>
                    <a:pt x="20684" y="1"/>
                    <a:pt x="20635" y="1"/>
                  </a:cubicBezTo>
                  <a:close/>
                </a:path>
              </a:pathLst>
            </a:custGeom>
            <a:solidFill>
              <a:srgbClr val="EEEEEE"/>
            </a:solid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711;p25"/>
            <p:cNvSpPr/>
            <p:nvPr/>
          </p:nvSpPr>
          <p:spPr>
            <a:xfrm>
              <a:off x="5093711" y="3268647"/>
              <a:ext cx="146116" cy="181056"/>
            </a:xfrm>
            <a:custGeom>
              <a:avLst/>
              <a:gdLst/>
              <a:ahLst/>
              <a:cxnLst/>
              <a:rect l="l" t="t" r="r" b="b"/>
              <a:pathLst>
                <a:path w="7473" h="9260" extrusionOk="0">
                  <a:moveTo>
                    <a:pt x="4080" y="1"/>
                  </a:moveTo>
                  <a:cubicBezTo>
                    <a:pt x="2370" y="1"/>
                    <a:pt x="744" y="1759"/>
                    <a:pt x="400" y="4129"/>
                  </a:cubicBezTo>
                  <a:cubicBezTo>
                    <a:pt x="0" y="6664"/>
                    <a:pt x="1201" y="8933"/>
                    <a:pt x="3036" y="9233"/>
                  </a:cubicBezTo>
                  <a:cubicBezTo>
                    <a:pt x="3157" y="9251"/>
                    <a:pt x="3277" y="9259"/>
                    <a:pt x="3398" y="9259"/>
                  </a:cubicBezTo>
                  <a:cubicBezTo>
                    <a:pt x="5106" y="9259"/>
                    <a:pt x="6729" y="7529"/>
                    <a:pt x="7072" y="5130"/>
                  </a:cubicBezTo>
                  <a:cubicBezTo>
                    <a:pt x="7472" y="2595"/>
                    <a:pt x="6305" y="327"/>
                    <a:pt x="4437" y="26"/>
                  </a:cubicBezTo>
                  <a:cubicBezTo>
                    <a:pt x="4318" y="9"/>
                    <a:pt x="4199" y="1"/>
                    <a:pt x="4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712;p25"/>
            <p:cNvSpPr/>
            <p:nvPr/>
          </p:nvSpPr>
          <p:spPr>
            <a:xfrm>
              <a:off x="4884980" y="3213956"/>
              <a:ext cx="127209" cy="261573"/>
            </a:xfrm>
            <a:custGeom>
              <a:avLst/>
              <a:gdLst/>
              <a:ahLst/>
              <a:cxnLst/>
              <a:rect l="l" t="t" r="r" b="b"/>
              <a:pathLst>
                <a:path w="6506" h="13378" extrusionOk="0">
                  <a:moveTo>
                    <a:pt x="4375" y="0"/>
                  </a:moveTo>
                  <a:cubicBezTo>
                    <a:pt x="2636" y="0"/>
                    <a:pt x="910" y="2187"/>
                    <a:pt x="468" y="5092"/>
                  </a:cubicBezTo>
                  <a:cubicBezTo>
                    <a:pt x="1" y="8161"/>
                    <a:pt x="2236" y="13097"/>
                    <a:pt x="4070" y="13364"/>
                  </a:cubicBezTo>
                  <a:cubicBezTo>
                    <a:pt x="4127" y="13373"/>
                    <a:pt x="4181" y="13378"/>
                    <a:pt x="4233" y="13378"/>
                  </a:cubicBezTo>
                  <a:cubicBezTo>
                    <a:pt x="5883" y="13378"/>
                    <a:pt x="5552" y="8867"/>
                    <a:pt x="6005" y="5892"/>
                  </a:cubicBezTo>
                  <a:cubicBezTo>
                    <a:pt x="6472" y="2823"/>
                    <a:pt x="6506" y="322"/>
                    <a:pt x="4671" y="21"/>
                  </a:cubicBezTo>
                  <a:cubicBezTo>
                    <a:pt x="4573" y="7"/>
                    <a:pt x="4474" y="0"/>
                    <a:pt x="437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713;p25"/>
            <p:cNvSpPr/>
            <p:nvPr/>
          </p:nvSpPr>
          <p:spPr>
            <a:xfrm>
              <a:off x="4931301" y="3258049"/>
              <a:ext cx="283081" cy="374763"/>
            </a:xfrm>
            <a:custGeom>
              <a:avLst/>
              <a:gdLst/>
              <a:ahLst/>
              <a:cxnLst/>
              <a:rect l="l" t="t" r="r" b="b"/>
              <a:pathLst>
                <a:path w="14478" h="19167" extrusionOk="0">
                  <a:moveTo>
                    <a:pt x="7883" y="0"/>
                  </a:moveTo>
                  <a:cubicBezTo>
                    <a:pt x="4504" y="0"/>
                    <a:pt x="1767" y="2711"/>
                    <a:pt x="1701" y="6072"/>
                  </a:cubicBezTo>
                  <a:lnTo>
                    <a:pt x="1635" y="10142"/>
                  </a:lnTo>
                  <a:cubicBezTo>
                    <a:pt x="1635" y="10842"/>
                    <a:pt x="1735" y="11543"/>
                    <a:pt x="1935" y="12177"/>
                  </a:cubicBezTo>
                  <a:lnTo>
                    <a:pt x="734" y="14645"/>
                  </a:lnTo>
                  <a:cubicBezTo>
                    <a:pt x="0" y="16213"/>
                    <a:pt x="667" y="18114"/>
                    <a:pt x="2235" y="18848"/>
                  </a:cubicBezTo>
                  <a:cubicBezTo>
                    <a:pt x="2678" y="19065"/>
                    <a:pt x="3144" y="19167"/>
                    <a:pt x="3603" y="19167"/>
                  </a:cubicBezTo>
                  <a:cubicBezTo>
                    <a:pt x="4770" y="19167"/>
                    <a:pt x="5888" y="18506"/>
                    <a:pt x="6438" y="17380"/>
                  </a:cubicBezTo>
                  <a:lnTo>
                    <a:pt x="6905" y="16380"/>
                  </a:lnTo>
                  <a:cubicBezTo>
                    <a:pt x="7172" y="16413"/>
                    <a:pt x="7439" y="16446"/>
                    <a:pt x="7706" y="16446"/>
                  </a:cubicBezTo>
                  <a:lnTo>
                    <a:pt x="8039" y="16446"/>
                  </a:lnTo>
                  <a:cubicBezTo>
                    <a:pt x="8080" y="16447"/>
                    <a:pt x="8121" y="16448"/>
                    <a:pt x="8162" y="16448"/>
                  </a:cubicBezTo>
                  <a:cubicBezTo>
                    <a:pt x="11542" y="16448"/>
                    <a:pt x="14278" y="13737"/>
                    <a:pt x="14344" y="10375"/>
                  </a:cubicBezTo>
                  <a:lnTo>
                    <a:pt x="14411" y="6306"/>
                  </a:lnTo>
                  <a:cubicBezTo>
                    <a:pt x="14477" y="2870"/>
                    <a:pt x="11775" y="68"/>
                    <a:pt x="8340" y="1"/>
                  </a:cubicBezTo>
                  <a:lnTo>
                    <a:pt x="8006" y="1"/>
                  </a:lnTo>
                  <a:cubicBezTo>
                    <a:pt x="7965" y="1"/>
                    <a:pt x="7924" y="0"/>
                    <a:pt x="7883" y="0"/>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714;p25"/>
            <p:cNvSpPr/>
            <p:nvPr/>
          </p:nvSpPr>
          <p:spPr>
            <a:xfrm>
              <a:off x="4963252" y="3257990"/>
              <a:ext cx="250468" cy="321639"/>
            </a:xfrm>
            <a:custGeom>
              <a:avLst/>
              <a:gdLst/>
              <a:ahLst/>
              <a:cxnLst/>
              <a:rect l="l" t="t" r="r" b="b"/>
              <a:pathLst>
                <a:path w="12810" h="16450" extrusionOk="0">
                  <a:moveTo>
                    <a:pt x="6153" y="0"/>
                  </a:moveTo>
                  <a:cubicBezTo>
                    <a:pt x="5370" y="0"/>
                    <a:pt x="4642" y="163"/>
                    <a:pt x="3970" y="438"/>
                  </a:cubicBezTo>
                  <a:cubicBezTo>
                    <a:pt x="3203" y="738"/>
                    <a:pt x="2536" y="1172"/>
                    <a:pt x="1969" y="1739"/>
                  </a:cubicBezTo>
                  <a:cubicBezTo>
                    <a:pt x="1402" y="2273"/>
                    <a:pt x="935" y="2940"/>
                    <a:pt x="601" y="3674"/>
                  </a:cubicBezTo>
                  <a:cubicBezTo>
                    <a:pt x="268" y="4407"/>
                    <a:pt x="101" y="5241"/>
                    <a:pt x="67" y="6075"/>
                  </a:cubicBezTo>
                  <a:lnTo>
                    <a:pt x="67" y="7109"/>
                  </a:lnTo>
                  <a:lnTo>
                    <a:pt x="34" y="8110"/>
                  </a:lnTo>
                  <a:lnTo>
                    <a:pt x="34" y="9144"/>
                  </a:lnTo>
                  <a:lnTo>
                    <a:pt x="1" y="10145"/>
                  </a:lnTo>
                  <a:cubicBezTo>
                    <a:pt x="1" y="11012"/>
                    <a:pt x="168" y="11813"/>
                    <a:pt x="468" y="12580"/>
                  </a:cubicBezTo>
                  <a:lnTo>
                    <a:pt x="3703" y="15916"/>
                  </a:lnTo>
                  <a:cubicBezTo>
                    <a:pt x="4437" y="16249"/>
                    <a:pt x="5238" y="16416"/>
                    <a:pt x="6105" y="16449"/>
                  </a:cubicBezTo>
                  <a:lnTo>
                    <a:pt x="6439" y="16449"/>
                  </a:lnTo>
                  <a:cubicBezTo>
                    <a:pt x="7273" y="16449"/>
                    <a:pt x="8107" y="16316"/>
                    <a:pt x="8840" y="16016"/>
                  </a:cubicBezTo>
                  <a:cubicBezTo>
                    <a:pt x="9574" y="15716"/>
                    <a:pt x="10275" y="15249"/>
                    <a:pt x="10842" y="14715"/>
                  </a:cubicBezTo>
                  <a:cubicBezTo>
                    <a:pt x="11409" y="14148"/>
                    <a:pt x="11876" y="13514"/>
                    <a:pt x="12176" y="12747"/>
                  </a:cubicBezTo>
                  <a:cubicBezTo>
                    <a:pt x="12510" y="12013"/>
                    <a:pt x="12710" y="11212"/>
                    <a:pt x="12710" y="10345"/>
                  </a:cubicBezTo>
                  <a:lnTo>
                    <a:pt x="12743" y="9344"/>
                  </a:lnTo>
                  <a:lnTo>
                    <a:pt x="12743" y="8310"/>
                  </a:lnTo>
                  <a:lnTo>
                    <a:pt x="12777" y="7310"/>
                  </a:lnTo>
                  <a:lnTo>
                    <a:pt x="12777" y="6309"/>
                  </a:lnTo>
                  <a:cubicBezTo>
                    <a:pt x="12810" y="5442"/>
                    <a:pt x="12643" y="4608"/>
                    <a:pt x="12343" y="3874"/>
                  </a:cubicBezTo>
                  <a:cubicBezTo>
                    <a:pt x="12043" y="3140"/>
                    <a:pt x="11609" y="2439"/>
                    <a:pt x="11042" y="1872"/>
                  </a:cubicBezTo>
                  <a:cubicBezTo>
                    <a:pt x="10508" y="1305"/>
                    <a:pt x="9841" y="838"/>
                    <a:pt x="9107" y="538"/>
                  </a:cubicBezTo>
                  <a:cubicBezTo>
                    <a:pt x="8373" y="204"/>
                    <a:pt x="7573" y="4"/>
                    <a:pt x="6706" y="4"/>
                  </a:cubicBezTo>
                  <a:lnTo>
                    <a:pt x="6372" y="4"/>
                  </a:lnTo>
                  <a:cubicBezTo>
                    <a:pt x="6299" y="2"/>
                    <a:pt x="6226" y="0"/>
                    <a:pt x="615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715;p25"/>
            <p:cNvSpPr/>
            <p:nvPr/>
          </p:nvSpPr>
          <p:spPr>
            <a:xfrm>
              <a:off x="4963252" y="3257404"/>
              <a:ext cx="250468" cy="322225"/>
            </a:xfrm>
            <a:custGeom>
              <a:avLst/>
              <a:gdLst/>
              <a:ahLst/>
              <a:cxnLst/>
              <a:rect l="l" t="t" r="r" b="b"/>
              <a:pathLst>
                <a:path w="12810" h="16480" fill="none" extrusionOk="0">
                  <a:moveTo>
                    <a:pt x="3703" y="15946"/>
                  </a:moveTo>
                  <a:cubicBezTo>
                    <a:pt x="4437" y="16279"/>
                    <a:pt x="5238" y="16446"/>
                    <a:pt x="6105" y="16479"/>
                  </a:cubicBezTo>
                  <a:lnTo>
                    <a:pt x="6172" y="16479"/>
                  </a:lnTo>
                  <a:lnTo>
                    <a:pt x="6272" y="16479"/>
                  </a:lnTo>
                  <a:lnTo>
                    <a:pt x="6339" y="16479"/>
                  </a:lnTo>
                  <a:lnTo>
                    <a:pt x="6439" y="16479"/>
                  </a:lnTo>
                  <a:cubicBezTo>
                    <a:pt x="7273" y="16479"/>
                    <a:pt x="8107" y="16346"/>
                    <a:pt x="8840" y="16046"/>
                  </a:cubicBezTo>
                  <a:cubicBezTo>
                    <a:pt x="9574" y="15746"/>
                    <a:pt x="10275" y="15279"/>
                    <a:pt x="10842" y="14745"/>
                  </a:cubicBezTo>
                  <a:cubicBezTo>
                    <a:pt x="11409" y="14178"/>
                    <a:pt x="11876" y="13544"/>
                    <a:pt x="12176" y="12777"/>
                  </a:cubicBezTo>
                  <a:cubicBezTo>
                    <a:pt x="12510" y="12043"/>
                    <a:pt x="12710" y="11242"/>
                    <a:pt x="12710" y="10375"/>
                  </a:cubicBezTo>
                  <a:lnTo>
                    <a:pt x="12743" y="9374"/>
                  </a:lnTo>
                  <a:lnTo>
                    <a:pt x="12743" y="8340"/>
                  </a:lnTo>
                  <a:lnTo>
                    <a:pt x="12777" y="7340"/>
                  </a:lnTo>
                  <a:lnTo>
                    <a:pt x="12777" y="6339"/>
                  </a:lnTo>
                  <a:cubicBezTo>
                    <a:pt x="12810" y="5472"/>
                    <a:pt x="12643" y="4638"/>
                    <a:pt x="12343" y="3904"/>
                  </a:cubicBezTo>
                  <a:cubicBezTo>
                    <a:pt x="12043" y="3170"/>
                    <a:pt x="11609" y="2469"/>
                    <a:pt x="11042" y="1902"/>
                  </a:cubicBezTo>
                  <a:cubicBezTo>
                    <a:pt x="10508" y="1335"/>
                    <a:pt x="9841" y="868"/>
                    <a:pt x="9107" y="568"/>
                  </a:cubicBezTo>
                  <a:cubicBezTo>
                    <a:pt x="8373" y="234"/>
                    <a:pt x="7573" y="34"/>
                    <a:pt x="6706" y="34"/>
                  </a:cubicBezTo>
                  <a:lnTo>
                    <a:pt x="6639" y="34"/>
                  </a:lnTo>
                  <a:lnTo>
                    <a:pt x="6539" y="34"/>
                  </a:lnTo>
                  <a:lnTo>
                    <a:pt x="6472" y="34"/>
                  </a:lnTo>
                  <a:lnTo>
                    <a:pt x="6372" y="34"/>
                  </a:lnTo>
                  <a:cubicBezTo>
                    <a:pt x="5505" y="1"/>
                    <a:pt x="4704" y="168"/>
                    <a:pt x="3970" y="468"/>
                  </a:cubicBezTo>
                  <a:cubicBezTo>
                    <a:pt x="3203" y="768"/>
                    <a:pt x="2536" y="1202"/>
                    <a:pt x="1969" y="1769"/>
                  </a:cubicBezTo>
                  <a:cubicBezTo>
                    <a:pt x="1402" y="2303"/>
                    <a:pt x="935" y="2970"/>
                    <a:pt x="601" y="3704"/>
                  </a:cubicBezTo>
                  <a:cubicBezTo>
                    <a:pt x="268" y="4437"/>
                    <a:pt x="101" y="5271"/>
                    <a:pt x="67" y="6105"/>
                  </a:cubicBezTo>
                  <a:lnTo>
                    <a:pt x="67" y="7139"/>
                  </a:lnTo>
                  <a:lnTo>
                    <a:pt x="34" y="8140"/>
                  </a:lnTo>
                  <a:lnTo>
                    <a:pt x="34" y="9174"/>
                  </a:lnTo>
                  <a:lnTo>
                    <a:pt x="1" y="10175"/>
                  </a:lnTo>
                  <a:cubicBezTo>
                    <a:pt x="1" y="11042"/>
                    <a:pt x="168" y="11843"/>
                    <a:pt x="468" y="12610"/>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716;p25"/>
            <p:cNvSpPr/>
            <p:nvPr/>
          </p:nvSpPr>
          <p:spPr>
            <a:xfrm>
              <a:off x="4982824" y="3177040"/>
              <a:ext cx="200902" cy="141853"/>
            </a:xfrm>
            <a:custGeom>
              <a:avLst/>
              <a:gdLst/>
              <a:ahLst/>
              <a:cxnLst/>
              <a:rect l="l" t="t" r="r" b="b"/>
              <a:pathLst>
                <a:path w="10275" h="7255" extrusionOk="0">
                  <a:moveTo>
                    <a:pt x="4796" y="0"/>
                  </a:moveTo>
                  <a:cubicBezTo>
                    <a:pt x="2410" y="0"/>
                    <a:pt x="416" y="1294"/>
                    <a:pt x="234" y="3110"/>
                  </a:cubicBezTo>
                  <a:cubicBezTo>
                    <a:pt x="0" y="5078"/>
                    <a:pt x="2035" y="6913"/>
                    <a:pt x="4737" y="7213"/>
                  </a:cubicBezTo>
                  <a:cubicBezTo>
                    <a:pt x="4991" y="7241"/>
                    <a:pt x="5241" y="7255"/>
                    <a:pt x="5487" y="7255"/>
                  </a:cubicBezTo>
                  <a:cubicBezTo>
                    <a:pt x="7893" y="7255"/>
                    <a:pt x="9859" y="5963"/>
                    <a:pt x="10041" y="4178"/>
                  </a:cubicBezTo>
                  <a:cubicBezTo>
                    <a:pt x="10274" y="2210"/>
                    <a:pt x="8240" y="342"/>
                    <a:pt x="5538" y="41"/>
                  </a:cubicBezTo>
                  <a:cubicBezTo>
                    <a:pt x="5287" y="14"/>
                    <a:pt x="5040" y="0"/>
                    <a:pt x="479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717;p25"/>
            <p:cNvSpPr/>
            <p:nvPr/>
          </p:nvSpPr>
          <p:spPr>
            <a:xfrm>
              <a:off x="4931301" y="3381176"/>
              <a:ext cx="76333" cy="75179"/>
            </a:xfrm>
            <a:custGeom>
              <a:avLst/>
              <a:gdLst/>
              <a:ahLst/>
              <a:cxnLst/>
              <a:rect l="l" t="t" r="r" b="b"/>
              <a:pathLst>
                <a:path w="3904" h="3845" extrusionOk="0">
                  <a:moveTo>
                    <a:pt x="2021" y="0"/>
                  </a:moveTo>
                  <a:cubicBezTo>
                    <a:pt x="1031" y="0"/>
                    <a:pt x="195" y="768"/>
                    <a:pt x="100" y="1743"/>
                  </a:cubicBezTo>
                  <a:cubicBezTo>
                    <a:pt x="0" y="2777"/>
                    <a:pt x="767" y="3711"/>
                    <a:pt x="1835" y="3845"/>
                  </a:cubicBezTo>
                  <a:lnTo>
                    <a:pt x="3803" y="2010"/>
                  </a:lnTo>
                  <a:cubicBezTo>
                    <a:pt x="3903" y="1010"/>
                    <a:pt x="3169" y="109"/>
                    <a:pt x="2202" y="9"/>
                  </a:cubicBezTo>
                  <a:cubicBezTo>
                    <a:pt x="2141" y="3"/>
                    <a:pt x="2081" y="0"/>
                    <a:pt x="202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718;p25"/>
            <p:cNvSpPr/>
            <p:nvPr/>
          </p:nvSpPr>
          <p:spPr>
            <a:xfrm>
              <a:off x="4931301" y="3379377"/>
              <a:ext cx="76333" cy="76978"/>
            </a:xfrm>
            <a:custGeom>
              <a:avLst/>
              <a:gdLst/>
              <a:ahLst/>
              <a:cxnLst/>
              <a:rect l="l" t="t" r="r" b="b"/>
              <a:pathLst>
                <a:path w="3904" h="3937" fill="none" extrusionOk="0">
                  <a:moveTo>
                    <a:pt x="3803" y="2102"/>
                  </a:moveTo>
                  <a:cubicBezTo>
                    <a:pt x="3903" y="1102"/>
                    <a:pt x="3169" y="201"/>
                    <a:pt x="2202" y="101"/>
                  </a:cubicBezTo>
                  <a:lnTo>
                    <a:pt x="2202" y="101"/>
                  </a:lnTo>
                  <a:cubicBezTo>
                    <a:pt x="1134" y="1"/>
                    <a:pt x="200" y="801"/>
                    <a:pt x="100" y="1835"/>
                  </a:cubicBezTo>
                  <a:lnTo>
                    <a:pt x="100" y="1835"/>
                  </a:lnTo>
                  <a:cubicBezTo>
                    <a:pt x="0" y="2869"/>
                    <a:pt x="767" y="3803"/>
                    <a:pt x="1835" y="3937"/>
                  </a:cubicBez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719;p25"/>
            <p:cNvSpPr/>
            <p:nvPr/>
          </p:nvSpPr>
          <p:spPr>
            <a:xfrm>
              <a:off x="5179139" y="3412637"/>
              <a:ext cx="16991" cy="22212"/>
            </a:xfrm>
            <a:custGeom>
              <a:avLst/>
              <a:gdLst/>
              <a:ahLst/>
              <a:cxnLst/>
              <a:rect l="l" t="t" r="r" b="b"/>
              <a:pathLst>
                <a:path w="869" h="1136" extrusionOk="0">
                  <a:moveTo>
                    <a:pt x="535" y="1"/>
                  </a:moveTo>
                  <a:cubicBezTo>
                    <a:pt x="301" y="1"/>
                    <a:pt x="101" y="201"/>
                    <a:pt x="68" y="535"/>
                  </a:cubicBezTo>
                  <a:cubicBezTo>
                    <a:pt x="1" y="835"/>
                    <a:pt x="168" y="1102"/>
                    <a:pt x="368" y="1135"/>
                  </a:cubicBezTo>
                  <a:cubicBezTo>
                    <a:pt x="601" y="1135"/>
                    <a:pt x="802" y="935"/>
                    <a:pt x="835" y="601"/>
                  </a:cubicBezTo>
                  <a:cubicBezTo>
                    <a:pt x="868" y="301"/>
                    <a:pt x="735" y="34"/>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720;p25"/>
            <p:cNvSpPr/>
            <p:nvPr/>
          </p:nvSpPr>
          <p:spPr>
            <a:xfrm>
              <a:off x="5178494" y="3378086"/>
              <a:ext cx="21547" cy="6531"/>
            </a:xfrm>
            <a:custGeom>
              <a:avLst/>
              <a:gdLst/>
              <a:ahLst/>
              <a:cxnLst/>
              <a:rect l="l" t="t" r="r" b="b"/>
              <a:pathLst>
                <a:path w="1102" h="334" fill="none" extrusionOk="0">
                  <a:moveTo>
                    <a:pt x="1101" y="334"/>
                  </a:moveTo>
                  <a:cubicBezTo>
                    <a:pt x="868" y="200"/>
                    <a:pt x="534" y="33"/>
                    <a:pt x="1" y="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721;p25"/>
            <p:cNvSpPr/>
            <p:nvPr/>
          </p:nvSpPr>
          <p:spPr>
            <a:xfrm>
              <a:off x="5106088" y="3408726"/>
              <a:ext cx="16326" cy="22270"/>
            </a:xfrm>
            <a:custGeom>
              <a:avLst/>
              <a:gdLst/>
              <a:ahLst/>
              <a:cxnLst/>
              <a:rect l="l" t="t" r="r" b="b"/>
              <a:pathLst>
                <a:path w="835" h="1139" extrusionOk="0">
                  <a:moveTo>
                    <a:pt x="501" y="1"/>
                  </a:moveTo>
                  <a:cubicBezTo>
                    <a:pt x="268" y="1"/>
                    <a:pt x="68" y="201"/>
                    <a:pt x="34" y="535"/>
                  </a:cubicBezTo>
                  <a:cubicBezTo>
                    <a:pt x="1" y="835"/>
                    <a:pt x="134" y="1102"/>
                    <a:pt x="335" y="1135"/>
                  </a:cubicBezTo>
                  <a:cubicBezTo>
                    <a:pt x="349" y="1137"/>
                    <a:pt x="364" y="1138"/>
                    <a:pt x="379" y="1138"/>
                  </a:cubicBezTo>
                  <a:cubicBezTo>
                    <a:pt x="593" y="1138"/>
                    <a:pt x="770" y="914"/>
                    <a:pt x="802" y="601"/>
                  </a:cubicBezTo>
                  <a:cubicBezTo>
                    <a:pt x="835" y="301"/>
                    <a:pt x="701" y="34"/>
                    <a:pt x="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722;p25"/>
            <p:cNvSpPr/>
            <p:nvPr/>
          </p:nvSpPr>
          <p:spPr>
            <a:xfrm>
              <a:off x="5090446" y="3365689"/>
              <a:ext cx="21547" cy="2620"/>
            </a:xfrm>
            <a:custGeom>
              <a:avLst/>
              <a:gdLst/>
              <a:ahLst/>
              <a:cxnLst/>
              <a:rect l="l" t="t" r="r" b="b"/>
              <a:pathLst>
                <a:path w="1102" h="134" fill="none" extrusionOk="0">
                  <a:moveTo>
                    <a:pt x="0" y="134"/>
                  </a:moveTo>
                  <a:cubicBezTo>
                    <a:pt x="234" y="67"/>
                    <a:pt x="601" y="0"/>
                    <a:pt x="1101" y="10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723;p25"/>
            <p:cNvSpPr/>
            <p:nvPr/>
          </p:nvSpPr>
          <p:spPr>
            <a:xfrm>
              <a:off x="5111309" y="3457003"/>
              <a:ext cx="70467" cy="43055"/>
            </a:xfrm>
            <a:custGeom>
              <a:avLst/>
              <a:gdLst/>
              <a:ahLst/>
              <a:cxnLst/>
              <a:rect l="l" t="t" r="r" b="b"/>
              <a:pathLst>
                <a:path w="3604" h="2202" fill="none" extrusionOk="0">
                  <a:moveTo>
                    <a:pt x="168" y="0"/>
                  </a:moveTo>
                  <a:cubicBezTo>
                    <a:pt x="1" y="968"/>
                    <a:pt x="635" y="1868"/>
                    <a:pt x="1569" y="2035"/>
                  </a:cubicBezTo>
                  <a:cubicBezTo>
                    <a:pt x="2536" y="2202"/>
                    <a:pt x="3437" y="1568"/>
                    <a:pt x="3603" y="634"/>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724;p25"/>
            <p:cNvSpPr/>
            <p:nvPr/>
          </p:nvSpPr>
          <p:spPr>
            <a:xfrm>
              <a:off x="4926081" y="3948709"/>
              <a:ext cx="675070" cy="116924"/>
            </a:xfrm>
            <a:custGeom>
              <a:avLst/>
              <a:gdLst/>
              <a:ahLst/>
              <a:cxnLst/>
              <a:rect l="l" t="t" r="r" b="b"/>
              <a:pathLst>
                <a:path w="34526" h="5980" extrusionOk="0">
                  <a:moveTo>
                    <a:pt x="32481" y="1"/>
                  </a:moveTo>
                  <a:cubicBezTo>
                    <a:pt x="32440" y="1"/>
                    <a:pt x="32398" y="2"/>
                    <a:pt x="32357" y="5"/>
                  </a:cubicBezTo>
                  <a:lnTo>
                    <a:pt x="1902" y="2073"/>
                  </a:lnTo>
                  <a:cubicBezTo>
                    <a:pt x="834" y="2173"/>
                    <a:pt x="0" y="3107"/>
                    <a:pt x="100" y="4174"/>
                  </a:cubicBezTo>
                  <a:cubicBezTo>
                    <a:pt x="165" y="5200"/>
                    <a:pt x="1030" y="5979"/>
                    <a:pt x="2044" y="5979"/>
                  </a:cubicBezTo>
                  <a:cubicBezTo>
                    <a:pt x="2086" y="5979"/>
                    <a:pt x="2127" y="5978"/>
                    <a:pt x="2169" y="5976"/>
                  </a:cubicBezTo>
                  <a:lnTo>
                    <a:pt x="32624" y="3907"/>
                  </a:lnTo>
                  <a:cubicBezTo>
                    <a:pt x="33691" y="3807"/>
                    <a:pt x="34525" y="2873"/>
                    <a:pt x="34425" y="1806"/>
                  </a:cubicBezTo>
                  <a:cubicBezTo>
                    <a:pt x="34361" y="780"/>
                    <a:pt x="33496" y="1"/>
                    <a:pt x="32481"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725;p25"/>
            <p:cNvSpPr/>
            <p:nvPr/>
          </p:nvSpPr>
          <p:spPr>
            <a:xfrm>
              <a:off x="5132192" y="3948709"/>
              <a:ext cx="468967" cy="103218"/>
            </a:xfrm>
            <a:custGeom>
              <a:avLst/>
              <a:gdLst/>
              <a:ahLst/>
              <a:cxnLst/>
              <a:rect l="l" t="t" r="r" b="b"/>
              <a:pathLst>
                <a:path w="23985" h="5279" extrusionOk="0">
                  <a:moveTo>
                    <a:pt x="21940" y="1"/>
                  </a:moveTo>
                  <a:cubicBezTo>
                    <a:pt x="21899" y="1"/>
                    <a:pt x="21857" y="2"/>
                    <a:pt x="21816" y="5"/>
                  </a:cubicBezTo>
                  <a:lnTo>
                    <a:pt x="1868" y="1372"/>
                  </a:lnTo>
                  <a:cubicBezTo>
                    <a:pt x="801" y="1439"/>
                    <a:pt x="0" y="2373"/>
                    <a:pt x="67" y="3440"/>
                  </a:cubicBezTo>
                  <a:cubicBezTo>
                    <a:pt x="131" y="4468"/>
                    <a:pt x="999" y="5279"/>
                    <a:pt x="2015" y="5279"/>
                  </a:cubicBezTo>
                  <a:cubicBezTo>
                    <a:pt x="2055" y="5279"/>
                    <a:pt x="2095" y="5278"/>
                    <a:pt x="2135" y="5275"/>
                  </a:cubicBezTo>
                  <a:lnTo>
                    <a:pt x="22083" y="3907"/>
                  </a:lnTo>
                  <a:cubicBezTo>
                    <a:pt x="23150" y="3807"/>
                    <a:pt x="23984" y="2873"/>
                    <a:pt x="23884" y="1806"/>
                  </a:cubicBezTo>
                  <a:cubicBezTo>
                    <a:pt x="23820" y="780"/>
                    <a:pt x="22955" y="1"/>
                    <a:pt x="21940"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726;p25"/>
            <p:cNvSpPr/>
            <p:nvPr/>
          </p:nvSpPr>
          <p:spPr>
            <a:xfrm>
              <a:off x="4987380" y="4010106"/>
              <a:ext cx="110257" cy="24226"/>
            </a:xfrm>
            <a:custGeom>
              <a:avLst/>
              <a:gdLst/>
              <a:ahLst/>
              <a:cxnLst/>
              <a:rect l="l" t="t" r="r" b="b"/>
              <a:pathLst>
                <a:path w="5639" h="1239" extrusionOk="0">
                  <a:moveTo>
                    <a:pt x="5105" y="0"/>
                  </a:moveTo>
                  <a:lnTo>
                    <a:pt x="435" y="334"/>
                  </a:lnTo>
                  <a:cubicBezTo>
                    <a:pt x="168" y="334"/>
                    <a:pt x="1" y="567"/>
                    <a:pt x="1" y="834"/>
                  </a:cubicBezTo>
                  <a:cubicBezTo>
                    <a:pt x="32" y="1050"/>
                    <a:pt x="206" y="1238"/>
                    <a:pt x="443" y="1238"/>
                  </a:cubicBezTo>
                  <a:cubicBezTo>
                    <a:pt x="462" y="1238"/>
                    <a:pt x="482" y="1237"/>
                    <a:pt x="501" y="1234"/>
                  </a:cubicBezTo>
                  <a:lnTo>
                    <a:pt x="5171" y="934"/>
                  </a:lnTo>
                  <a:cubicBezTo>
                    <a:pt x="5438" y="901"/>
                    <a:pt x="5638" y="701"/>
                    <a:pt x="5605" y="434"/>
                  </a:cubicBezTo>
                  <a:cubicBezTo>
                    <a:pt x="5605" y="200"/>
                    <a:pt x="5371" y="0"/>
                    <a:pt x="5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727;p25"/>
            <p:cNvSpPr/>
            <p:nvPr/>
          </p:nvSpPr>
          <p:spPr>
            <a:xfrm>
              <a:off x="5148382" y="3553362"/>
              <a:ext cx="586595" cy="434730"/>
            </a:xfrm>
            <a:custGeom>
              <a:avLst/>
              <a:gdLst/>
              <a:ahLst/>
              <a:cxnLst/>
              <a:rect l="l" t="t" r="r" b="b"/>
              <a:pathLst>
                <a:path w="30001" h="22234" extrusionOk="0">
                  <a:moveTo>
                    <a:pt x="25873" y="1"/>
                  </a:moveTo>
                  <a:cubicBezTo>
                    <a:pt x="25791" y="1"/>
                    <a:pt x="25708" y="4"/>
                    <a:pt x="25624" y="9"/>
                  </a:cubicBezTo>
                  <a:lnTo>
                    <a:pt x="9046" y="1177"/>
                  </a:lnTo>
                  <a:cubicBezTo>
                    <a:pt x="7645" y="1243"/>
                    <a:pt x="6411" y="2177"/>
                    <a:pt x="5944" y="3478"/>
                  </a:cubicBezTo>
                  <a:lnTo>
                    <a:pt x="807" y="17655"/>
                  </a:lnTo>
                  <a:cubicBezTo>
                    <a:pt x="0" y="19913"/>
                    <a:pt x="1720" y="22233"/>
                    <a:pt x="4127" y="22233"/>
                  </a:cubicBezTo>
                  <a:cubicBezTo>
                    <a:pt x="4209" y="22233"/>
                    <a:pt x="4292" y="22231"/>
                    <a:pt x="4376" y="22225"/>
                  </a:cubicBezTo>
                  <a:lnTo>
                    <a:pt x="20954" y="21091"/>
                  </a:lnTo>
                  <a:cubicBezTo>
                    <a:pt x="22355" y="20991"/>
                    <a:pt x="23590" y="20090"/>
                    <a:pt x="24057" y="18789"/>
                  </a:cubicBezTo>
                  <a:lnTo>
                    <a:pt x="29194" y="4579"/>
                  </a:lnTo>
                  <a:cubicBezTo>
                    <a:pt x="30000" y="2321"/>
                    <a:pt x="28280" y="1"/>
                    <a:pt x="25873" y="1"/>
                  </a:cubicBezTo>
                  <a:close/>
                </a:path>
              </a:pathLst>
            </a:custGeom>
            <a:solidFill>
              <a:srgbClr val="EEEEEE"/>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728;p25"/>
            <p:cNvSpPr/>
            <p:nvPr/>
          </p:nvSpPr>
          <p:spPr>
            <a:xfrm>
              <a:off x="5205888" y="3550761"/>
              <a:ext cx="571461" cy="434554"/>
            </a:xfrm>
            <a:custGeom>
              <a:avLst/>
              <a:gdLst/>
              <a:ahLst/>
              <a:cxnLst/>
              <a:rect l="l" t="t" r="r" b="b"/>
              <a:pathLst>
                <a:path w="29227" h="22225" extrusionOk="0">
                  <a:moveTo>
                    <a:pt x="25067" y="1"/>
                  </a:moveTo>
                  <a:cubicBezTo>
                    <a:pt x="24985" y="1"/>
                    <a:pt x="24902" y="3"/>
                    <a:pt x="24818" y="9"/>
                  </a:cubicBezTo>
                  <a:lnTo>
                    <a:pt x="8273" y="1143"/>
                  </a:lnTo>
                  <a:cubicBezTo>
                    <a:pt x="6839" y="1243"/>
                    <a:pt x="5638" y="2144"/>
                    <a:pt x="5171" y="3445"/>
                  </a:cubicBezTo>
                  <a:lnTo>
                    <a:pt x="1" y="17655"/>
                  </a:lnTo>
                  <a:lnTo>
                    <a:pt x="3603" y="22225"/>
                  </a:lnTo>
                  <a:lnTo>
                    <a:pt x="20148" y="21090"/>
                  </a:lnTo>
                  <a:cubicBezTo>
                    <a:pt x="21583" y="20990"/>
                    <a:pt x="22784" y="20090"/>
                    <a:pt x="23251" y="18789"/>
                  </a:cubicBezTo>
                  <a:lnTo>
                    <a:pt x="28388" y="4579"/>
                  </a:lnTo>
                  <a:cubicBezTo>
                    <a:pt x="29226" y="2321"/>
                    <a:pt x="27476" y="1"/>
                    <a:pt x="250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729;p25"/>
            <p:cNvSpPr/>
            <p:nvPr/>
          </p:nvSpPr>
          <p:spPr>
            <a:xfrm>
              <a:off x="5205888" y="3547652"/>
              <a:ext cx="572008" cy="437663"/>
            </a:xfrm>
            <a:custGeom>
              <a:avLst/>
              <a:gdLst/>
              <a:ahLst/>
              <a:cxnLst/>
              <a:rect l="l" t="t" r="r" b="b"/>
              <a:pathLst>
                <a:path w="29255" h="22384" fill="none" extrusionOk="0">
                  <a:moveTo>
                    <a:pt x="1" y="17814"/>
                  </a:moveTo>
                  <a:lnTo>
                    <a:pt x="5171" y="3604"/>
                  </a:lnTo>
                  <a:cubicBezTo>
                    <a:pt x="5638" y="2303"/>
                    <a:pt x="6839" y="1402"/>
                    <a:pt x="8273" y="1302"/>
                  </a:cubicBezTo>
                  <a:lnTo>
                    <a:pt x="24818" y="168"/>
                  </a:lnTo>
                  <a:cubicBezTo>
                    <a:pt x="27353" y="1"/>
                    <a:pt x="29255" y="2403"/>
                    <a:pt x="28388" y="4738"/>
                  </a:cubicBezTo>
                  <a:lnTo>
                    <a:pt x="23251" y="18948"/>
                  </a:lnTo>
                  <a:cubicBezTo>
                    <a:pt x="22784" y="20249"/>
                    <a:pt x="21583" y="21149"/>
                    <a:pt x="20148" y="21249"/>
                  </a:cubicBezTo>
                  <a:lnTo>
                    <a:pt x="3603" y="2238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730;p25"/>
            <p:cNvSpPr/>
            <p:nvPr/>
          </p:nvSpPr>
          <p:spPr>
            <a:xfrm>
              <a:off x="5458301" y="3990533"/>
              <a:ext cx="24167" cy="22837"/>
            </a:xfrm>
            <a:custGeom>
              <a:avLst/>
              <a:gdLst/>
              <a:ahLst/>
              <a:cxnLst/>
              <a:rect l="l" t="t" r="r" b="b"/>
              <a:pathLst>
                <a:path w="1236" h="1168" extrusionOk="0">
                  <a:moveTo>
                    <a:pt x="568" y="0"/>
                  </a:moveTo>
                  <a:cubicBezTo>
                    <a:pt x="234" y="34"/>
                    <a:pt x="1" y="301"/>
                    <a:pt x="34" y="634"/>
                  </a:cubicBezTo>
                  <a:cubicBezTo>
                    <a:pt x="34" y="934"/>
                    <a:pt x="334" y="1168"/>
                    <a:pt x="668" y="1168"/>
                  </a:cubicBezTo>
                  <a:cubicBezTo>
                    <a:pt x="968" y="1135"/>
                    <a:pt x="1235" y="868"/>
                    <a:pt x="1202" y="534"/>
                  </a:cubicBezTo>
                  <a:cubicBezTo>
                    <a:pt x="1168" y="234"/>
                    <a:pt x="901"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731;p25"/>
            <p:cNvSpPr/>
            <p:nvPr/>
          </p:nvSpPr>
          <p:spPr>
            <a:xfrm>
              <a:off x="4884335" y="3101329"/>
              <a:ext cx="425912" cy="263705"/>
            </a:xfrm>
            <a:custGeom>
              <a:avLst/>
              <a:gdLst/>
              <a:ahLst/>
              <a:cxnLst/>
              <a:rect l="l" t="t" r="r" b="b"/>
              <a:pathLst>
                <a:path w="21783" h="13487" extrusionOk="0">
                  <a:moveTo>
                    <a:pt x="16595" y="0"/>
                  </a:moveTo>
                  <a:cubicBezTo>
                    <a:pt x="13509" y="0"/>
                    <a:pt x="9564" y="1873"/>
                    <a:pt x="7539" y="4114"/>
                  </a:cubicBezTo>
                  <a:cubicBezTo>
                    <a:pt x="6766" y="3804"/>
                    <a:pt x="5906" y="3610"/>
                    <a:pt x="4987" y="3610"/>
                  </a:cubicBezTo>
                  <a:cubicBezTo>
                    <a:pt x="4915" y="3610"/>
                    <a:pt x="4843" y="3611"/>
                    <a:pt x="4771" y="3613"/>
                  </a:cubicBezTo>
                  <a:cubicBezTo>
                    <a:pt x="1969" y="3647"/>
                    <a:pt x="1" y="5348"/>
                    <a:pt x="367" y="7416"/>
                  </a:cubicBezTo>
                  <a:cubicBezTo>
                    <a:pt x="764" y="9464"/>
                    <a:pt x="3319" y="11119"/>
                    <a:pt x="6121" y="11119"/>
                  </a:cubicBezTo>
                  <a:cubicBezTo>
                    <a:pt x="6149" y="11119"/>
                    <a:pt x="6177" y="11119"/>
                    <a:pt x="6205" y="11119"/>
                  </a:cubicBezTo>
                  <a:cubicBezTo>
                    <a:pt x="6905" y="11085"/>
                    <a:pt x="7539" y="10985"/>
                    <a:pt x="8106" y="10785"/>
                  </a:cubicBezTo>
                  <a:cubicBezTo>
                    <a:pt x="9641" y="12153"/>
                    <a:pt x="11876" y="13187"/>
                    <a:pt x="14044" y="13420"/>
                  </a:cubicBezTo>
                  <a:cubicBezTo>
                    <a:pt x="14416" y="13465"/>
                    <a:pt x="14773" y="13487"/>
                    <a:pt x="15116" y="13487"/>
                  </a:cubicBezTo>
                  <a:cubicBezTo>
                    <a:pt x="18586" y="13487"/>
                    <a:pt x="20572" y="11252"/>
                    <a:pt x="21149" y="8216"/>
                  </a:cubicBezTo>
                  <a:cubicBezTo>
                    <a:pt x="21783" y="4881"/>
                    <a:pt x="21483" y="544"/>
                    <a:pt x="17380" y="44"/>
                  </a:cubicBezTo>
                  <a:cubicBezTo>
                    <a:pt x="17126" y="15"/>
                    <a:pt x="16864" y="0"/>
                    <a:pt x="1659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732;p25"/>
            <p:cNvSpPr/>
            <p:nvPr/>
          </p:nvSpPr>
          <p:spPr>
            <a:xfrm>
              <a:off x="4926081" y="3948709"/>
              <a:ext cx="675070" cy="116924"/>
            </a:xfrm>
            <a:custGeom>
              <a:avLst/>
              <a:gdLst/>
              <a:ahLst/>
              <a:cxnLst/>
              <a:rect l="l" t="t" r="r" b="b"/>
              <a:pathLst>
                <a:path w="34526" h="5980" extrusionOk="0">
                  <a:moveTo>
                    <a:pt x="32481" y="1"/>
                  </a:moveTo>
                  <a:cubicBezTo>
                    <a:pt x="32440" y="1"/>
                    <a:pt x="32398" y="2"/>
                    <a:pt x="32357" y="5"/>
                  </a:cubicBezTo>
                  <a:lnTo>
                    <a:pt x="1902" y="2073"/>
                  </a:lnTo>
                  <a:cubicBezTo>
                    <a:pt x="834" y="2173"/>
                    <a:pt x="0" y="3107"/>
                    <a:pt x="100" y="4174"/>
                  </a:cubicBezTo>
                  <a:cubicBezTo>
                    <a:pt x="165" y="5200"/>
                    <a:pt x="1030" y="5979"/>
                    <a:pt x="2044" y="5979"/>
                  </a:cubicBezTo>
                  <a:cubicBezTo>
                    <a:pt x="2086" y="5979"/>
                    <a:pt x="2127" y="5978"/>
                    <a:pt x="2169" y="5976"/>
                  </a:cubicBezTo>
                  <a:lnTo>
                    <a:pt x="32624" y="3907"/>
                  </a:lnTo>
                  <a:cubicBezTo>
                    <a:pt x="33691" y="3807"/>
                    <a:pt x="34525" y="2873"/>
                    <a:pt x="34425" y="1806"/>
                  </a:cubicBezTo>
                  <a:cubicBezTo>
                    <a:pt x="34361" y="780"/>
                    <a:pt x="33496" y="1"/>
                    <a:pt x="32481"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733;p25"/>
            <p:cNvSpPr/>
            <p:nvPr/>
          </p:nvSpPr>
          <p:spPr>
            <a:xfrm>
              <a:off x="5132192" y="3948709"/>
              <a:ext cx="468967" cy="103218"/>
            </a:xfrm>
            <a:custGeom>
              <a:avLst/>
              <a:gdLst/>
              <a:ahLst/>
              <a:cxnLst/>
              <a:rect l="l" t="t" r="r" b="b"/>
              <a:pathLst>
                <a:path w="23985" h="5279" extrusionOk="0">
                  <a:moveTo>
                    <a:pt x="21940" y="1"/>
                  </a:moveTo>
                  <a:cubicBezTo>
                    <a:pt x="21899" y="1"/>
                    <a:pt x="21857" y="2"/>
                    <a:pt x="21816" y="5"/>
                  </a:cubicBezTo>
                  <a:lnTo>
                    <a:pt x="1868" y="1372"/>
                  </a:lnTo>
                  <a:cubicBezTo>
                    <a:pt x="801" y="1439"/>
                    <a:pt x="0" y="2373"/>
                    <a:pt x="67" y="3440"/>
                  </a:cubicBezTo>
                  <a:cubicBezTo>
                    <a:pt x="131" y="4468"/>
                    <a:pt x="999" y="5279"/>
                    <a:pt x="2015" y="5279"/>
                  </a:cubicBezTo>
                  <a:cubicBezTo>
                    <a:pt x="2055" y="5279"/>
                    <a:pt x="2095" y="5278"/>
                    <a:pt x="2135" y="5275"/>
                  </a:cubicBezTo>
                  <a:lnTo>
                    <a:pt x="22083" y="3907"/>
                  </a:lnTo>
                  <a:cubicBezTo>
                    <a:pt x="23150" y="3807"/>
                    <a:pt x="23984" y="2873"/>
                    <a:pt x="23884" y="1806"/>
                  </a:cubicBezTo>
                  <a:cubicBezTo>
                    <a:pt x="23820" y="780"/>
                    <a:pt x="22955" y="1"/>
                    <a:pt x="21940"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734;p25"/>
            <p:cNvSpPr/>
            <p:nvPr/>
          </p:nvSpPr>
          <p:spPr>
            <a:xfrm>
              <a:off x="4987380" y="4010106"/>
              <a:ext cx="110257" cy="24226"/>
            </a:xfrm>
            <a:custGeom>
              <a:avLst/>
              <a:gdLst/>
              <a:ahLst/>
              <a:cxnLst/>
              <a:rect l="l" t="t" r="r" b="b"/>
              <a:pathLst>
                <a:path w="5639" h="1239" extrusionOk="0">
                  <a:moveTo>
                    <a:pt x="5105" y="0"/>
                  </a:moveTo>
                  <a:lnTo>
                    <a:pt x="435" y="334"/>
                  </a:lnTo>
                  <a:cubicBezTo>
                    <a:pt x="168" y="334"/>
                    <a:pt x="1" y="567"/>
                    <a:pt x="1" y="834"/>
                  </a:cubicBezTo>
                  <a:cubicBezTo>
                    <a:pt x="32" y="1050"/>
                    <a:pt x="206" y="1238"/>
                    <a:pt x="443" y="1238"/>
                  </a:cubicBezTo>
                  <a:cubicBezTo>
                    <a:pt x="462" y="1238"/>
                    <a:pt x="482" y="1237"/>
                    <a:pt x="501" y="1234"/>
                  </a:cubicBezTo>
                  <a:lnTo>
                    <a:pt x="5171" y="934"/>
                  </a:lnTo>
                  <a:cubicBezTo>
                    <a:pt x="5438" y="901"/>
                    <a:pt x="5638" y="701"/>
                    <a:pt x="5605" y="434"/>
                  </a:cubicBezTo>
                  <a:cubicBezTo>
                    <a:pt x="5605" y="200"/>
                    <a:pt x="5371" y="0"/>
                    <a:pt x="5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735;p25"/>
            <p:cNvSpPr/>
            <p:nvPr/>
          </p:nvSpPr>
          <p:spPr>
            <a:xfrm>
              <a:off x="5148382" y="3553362"/>
              <a:ext cx="586595" cy="434730"/>
            </a:xfrm>
            <a:custGeom>
              <a:avLst/>
              <a:gdLst/>
              <a:ahLst/>
              <a:cxnLst/>
              <a:rect l="l" t="t" r="r" b="b"/>
              <a:pathLst>
                <a:path w="30001" h="22234" extrusionOk="0">
                  <a:moveTo>
                    <a:pt x="25873" y="1"/>
                  </a:moveTo>
                  <a:cubicBezTo>
                    <a:pt x="25791" y="1"/>
                    <a:pt x="25708" y="4"/>
                    <a:pt x="25624" y="9"/>
                  </a:cubicBezTo>
                  <a:lnTo>
                    <a:pt x="9046" y="1177"/>
                  </a:lnTo>
                  <a:cubicBezTo>
                    <a:pt x="7645" y="1243"/>
                    <a:pt x="6411" y="2177"/>
                    <a:pt x="5944" y="3478"/>
                  </a:cubicBezTo>
                  <a:lnTo>
                    <a:pt x="807" y="17655"/>
                  </a:lnTo>
                  <a:cubicBezTo>
                    <a:pt x="0" y="19913"/>
                    <a:pt x="1720" y="22233"/>
                    <a:pt x="4127" y="22233"/>
                  </a:cubicBezTo>
                  <a:cubicBezTo>
                    <a:pt x="4209" y="22233"/>
                    <a:pt x="4292" y="22231"/>
                    <a:pt x="4376" y="22225"/>
                  </a:cubicBezTo>
                  <a:lnTo>
                    <a:pt x="20954" y="21091"/>
                  </a:lnTo>
                  <a:cubicBezTo>
                    <a:pt x="22355" y="20991"/>
                    <a:pt x="23590" y="20090"/>
                    <a:pt x="24057" y="18789"/>
                  </a:cubicBezTo>
                  <a:lnTo>
                    <a:pt x="29194" y="4579"/>
                  </a:lnTo>
                  <a:cubicBezTo>
                    <a:pt x="30000" y="2321"/>
                    <a:pt x="28280" y="1"/>
                    <a:pt x="25873" y="1"/>
                  </a:cubicBezTo>
                  <a:close/>
                </a:path>
              </a:pathLst>
            </a:custGeom>
            <a:solidFill>
              <a:schemeClr val="accent5"/>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736;p25"/>
            <p:cNvSpPr/>
            <p:nvPr/>
          </p:nvSpPr>
          <p:spPr>
            <a:xfrm>
              <a:off x="5205888" y="3550761"/>
              <a:ext cx="571461" cy="434554"/>
            </a:xfrm>
            <a:custGeom>
              <a:avLst/>
              <a:gdLst/>
              <a:ahLst/>
              <a:cxnLst/>
              <a:rect l="l" t="t" r="r" b="b"/>
              <a:pathLst>
                <a:path w="29227" h="22225" extrusionOk="0">
                  <a:moveTo>
                    <a:pt x="25067" y="1"/>
                  </a:moveTo>
                  <a:cubicBezTo>
                    <a:pt x="24985" y="1"/>
                    <a:pt x="24902" y="3"/>
                    <a:pt x="24818" y="9"/>
                  </a:cubicBezTo>
                  <a:lnTo>
                    <a:pt x="8273" y="1143"/>
                  </a:lnTo>
                  <a:cubicBezTo>
                    <a:pt x="6839" y="1243"/>
                    <a:pt x="5638" y="2144"/>
                    <a:pt x="5171" y="3445"/>
                  </a:cubicBezTo>
                  <a:lnTo>
                    <a:pt x="1" y="17655"/>
                  </a:lnTo>
                  <a:lnTo>
                    <a:pt x="3603" y="22225"/>
                  </a:lnTo>
                  <a:lnTo>
                    <a:pt x="20148" y="21090"/>
                  </a:lnTo>
                  <a:cubicBezTo>
                    <a:pt x="21583" y="20990"/>
                    <a:pt x="22784" y="20090"/>
                    <a:pt x="23251" y="18789"/>
                  </a:cubicBezTo>
                  <a:lnTo>
                    <a:pt x="28388" y="4579"/>
                  </a:lnTo>
                  <a:cubicBezTo>
                    <a:pt x="29226" y="2321"/>
                    <a:pt x="27476" y="1"/>
                    <a:pt x="25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737;p25"/>
            <p:cNvSpPr/>
            <p:nvPr/>
          </p:nvSpPr>
          <p:spPr>
            <a:xfrm>
              <a:off x="5205888" y="3547652"/>
              <a:ext cx="572008" cy="437663"/>
            </a:xfrm>
            <a:custGeom>
              <a:avLst/>
              <a:gdLst/>
              <a:ahLst/>
              <a:cxnLst/>
              <a:rect l="l" t="t" r="r" b="b"/>
              <a:pathLst>
                <a:path w="29255" h="22384" fill="none" extrusionOk="0">
                  <a:moveTo>
                    <a:pt x="1" y="17814"/>
                  </a:moveTo>
                  <a:lnTo>
                    <a:pt x="5171" y="3604"/>
                  </a:lnTo>
                  <a:cubicBezTo>
                    <a:pt x="5638" y="2303"/>
                    <a:pt x="6839" y="1402"/>
                    <a:pt x="8273" y="1302"/>
                  </a:cubicBezTo>
                  <a:lnTo>
                    <a:pt x="24818" y="168"/>
                  </a:lnTo>
                  <a:cubicBezTo>
                    <a:pt x="27353" y="1"/>
                    <a:pt x="29255" y="2403"/>
                    <a:pt x="28388" y="4738"/>
                  </a:cubicBezTo>
                  <a:lnTo>
                    <a:pt x="23251" y="18948"/>
                  </a:lnTo>
                  <a:cubicBezTo>
                    <a:pt x="22784" y="20249"/>
                    <a:pt x="21583" y="21149"/>
                    <a:pt x="20148" y="21249"/>
                  </a:cubicBezTo>
                  <a:lnTo>
                    <a:pt x="3603" y="22384"/>
                  </a:lnTo>
                </a:path>
              </a:pathLst>
            </a:custGeom>
            <a:noFill/>
            <a:ln w="1085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738;p25"/>
            <p:cNvSpPr/>
            <p:nvPr/>
          </p:nvSpPr>
          <p:spPr>
            <a:xfrm>
              <a:off x="5458301" y="3990533"/>
              <a:ext cx="24167" cy="22837"/>
            </a:xfrm>
            <a:custGeom>
              <a:avLst/>
              <a:gdLst/>
              <a:ahLst/>
              <a:cxnLst/>
              <a:rect l="l" t="t" r="r" b="b"/>
              <a:pathLst>
                <a:path w="1236" h="1168" extrusionOk="0">
                  <a:moveTo>
                    <a:pt x="568" y="0"/>
                  </a:moveTo>
                  <a:cubicBezTo>
                    <a:pt x="234" y="34"/>
                    <a:pt x="1" y="301"/>
                    <a:pt x="34" y="634"/>
                  </a:cubicBezTo>
                  <a:cubicBezTo>
                    <a:pt x="34" y="934"/>
                    <a:pt x="334" y="1168"/>
                    <a:pt x="668" y="1168"/>
                  </a:cubicBezTo>
                  <a:cubicBezTo>
                    <a:pt x="968" y="1135"/>
                    <a:pt x="1235" y="868"/>
                    <a:pt x="1202" y="534"/>
                  </a:cubicBezTo>
                  <a:cubicBezTo>
                    <a:pt x="1168" y="234"/>
                    <a:pt x="901"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739;p25"/>
            <p:cNvSpPr/>
            <p:nvPr/>
          </p:nvSpPr>
          <p:spPr>
            <a:xfrm>
              <a:off x="7422857" y="4084448"/>
              <a:ext cx="181995" cy="365260"/>
            </a:xfrm>
            <a:custGeom>
              <a:avLst/>
              <a:gdLst/>
              <a:ahLst/>
              <a:cxnLst/>
              <a:rect l="l" t="t" r="r" b="b"/>
              <a:pathLst>
                <a:path w="9308" h="18681" fill="none" extrusionOk="0">
                  <a:moveTo>
                    <a:pt x="1" y="18681"/>
                  </a:moveTo>
                  <a:lnTo>
                    <a:pt x="2302" y="18614"/>
                  </a:lnTo>
                  <a:cubicBezTo>
                    <a:pt x="6205" y="18514"/>
                    <a:pt x="9307" y="15279"/>
                    <a:pt x="9207" y="11376"/>
                  </a:cubicBezTo>
                  <a:lnTo>
                    <a:pt x="8940" y="1"/>
                  </a:lnTo>
                </a:path>
              </a:pathLst>
            </a:custGeom>
            <a:no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740;p25"/>
            <p:cNvSpPr/>
            <p:nvPr/>
          </p:nvSpPr>
          <p:spPr>
            <a:xfrm>
              <a:off x="7477000" y="3655254"/>
              <a:ext cx="203502" cy="510105"/>
            </a:xfrm>
            <a:custGeom>
              <a:avLst/>
              <a:gdLst/>
              <a:ahLst/>
              <a:cxnLst/>
              <a:rect l="l" t="t" r="r" b="b"/>
              <a:pathLst>
                <a:path w="10408" h="26089" extrusionOk="0">
                  <a:moveTo>
                    <a:pt x="5027" y="0"/>
                  </a:moveTo>
                  <a:cubicBezTo>
                    <a:pt x="4986" y="0"/>
                    <a:pt x="4945" y="1"/>
                    <a:pt x="4904" y="2"/>
                  </a:cubicBezTo>
                  <a:cubicBezTo>
                    <a:pt x="2168" y="69"/>
                    <a:pt x="0" y="2337"/>
                    <a:pt x="67" y="5072"/>
                  </a:cubicBezTo>
                  <a:lnTo>
                    <a:pt x="467" y="21250"/>
                  </a:lnTo>
                  <a:cubicBezTo>
                    <a:pt x="533" y="23945"/>
                    <a:pt x="2735" y="26089"/>
                    <a:pt x="5415" y="26089"/>
                  </a:cubicBezTo>
                  <a:cubicBezTo>
                    <a:pt x="5455" y="26089"/>
                    <a:pt x="5496" y="26088"/>
                    <a:pt x="5537" y="26087"/>
                  </a:cubicBezTo>
                  <a:cubicBezTo>
                    <a:pt x="8273" y="26020"/>
                    <a:pt x="10408" y="23752"/>
                    <a:pt x="10374" y="21017"/>
                  </a:cubicBezTo>
                  <a:lnTo>
                    <a:pt x="9974" y="4839"/>
                  </a:lnTo>
                  <a:cubicBezTo>
                    <a:pt x="9908" y="2144"/>
                    <a:pt x="7707" y="0"/>
                    <a:pt x="5027" y="0"/>
                  </a:cubicBezTo>
                  <a:close/>
                </a:path>
              </a:pathLst>
            </a:custGeom>
            <a:solidFill>
              <a:srgbClr val="EEEEEE"/>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41;p25"/>
            <p:cNvSpPr/>
            <p:nvPr/>
          </p:nvSpPr>
          <p:spPr>
            <a:xfrm>
              <a:off x="7499174" y="3732235"/>
              <a:ext cx="61317" cy="336577"/>
            </a:xfrm>
            <a:custGeom>
              <a:avLst/>
              <a:gdLst/>
              <a:ahLst/>
              <a:cxnLst/>
              <a:rect l="l" t="t" r="r" b="b"/>
              <a:pathLst>
                <a:path w="3136" h="17214" extrusionOk="0">
                  <a:moveTo>
                    <a:pt x="1378" y="1"/>
                  </a:moveTo>
                  <a:cubicBezTo>
                    <a:pt x="1375" y="1"/>
                    <a:pt x="1371" y="1"/>
                    <a:pt x="1368" y="1"/>
                  </a:cubicBezTo>
                  <a:cubicBezTo>
                    <a:pt x="567" y="34"/>
                    <a:pt x="0" y="3870"/>
                    <a:pt x="134" y="8641"/>
                  </a:cubicBezTo>
                  <a:cubicBezTo>
                    <a:pt x="234" y="13377"/>
                    <a:pt x="968" y="17213"/>
                    <a:pt x="1768" y="17213"/>
                  </a:cubicBezTo>
                  <a:cubicBezTo>
                    <a:pt x="2569" y="17180"/>
                    <a:pt x="3136" y="13311"/>
                    <a:pt x="3002" y="8574"/>
                  </a:cubicBezTo>
                  <a:cubicBezTo>
                    <a:pt x="2903" y="3824"/>
                    <a:pt x="2175" y="1"/>
                    <a:pt x="13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42;p25"/>
            <p:cNvSpPr/>
            <p:nvPr/>
          </p:nvSpPr>
          <p:spPr>
            <a:xfrm>
              <a:off x="7060262" y="3650717"/>
              <a:ext cx="216974" cy="600203"/>
            </a:xfrm>
            <a:custGeom>
              <a:avLst/>
              <a:gdLst/>
              <a:ahLst/>
              <a:cxnLst/>
              <a:rect l="l" t="t" r="r" b="b"/>
              <a:pathLst>
                <a:path w="11097" h="30697" extrusionOk="0">
                  <a:moveTo>
                    <a:pt x="10072" y="0"/>
                  </a:moveTo>
                  <a:cubicBezTo>
                    <a:pt x="8938" y="234"/>
                    <a:pt x="7970" y="734"/>
                    <a:pt x="7136" y="1501"/>
                  </a:cubicBezTo>
                  <a:lnTo>
                    <a:pt x="6936" y="1501"/>
                  </a:lnTo>
                  <a:cubicBezTo>
                    <a:pt x="4968" y="1535"/>
                    <a:pt x="3134" y="3169"/>
                    <a:pt x="2833" y="5204"/>
                  </a:cubicBezTo>
                  <a:lnTo>
                    <a:pt x="265" y="21582"/>
                  </a:lnTo>
                  <a:cubicBezTo>
                    <a:pt x="1" y="23597"/>
                    <a:pt x="1338" y="25219"/>
                    <a:pt x="3275" y="25219"/>
                  </a:cubicBezTo>
                  <a:cubicBezTo>
                    <a:pt x="3294" y="25219"/>
                    <a:pt x="3314" y="25219"/>
                    <a:pt x="3334" y="25218"/>
                  </a:cubicBezTo>
                  <a:cubicBezTo>
                    <a:pt x="3734" y="25218"/>
                    <a:pt x="4101" y="25152"/>
                    <a:pt x="4501" y="25018"/>
                  </a:cubicBezTo>
                  <a:cubicBezTo>
                    <a:pt x="4635" y="27453"/>
                    <a:pt x="4735" y="29221"/>
                    <a:pt x="4735" y="29221"/>
                  </a:cubicBezTo>
                  <a:cubicBezTo>
                    <a:pt x="4835" y="30055"/>
                    <a:pt x="5602" y="30389"/>
                    <a:pt x="6436" y="30656"/>
                  </a:cubicBezTo>
                  <a:cubicBezTo>
                    <a:pt x="6532" y="30683"/>
                    <a:pt x="6626" y="30696"/>
                    <a:pt x="6717" y="30696"/>
                  </a:cubicBezTo>
                  <a:cubicBezTo>
                    <a:pt x="11096" y="30696"/>
                    <a:pt x="10072" y="1"/>
                    <a:pt x="10072" y="0"/>
                  </a:cubicBezTo>
                  <a:close/>
                </a:path>
              </a:pathLst>
            </a:custGeom>
            <a:solidFill>
              <a:srgbClr val="68D3E3"/>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743;p25"/>
            <p:cNvSpPr/>
            <p:nvPr/>
          </p:nvSpPr>
          <p:spPr>
            <a:xfrm>
              <a:off x="7133919" y="3626550"/>
              <a:ext cx="390698" cy="646797"/>
            </a:xfrm>
            <a:custGeom>
              <a:avLst/>
              <a:gdLst/>
              <a:ahLst/>
              <a:cxnLst/>
              <a:rect l="l" t="t" r="r" b="b"/>
              <a:pathLst>
                <a:path w="19982" h="33080" extrusionOk="0">
                  <a:moveTo>
                    <a:pt x="10924" y="1"/>
                  </a:moveTo>
                  <a:cubicBezTo>
                    <a:pt x="10885" y="1"/>
                    <a:pt x="10847" y="1"/>
                    <a:pt x="10808" y="2"/>
                  </a:cubicBezTo>
                  <a:lnTo>
                    <a:pt x="6438" y="769"/>
                  </a:lnTo>
                  <a:cubicBezTo>
                    <a:pt x="3503" y="836"/>
                    <a:pt x="1601" y="3071"/>
                    <a:pt x="634" y="6373"/>
                  </a:cubicBezTo>
                  <a:cubicBezTo>
                    <a:pt x="167" y="7908"/>
                    <a:pt x="0" y="9509"/>
                    <a:pt x="67" y="11110"/>
                  </a:cubicBezTo>
                  <a:cubicBezTo>
                    <a:pt x="200" y="15313"/>
                    <a:pt x="1068" y="28990"/>
                    <a:pt x="1068" y="28990"/>
                  </a:cubicBezTo>
                  <a:cubicBezTo>
                    <a:pt x="1134" y="29857"/>
                    <a:pt x="1902" y="30324"/>
                    <a:pt x="2769" y="30691"/>
                  </a:cubicBezTo>
                  <a:cubicBezTo>
                    <a:pt x="5352" y="31845"/>
                    <a:pt x="9334" y="33080"/>
                    <a:pt x="12885" y="33080"/>
                  </a:cubicBezTo>
                  <a:cubicBezTo>
                    <a:pt x="15800" y="33080"/>
                    <a:pt x="18425" y="32248"/>
                    <a:pt x="19748" y="29857"/>
                  </a:cubicBezTo>
                  <a:cubicBezTo>
                    <a:pt x="19948" y="29490"/>
                    <a:pt x="19981" y="29023"/>
                    <a:pt x="19814" y="28589"/>
                  </a:cubicBezTo>
                  <a:lnTo>
                    <a:pt x="19014" y="16180"/>
                  </a:lnTo>
                  <a:cubicBezTo>
                    <a:pt x="19642" y="5860"/>
                    <a:pt x="15482" y="1"/>
                    <a:pt x="10924" y="1"/>
                  </a:cubicBezTo>
                  <a:close/>
                </a:path>
              </a:pathLst>
            </a:custGeom>
            <a:solidFill>
              <a:srgbClr val="68D3E3"/>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744;p25"/>
            <p:cNvSpPr/>
            <p:nvPr/>
          </p:nvSpPr>
          <p:spPr>
            <a:xfrm>
              <a:off x="7358938" y="3668237"/>
              <a:ext cx="239381" cy="472447"/>
            </a:xfrm>
            <a:custGeom>
              <a:avLst/>
              <a:gdLst/>
              <a:ahLst/>
              <a:cxnLst/>
              <a:rect l="l" t="t" r="r" b="b"/>
              <a:pathLst>
                <a:path w="12243" h="24163" extrusionOk="0">
                  <a:moveTo>
                    <a:pt x="3677" y="0"/>
                  </a:moveTo>
                  <a:cubicBezTo>
                    <a:pt x="3343" y="0"/>
                    <a:pt x="3005" y="45"/>
                    <a:pt x="2669" y="138"/>
                  </a:cubicBezTo>
                  <a:lnTo>
                    <a:pt x="1" y="4842"/>
                  </a:lnTo>
                  <a:lnTo>
                    <a:pt x="4270" y="21354"/>
                  </a:lnTo>
                  <a:cubicBezTo>
                    <a:pt x="4742" y="23047"/>
                    <a:pt x="6300" y="24163"/>
                    <a:pt x="7982" y="24163"/>
                  </a:cubicBezTo>
                  <a:cubicBezTo>
                    <a:pt x="8321" y="24163"/>
                    <a:pt x="8666" y="24117"/>
                    <a:pt x="9007" y="24022"/>
                  </a:cubicBezTo>
                  <a:cubicBezTo>
                    <a:pt x="11042" y="23455"/>
                    <a:pt x="12243" y="21320"/>
                    <a:pt x="11676" y="19285"/>
                  </a:cubicBezTo>
                  <a:lnTo>
                    <a:pt x="7406" y="2840"/>
                  </a:lnTo>
                  <a:cubicBezTo>
                    <a:pt x="6932" y="1141"/>
                    <a:pt x="5366" y="0"/>
                    <a:pt x="367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745;p25"/>
            <p:cNvSpPr/>
            <p:nvPr/>
          </p:nvSpPr>
          <p:spPr>
            <a:xfrm>
              <a:off x="7358938" y="3659849"/>
              <a:ext cx="239381" cy="489184"/>
            </a:xfrm>
            <a:custGeom>
              <a:avLst/>
              <a:gdLst/>
              <a:ahLst/>
              <a:cxnLst/>
              <a:rect l="l" t="t" r="r" b="b"/>
              <a:pathLst>
                <a:path w="12243" h="25019" fill="none" extrusionOk="0">
                  <a:moveTo>
                    <a:pt x="2669" y="567"/>
                  </a:moveTo>
                  <a:lnTo>
                    <a:pt x="2669" y="567"/>
                  </a:lnTo>
                  <a:cubicBezTo>
                    <a:pt x="4704" y="0"/>
                    <a:pt x="6839" y="1235"/>
                    <a:pt x="7406" y="3269"/>
                  </a:cubicBezTo>
                  <a:lnTo>
                    <a:pt x="11676" y="19714"/>
                  </a:lnTo>
                  <a:cubicBezTo>
                    <a:pt x="12243" y="21749"/>
                    <a:pt x="11042" y="23884"/>
                    <a:pt x="9007" y="24451"/>
                  </a:cubicBezTo>
                  <a:lnTo>
                    <a:pt x="9007" y="24451"/>
                  </a:lnTo>
                  <a:cubicBezTo>
                    <a:pt x="6972" y="25018"/>
                    <a:pt x="4837" y="23817"/>
                    <a:pt x="4270" y="21783"/>
                  </a:cubicBezTo>
                  <a:lnTo>
                    <a:pt x="1" y="5271"/>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746;p25"/>
            <p:cNvSpPr/>
            <p:nvPr/>
          </p:nvSpPr>
          <p:spPr>
            <a:xfrm>
              <a:off x="7004124" y="3987503"/>
              <a:ext cx="473522" cy="169442"/>
            </a:xfrm>
            <a:custGeom>
              <a:avLst/>
              <a:gdLst/>
              <a:ahLst/>
              <a:cxnLst/>
              <a:rect l="l" t="t" r="r" b="b"/>
              <a:pathLst>
                <a:path w="24218" h="8666" extrusionOk="0">
                  <a:moveTo>
                    <a:pt x="5812" y="0"/>
                  </a:moveTo>
                  <a:cubicBezTo>
                    <a:pt x="5742" y="0"/>
                    <a:pt x="5673" y="8"/>
                    <a:pt x="5604" y="22"/>
                  </a:cubicBezTo>
                  <a:lnTo>
                    <a:pt x="3670" y="356"/>
                  </a:lnTo>
                  <a:cubicBezTo>
                    <a:pt x="3169" y="422"/>
                    <a:pt x="2836" y="856"/>
                    <a:pt x="2836" y="1323"/>
                  </a:cubicBezTo>
                  <a:lnTo>
                    <a:pt x="1068" y="1657"/>
                  </a:lnTo>
                  <a:cubicBezTo>
                    <a:pt x="434" y="1757"/>
                    <a:pt x="0" y="2390"/>
                    <a:pt x="134" y="3024"/>
                  </a:cubicBezTo>
                  <a:cubicBezTo>
                    <a:pt x="224" y="3597"/>
                    <a:pt x="723" y="4006"/>
                    <a:pt x="1310" y="4006"/>
                  </a:cubicBezTo>
                  <a:cubicBezTo>
                    <a:pt x="1373" y="4006"/>
                    <a:pt x="1437" y="4001"/>
                    <a:pt x="1501" y="3992"/>
                  </a:cubicBezTo>
                  <a:lnTo>
                    <a:pt x="3036" y="3725"/>
                  </a:lnTo>
                  <a:cubicBezTo>
                    <a:pt x="3136" y="3758"/>
                    <a:pt x="3236" y="3791"/>
                    <a:pt x="3336" y="3825"/>
                  </a:cubicBezTo>
                  <a:lnTo>
                    <a:pt x="3369" y="3992"/>
                  </a:lnTo>
                  <a:cubicBezTo>
                    <a:pt x="3069" y="3992"/>
                    <a:pt x="3269" y="4092"/>
                    <a:pt x="3036" y="4258"/>
                  </a:cubicBezTo>
                  <a:lnTo>
                    <a:pt x="1401" y="4625"/>
                  </a:lnTo>
                  <a:cubicBezTo>
                    <a:pt x="701" y="4759"/>
                    <a:pt x="267" y="5459"/>
                    <a:pt x="401" y="6160"/>
                  </a:cubicBezTo>
                  <a:cubicBezTo>
                    <a:pt x="543" y="6788"/>
                    <a:pt x="1077" y="7196"/>
                    <a:pt x="1667" y="7196"/>
                  </a:cubicBezTo>
                  <a:cubicBezTo>
                    <a:pt x="1766" y="7196"/>
                    <a:pt x="1867" y="7185"/>
                    <a:pt x="1968" y="7160"/>
                  </a:cubicBezTo>
                  <a:lnTo>
                    <a:pt x="4003" y="6727"/>
                  </a:lnTo>
                  <a:lnTo>
                    <a:pt x="5137" y="6794"/>
                  </a:lnTo>
                  <a:cubicBezTo>
                    <a:pt x="5924" y="7985"/>
                    <a:pt x="7237" y="8666"/>
                    <a:pt x="8605" y="8666"/>
                  </a:cubicBezTo>
                  <a:cubicBezTo>
                    <a:pt x="9152" y="8666"/>
                    <a:pt x="9707" y="8557"/>
                    <a:pt x="10241" y="8328"/>
                  </a:cubicBezTo>
                  <a:cubicBezTo>
                    <a:pt x="10775" y="8094"/>
                    <a:pt x="11208" y="7761"/>
                    <a:pt x="11575" y="7394"/>
                  </a:cubicBezTo>
                  <a:lnTo>
                    <a:pt x="24218" y="7194"/>
                  </a:lnTo>
                  <a:lnTo>
                    <a:pt x="24017" y="522"/>
                  </a:lnTo>
                  <a:lnTo>
                    <a:pt x="6138" y="55"/>
                  </a:lnTo>
                  <a:lnTo>
                    <a:pt x="6105" y="55"/>
                  </a:lnTo>
                  <a:cubicBezTo>
                    <a:pt x="6007" y="16"/>
                    <a:pt x="5909" y="0"/>
                    <a:pt x="581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747;p25"/>
            <p:cNvSpPr/>
            <p:nvPr/>
          </p:nvSpPr>
          <p:spPr>
            <a:xfrm>
              <a:off x="7004124" y="3987268"/>
              <a:ext cx="473522" cy="178729"/>
            </a:xfrm>
            <a:custGeom>
              <a:avLst/>
              <a:gdLst/>
              <a:ahLst/>
              <a:cxnLst/>
              <a:rect l="l" t="t" r="r" b="b"/>
              <a:pathLst>
                <a:path w="24218" h="9141" fill="none" extrusionOk="0">
                  <a:moveTo>
                    <a:pt x="24218" y="7206"/>
                  </a:moveTo>
                  <a:lnTo>
                    <a:pt x="11575" y="7406"/>
                  </a:lnTo>
                  <a:cubicBezTo>
                    <a:pt x="11208" y="7773"/>
                    <a:pt x="10775" y="8106"/>
                    <a:pt x="10241" y="8340"/>
                  </a:cubicBezTo>
                  <a:cubicBezTo>
                    <a:pt x="8373" y="9141"/>
                    <a:pt x="6238" y="8473"/>
                    <a:pt x="5137" y="6806"/>
                  </a:cubicBezTo>
                  <a:lnTo>
                    <a:pt x="4003" y="6739"/>
                  </a:lnTo>
                  <a:lnTo>
                    <a:pt x="1968" y="7172"/>
                  </a:lnTo>
                  <a:cubicBezTo>
                    <a:pt x="1268" y="7339"/>
                    <a:pt x="567" y="6906"/>
                    <a:pt x="401" y="6172"/>
                  </a:cubicBezTo>
                  <a:cubicBezTo>
                    <a:pt x="267" y="5471"/>
                    <a:pt x="701" y="4771"/>
                    <a:pt x="1401" y="4637"/>
                  </a:cubicBezTo>
                  <a:lnTo>
                    <a:pt x="3036" y="4270"/>
                  </a:lnTo>
                  <a:cubicBezTo>
                    <a:pt x="3269" y="4104"/>
                    <a:pt x="3069" y="4004"/>
                    <a:pt x="3369" y="4004"/>
                  </a:cubicBezTo>
                  <a:lnTo>
                    <a:pt x="3336" y="3837"/>
                  </a:lnTo>
                  <a:cubicBezTo>
                    <a:pt x="3236" y="3803"/>
                    <a:pt x="3136" y="3770"/>
                    <a:pt x="3036" y="3737"/>
                  </a:cubicBezTo>
                  <a:lnTo>
                    <a:pt x="1501" y="4004"/>
                  </a:lnTo>
                  <a:cubicBezTo>
                    <a:pt x="834" y="4104"/>
                    <a:pt x="234" y="3670"/>
                    <a:pt x="134" y="3036"/>
                  </a:cubicBezTo>
                  <a:cubicBezTo>
                    <a:pt x="0" y="2402"/>
                    <a:pt x="434" y="1769"/>
                    <a:pt x="1068" y="1669"/>
                  </a:cubicBezTo>
                  <a:lnTo>
                    <a:pt x="2836" y="1335"/>
                  </a:lnTo>
                  <a:cubicBezTo>
                    <a:pt x="2836" y="868"/>
                    <a:pt x="3169" y="434"/>
                    <a:pt x="3670" y="368"/>
                  </a:cubicBezTo>
                  <a:lnTo>
                    <a:pt x="5604" y="34"/>
                  </a:lnTo>
                  <a:cubicBezTo>
                    <a:pt x="5771" y="1"/>
                    <a:pt x="5938" y="1"/>
                    <a:pt x="6105" y="67"/>
                  </a:cubicBezTo>
                  <a:cubicBezTo>
                    <a:pt x="6105" y="67"/>
                    <a:pt x="6138" y="67"/>
                    <a:pt x="6138" y="67"/>
                  </a:cubicBezTo>
                  <a:lnTo>
                    <a:pt x="24017" y="534"/>
                  </a:ln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748;p25"/>
            <p:cNvSpPr/>
            <p:nvPr/>
          </p:nvSpPr>
          <p:spPr>
            <a:xfrm>
              <a:off x="7336764" y="3421651"/>
              <a:ext cx="196327" cy="170517"/>
            </a:xfrm>
            <a:custGeom>
              <a:avLst/>
              <a:gdLst/>
              <a:ahLst/>
              <a:cxnLst/>
              <a:rect l="l" t="t" r="r" b="b"/>
              <a:pathLst>
                <a:path w="10041" h="8721" extrusionOk="0">
                  <a:moveTo>
                    <a:pt x="5081" y="0"/>
                  </a:moveTo>
                  <a:cubicBezTo>
                    <a:pt x="4989" y="0"/>
                    <a:pt x="4897" y="2"/>
                    <a:pt x="4804" y="7"/>
                  </a:cubicBezTo>
                  <a:cubicBezTo>
                    <a:pt x="2102" y="174"/>
                    <a:pt x="0" y="2209"/>
                    <a:pt x="134" y="4610"/>
                  </a:cubicBezTo>
                  <a:cubicBezTo>
                    <a:pt x="263" y="6930"/>
                    <a:pt x="2382" y="8720"/>
                    <a:pt x="4961" y="8720"/>
                  </a:cubicBezTo>
                  <a:cubicBezTo>
                    <a:pt x="5053" y="8720"/>
                    <a:pt x="5145" y="8718"/>
                    <a:pt x="5237" y="8713"/>
                  </a:cubicBezTo>
                  <a:cubicBezTo>
                    <a:pt x="7973" y="8546"/>
                    <a:pt x="10041" y="6512"/>
                    <a:pt x="9941" y="4110"/>
                  </a:cubicBezTo>
                  <a:cubicBezTo>
                    <a:pt x="9812" y="1791"/>
                    <a:pt x="7661" y="0"/>
                    <a:pt x="5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749;p25"/>
            <p:cNvSpPr/>
            <p:nvPr/>
          </p:nvSpPr>
          <p:spPr>
            <a:xfrm>
              <a:off x="6981951" y="3315692"/>
              <a:ext cx="406985" cy="256020"/>
            </a:xfrm>
            <a:custGeom>
              <a:avLst/>
              <a:gdLst/>
              <a:ahLst/>
              <a:cxnLst/>
              <a:rect l="l" t="t" r="r" b="b"/>
              <a:pathLst>
                <a:path w="20815" h="13094" extrusionOk="0">
                  <a:moveTo>
                    <a:pt x="13622" y="1"/>
                  </a:moveTo>
                  <a:cubicBezTo>
                    <a:pt x="12934" y="1"/>
                    <a:pt x="12195" y="125"/>
                    <a:pt x="11408" y="389"/>
                  </a:cubicBezTo>
                  <a:cubicBezTo>
                    <a:pt x="9474" y="1056"/>
                    <a:pt x="7639" y="2457"/>
                    <a:pt x="6505" y="4092"/>
                  </a:cubicBezTo>
                  <a:cubicBezTo>
                    <a:pt x="6270" y="4064"/>
                    <a:pt x="6024" y="4048"/>
                    <a:pt x="5771" y="4048"/>
                  </a:cubicBezTo>
                  <a:cubicBezTo>
                    <a:pt x="5413" y="4048"/>
                    <a:pt x="5041" y="4080"/>
                    <a:pt x="4670" y="4158"/>
                  </a:cubicBezTo>
                  <a:cubicBezTo>
                    <a:pt x="2068" y="4659"/>
                    <a:pt x="0" y="6727"/>
                    <a:pt x="67" y="8828"/>
                  </a:cubicBezTo>
                  <a:cubicBezTo>
                    <a:pt x="124" y="10597"/>
                    <a:pt x="1693" y="11804"/>
                    <a:pt x="3773" y="11804"/>
                  </a:cubicBezTo>
                  <a:cubicBezTo>
                    <a:pt x="4126" y="11804"/>
                    <a:pt x="4493" y="11770"/>
                    <a:pt x="4870" y="11697"/>
                  </a:cubicBezTo>
                  <a:cubicBezTo>
                    <a:pt x="5771" y="11530"/>
                    <a:pt x="6605" y="11163"/>
                    <a:pt x="7305" y="10663"/>
                  </a:cubicBezTo>
                  <a:cubicBezTo>
                    <a:pt x="9192" y="12127"/>
                    <a:pt x="12149" y="13093"/>
                    <a:pt x="14707" y="13093"/>
                  </a:cubicBezTo>
                  <a:cubicBezTo>
                    <a:pt x="15587" y="13093"/>
                    <a:pt x="16420" y="12979"/>
                    <a:pt x="17146" y="12731"/>
                  </a:cubicBezTo>
                  <a:cubicBezTo>
                    <a:pt x="20815" y="11497"/>
                    <a:pt x="20215" y="7227"/>
                    <a:pt x="18980" y="4125"/>
                  </a:cubicBezTo>
                  <a:cubicBezTo>
                    <a:pt x="17984" y="1661"/>
                    <a:pt x="16144" y="1"/>
                    <a:pt x="13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750;p25"/>
            <p:cNvSpPr/>
            <p:nvPr/>
          </p:nvSpPr>
          <p:spPr>
            <a:xfrm>
              <a:off x="7025652" y="3360097"/>
              <a:ext cx="346333" cy="371341"/>
            </a:xfrm>
            <a:custGeom>
              <a:avLst/>
              <a:gdLst/>
              <a:ahLst/>
              <a:cxnLst/>
              <a:rect l="l" t="t" r="r" b="b"/>
              <a:pathLst>
                <a:path w="17713" h="18992" extrusionOk="0">
                  <a:moveTo>
                    <a:pt x="7440" y="0"/>
                  </a:moveTo>
                  <a:cubicBezTo>
                    <a:pt x="6978" y="0"/>
                    <a:pt x="6508" y="50"/>
                    <a:pt x="6038" y="153"/>
                  </a:cubicBezTo>
                  <a:lnTo>
                    <a:pt x="5704" y="220"/>
                  </a:lnTo>
                  <a:cubicBezTo>
                    <a:pt x="2202" y="1020"/>
                    <a:pt x="0" y="4489"/>
                    <a:pt x="801" y="7992"/>
                  </a:cubicBezTo>
                  <a:lnTo>
                    <a:pt x="1735" y="12161"/>
                  </a:lnTo>
                  <a:cubicBezTo>
                    <a:pt x="2395" y="15178"/>
                    <a:pt x="5060" y="17229"/>
                    <a:pt x="8024" y="17229"/>
                  </a:cubicBezTo>
                  <a:cubicBezTo>
                    <a:pt x="8502" y="17229"/>
                    <a:pt x="8987" y="17176"/>
                    <a:pt x="9473" y="17065"/>
                  </a:cubicBezTo>
                  <a:lnTo>
                    <a:pt x="9807" y="16998"/>
                  </a:lnTo>
                  <a:cubicBezTo>
                    <a:pt x="10107" y="16932"/>
                    <a:pt x="10374" y="16865"/>
                    <a:pt x="10608" y="16765"/>
                  </a:cubicBezTo>
                  <a:lnTo>
                    <a:pt x="11341" y="17699"/>
                  </a:lnTo>
                  <a:cubicBezTo>
                    <a:pt x="11987" y="18540"/>
                    <a:pt x="12966" y="18992"/>
                    <a:pt x="13962" y="18992"/>
                  </a:cubicBezTo>
                  <a:cubicBezTo>
                    <a:pt x="14663" y="18992"/>
                    <a:pt x="15372" y="18768"/>
                    <a:pt x="15978" y="18299"/>
                  </a:cubicBezTo>
                  <a:cubicBezTo>
                    <a:pt x="17412" y="17198"/>
                    <a:pt x="17713" y="15130"/>
                    <a:pt x="16612" y="13663"/>
                  </a:cubicBezTo>
                  <a:lnTo>
                    <a:pt x="14844" y="11361"/>
                  </a:lnTo>
                  <a:cubicBezTo>
                    <a:pt x="14944" y="10694"/>
                    <a:pt x="14911" y="9960"/>
                    <a:pt x="14744" y="9226"/>
                  </a:cubicBezTo>
                  <a:lnTo>
                    <a:pt x="13810" y="5090"/>
                  </a:lnTo>
                  <a:cubicBezTo>
                    <a:pt x="13117" y="2058"/>
                    <a:pt x="10424" y="0"/>
                    <a:pt x="7440" y="0"/>
                  </a:cubicBezTo>
                  <a:close/>
                </a:path>
              </a:pathLst>
            </a:custGeom>
            <a:solidFill>
              <a:srgbClr val="EEEEEE"/>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751;p25"/>
            <p:cNvSpPr/>
            <p:nvPr/>
          </p:nvSpPr>
          <p:spPr>
            <a:xfrm>
              <a:off x="7036739" y="3359960"/>
              <a:ext cx="281126" cy="337202"/>
            </a:xfrm>
            <a:custGeom>
              <a:avLst/>
              <a:gdLst/>
              <a:ahLst/>
              <a:cxnLst/>
              <a:rect l="l" t="t" r="r" b="b"/>
              <a:pathLst>
                <a:path w="14378" h="17246" extrusionOk="0">
                  <a:moveTo>
                    <a:pt x="6911" y="0"/>
                  </a:moveTo>
                  <a:cubicBezTo>
                    <a:pt x="6436" y="0"/>
                    <a:pt x="5948" y="50"/>
                    <a:pt x="5471" y="160"/>
                  </a:cubicBezTo>
                  <a:lnTo>
                    <a:pt x="5404" y="193"/>
                  </a:lnTo>
                  <a:lnTo>
                    <a:pt x="5304" y="193"/>
                  </a:lnTo>
                  <a:lnTo>
                    <a:pt x="5204" y="227"/>
                  </a:lnTo>
                  <a:lnTo>
                    <a:pt x="5137" y="260"/>
                  </a:lnTo>
                  <a:cubicBezTo>
                    <a:pt x="4236" y="427"/>
                    <a:pt x="3469" y="794"/>
                    <a:pt x="2769" y="1294"/>
                  </a:cubicBezTo>
                  <a:cubicBezTo>
                    <a:pt x="2068" y="1794"/>
                    <a:pt x="1501" y="2395"/>
                    <a:pt x="1068" y="3095"/>
                  </a:cubicBezTo>
                  <a:cubicBezTo>
                    <a:pt x="634" y="3796"/>
                    <a:pt x="300" y="4596"/>
                    <a:pt x="167" y="5430"/>
                  </a:cubicBezTo>
                  <a:cubicBezTo>
                    <a:pt x="0" y="6264"/>
                    <a:pt x="0" y="7131"/>
                    <a:pt x="200" y="7999"/>
                  </a:cubicBezTo>
                  <a:lnTo>
                    <a:pt x="434" y="9033"/>
                  </a:lnTo>
                  <a:lnTo>
                    <a:pt x="667" y="10100"/>
                  </a:lnTo>
                  <a:lnTo>
                    <a:pt x="901" y="11134"/>
                  </a:lnTo>
                  <a:lnTo>
                    <a:pt x="1134" y="12168"/>
                  </a:lnTo>
                  <a:cubicBezTo>
                    <a:pt x="1334" y="13036"/>
                    <a:pt x="1701" y="13836"/>
                    <a:pt x="2202" y="14537"/>
                  </a:cubicBezTo>
                  <a:cubicBezTo>
                    <a:pt x="2702" y="15204"/>
                    <a:pt x="3302" y="15804"/>
                    <a:pt x="4003" y="16238"/>
                  </a:cubicBezTo>
                  <a:cubicBezTo>
                    <a:pt x="4703" y="16672"/>
                    <a:pt x="5504" y="17005"/>
                    <a:pt x="6338" y="17139"/>
                  </a:cubicBezTo>
                  <a:cubicBezTo>
                    <a:pt x="6684" y="17211"/>
                    <a:pt x="7049" y="17245"/>
                    <a:pt x="7421" y="17245"/>
                  </a:cubicBezTo>
                  <a:cubicBezTo>
                    <a:pt x="7911" y="17245"/>
                    <a:pt x="8414" y="17186"/>
                    <a:pt x="8906" y="17072"/>
                  </a:cubicBezTo>
                  <a:lnTo>
                    <a:pt x="8973" y="17072"/>
                  </a:lnTo>
                  <a:lnTo>
                    <a:pt x="9073" y="17039"/>
                  </a:lnTo>
                  <a:lnTo>
                    <a:pt x="9173" y="17039"/>
                  </a:lnTo>
                  <a:lnTo>
                    <a:pt x="9240" y="17005"/>
                  </a:lnTo>
                  <a:cubicBezTo>
                    <a:pt x="10141" y="16805"/>
                    <a:pt x="10908" y="16438"/>
                    <a:pt x="11608" y="15938"/>
                  </a:cubicBezTo>
                  <a:lnTo>
                    <a:pt x="14210" y="11835"/>
                  </a:lnTo>
                  <a:cubicBezTo>
                    <a:pt x="14377" y="11001"/>
                    <a:pt x="14377" y="10134"/>
                    <a:pt x="14177" y="9233"/>
                  </a:cubicBezTo>
                  <a:lnTo>
                    <a:pt x="13943" y="8199"/>
                  </a:lnTo>
                  <a:lnTo>
                    <a:pt x="13710" y="7165"/>
                  </a:lnTo>
                  <a:lnTo>
                    <a:pt x="13476" y="6131"/>
                  </a:lnTo>
                  <a:lnTo>
                    <a:pt x="13243" y="5063"/>
                  </a:lnTo>
                  <a:cubicBezTo>
                    <a:pt x="13043" y="4196"/>
                    <a:pt x="12676" y="3395"/>
                    <a:pt x="12175" y="2728"/>
                  </a:cubicBezTo>
                  <a:cubicBezTo>
                    <a:pt x="11675" y="2028"/>
                    <a:pt x="11075" y="1461"/>
                    <a:pt x="10374" y="1027"/>
                  </a:cubicBezTo>
                  <a:cubicBezTo>
                    <a:pt x="9674" y="560"/>
                    <a:pt x="8873" y="260"/>
                    <a:pt x="8039" y="93"/>
                  </a:cubicBezTo>
                  <a:cubicBezTo>
                    <a:pt x="7679" y="33"/>
                    <a:pt x="7299" y="0"/>
                    <a:pt x="691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752;p25"/>
            <p:cNvSpPr/>
            <p:nvPr/>
          </p:nvSpPr>
          <p:spPr>
            <a:xfrm>
              <a:off x="7036739" y="3359159"/>
              <a:ext cx="281126" cy="339177"/>
            </a:xfrm>
            <a:custGeom>
              <a:avLst/>
              <a:gdLst/>
              <a:ahLst/>
              <a:cxnLst/>
              <a:rect l="l" t="t" r="r" b="b"/>
              <a:pathLst>
                <a:path w="14378" h="17347" fill="none" extrusionOk="0">
                  <a:moveTo>
                    <a:pt x="11608" y="15979"/>
                  </a:moveTo>
                  <a:cubicBezTo>
                    <a:pt x="10908" y="16479"/>
                    <a:pt x="10141" y="16846"/>
                    <a:pt x="9240" y="17046"/>
                  </a:cubicBezTo>
                  <a:lnTo>
                    <a:pt x="9173" y="17080"/>
                  </a:lnTo>
                  <a:lnTo>
                    <a:pt x="9073" y="17080"/>
                  </a:lnTo>
                  <a:lnTo>
                    <a:pt x="8973" y="17113"/>
                  </a:lnTo>
                  <a:lnTo>
                    <a:pt x="8906" y="17113"/>
                  </a:lnTo>
                  <a:cubicBezTo>
                    <a:pt x="8039" y="17313"/>
                    <a:pt x="7139" y="17346"/>
                    <a:pt x="6338" y="17180"/>
                  </a:cubicBezTo>
                  <a:cubicBezTo>
                    <a:pt x="5504" y="17046"/>
                    <a:pt x="4703" y="16713"/>
                    <a:pt x="4003" y="16279"/>
                  </a:cubicBezTo>
                  <a:cubicBezTo>
                    <a:pt x="3302" y="15845"/>
                    <a:pt x="2702" y="15245"/>
                    <a:pt x="2202" y="14578"/>
                  </a:cubicBezTo>
                  <a:cubicBezTo>
                    <a:pt x="1701" y="13877"/>
                    <a:pt x="1334" y="13077"/>
                    <a:pt x="1134" y="12209"/>
                  </a:cubicBezTo>
                  <a:lnTo>
                    <a:pt x="901" y="11175"/>
                  </a:lnTo>
                  <a:lnTo>
                    <a:pt x="667" y="10141"/>
                  </a:lnTo>
                  <a:lnTo>
                    <a:pt x="434" y="9074"/>
                  </a:lnTo>
                  <a:lnTo>
                    <a:pt x="200" y="8040"/>
                  </a:lnTo>
                  <a:cubicBezTo>
                    <a:pt x="0" y="7172"/>
                    <a:pt x="0" y="6305"/>
                    <a:pt x="167" y="5471"/>
                  </a:cubicBezTo>
                  <a:cubicBezTo>
                    <a:pt x="300" y="4637"/>
                    <a:pt x="634" y="3837"/>
                    <a:pt x="1068" y="3136"/>
                  </a:cubicBezTo>
                  <a:cubicBezTo>
                    <a:pt x="1501" y="2436"/>
                    <a:pt x="2068" y="1835"/>
                    <a:pt x="2769" y="1335"/>
                  </a:cubicBezTo>
                  <a:cubicBezTo>
                    <a:pt x="3469" y="835"/>
                    <a:pt x="4236" y="468"/>
                    <a:pt x="5137" y="301"/>
                  </a:cubicBezTo>
                  <a:lnTo>
                    <a:pt x="5204" y="268"/>
                  </a:lnTo>
                  <a:lnTo>
                    <a:pt x="5304" y="234"/>
                  </a:lnTo>
                  <a:lnTo>
                    <a:pt x="5404" y="234"/>
                  </a:lnTo>
                  <a:lnTo>
                    <a:pt x="5471" y="201"/>
                  </a:lnTo>
                  <a:cubicBezTo>
                    <a:pt x="6338" y="1"/>
                    <a:pt x="7239" y="1"/>
                    <a:pt x="8039" y="134"/>
                  </a:cubicBezTo>
                  <a:cubicBezTo>
                    <a:pt x="8873" y="301"/>
                    <a:pt x="9674" y="601"/>
                    <a:pt x="10374" y="1068"/>
                  </a:cubicBezTo>
                  <a:cubicBezTo>
                    <a:pt x="11075" y="1502"/>
                    <a:pt x="11675" y="2069"/>
                    <a:pt x="12175" y="2769"/>
                  </a:cubicBezTo>
                  <a:cubicBezTo>
                    <a:pt x="12676" y="3436"/>
                    <a:pt x="13043" y="4237"/>
                    <a:pt x="13243" y="5104"/>
                  </a:cubicBezTo>
                  <a:lnTo>
                    <a:pt x="13476" y="6172"/>
                  </a:lnTo>
                  <a:lnTo>
                    <a:pt x="13710" y="7206"/>
                  </a:lnTo>
                  <a:lnTo>
                    <a:pt x="13943" y="8240"/>
                  </a:lnTo>
                  <a:lnTo>
                    <a:pt x="14177" y="9274"/>
                  </a:lnTo>
                  <a:cubicBezTo>
                    <a:pt x="14377" y="10175"/>
                    <a:pt x="14377" y="11042"/>
                    <a:pt x="14210" y="11876"/>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753;p25"/>
            <p:cNvSpPr/>
            <p:nvPr/>
          </p:nvSpPr>
          <p:spPr>
            <a:xfrm>
              <a:off x="6870086" y="3272714"/>
              <a:ext cx="448886" cy="225949"/>
            </a:xfrm>
            <a:custGeom>
              <a:avLst/>
              <a:gdLst/>
              <a:ahLst/>
              <a:cxnLst/>
              <a:rect l="l" t="t" r="r" b="b"/>
              <a:pathLst>
                <a:path w="22958" h="11556" extrusionOk="0">
                  <a:moveTo>
                    <a:pt x="10977" y="1"/>
                  </a:moveTo>
                  <a:cubicBezTo>
                    <a:pt x="6313" y="1"/>
                    <a:pt x="0" y="2115"/>
                    <a:pt x="1818" y="6923"/>
                  </a:cubicBezTo>
                  <a:cubicBezTo>
                    <a:pt x="2867" y="9628"/>
                    <a:pt x="4783" y="11556"/>
                    <a:pt x="7737" y="11556"/>
                  </a:cubicBezTo>
                  <a:cubicBezTo>
                    <a:pt x="8353" y="11556"/>
                    <a:pt x="9015" y="11472"/>
                    <a:pt x="9724" y="11293"/>
                  </a:cubicBezTo>
                  <a:cubicBezTo>
                    <a:pt x="11892" y="10760"/>
                    <a:pt x="14060" y="9425"/>
                    <a:pt x="15428" y="7824"/>
                  </a:cubicBezTo>
                  <a:cubicBezTo>
                    <a:pt x="15792" y="7905"/>
                    <a:pt x="16180" y="7949"/>
                    <a:pt x="16592" y="7949"/>
                  </a:cubicBezTo>
                  <a:cubicBezTo>
                    <a:pt x="16861" y="7949"/>
                    <a:pt x="17140" y="7930"/>
                    <a:pt x="17429" y="7891"/>
                  </a:cubicBezTo>
                  <a:cubicBezTo>
                    <a:pt x="20298" y="7557"/>
                    <a:pt x="22733" y="5556"/>
                    <a:pt x="22867" y="3388"/>
                  </a:cubicBezTo>
                  <a:cubicBezTo>
                    <a:pt x="22957" y="1426"/>
                    <a:pt x="21137" y="38"/>
                    <a:pt x="18665" y="38"/>
                  </a:cubicBezTo>
                  <a:cubicBezTo>
                    <a:pt x="18405" y="38"/>
                    <a:pt x="18137" y="53"/>
                    <a:pt x="17863" y="85"/>
                  </a:cubicBezTo>
                  <a:cubicBezTo>
                    <a:pt x="16896" y="185"/>
                    <a:pt x="15928" y="519"/>
                    <a:pt x="15128" y="953"/>
                  </a:cubicBezTo>
                  <a:cubicBezTo>
                    <a:pt x="14401" y="330"/>
                    <a:pt x="12818" y="1"/>
                    <a:pt x="10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754;p25"/>
            <p:cNvSpPr/>
            <p:nvPr/>
          </p:nvSpPr>
          <p:spPr>
            <a:xfrm>
              <a:off x="7223277" y="3372103"/>
              <a:ext cx="105681" cy="122848"/>
            </a:xfrm>
            <a:custGeom>
              <a:avLst/>
              <a:gdLst/>
              <a:ahLst/>
              <a:cxnLst/>
              <a:rect l="l" t="t" r="r" b="b"/>
              <a:pathLst>
                <a:path w="5405" h="6283" extrusionOk="0">
                  <a:moveTo>
                    <a:pt x="2351" y="0"/>
                  </a:moveTo>
                  <a:cubicBezTo>
                    <a:pt x="2224" y="0"/>
                    <a:pt x="2096" y="13"/>
                    <a:pt x="1968" y="39"/>
                  </a:cubicBezTo>
                  <a:cubicBezTo>
                    <a:pt x="701" y="339"/>
                    <a:pt x="0" y="1974"/>
                    <a:pt x="401" y="3675"/>
                  </a:cubicBezTo>
                  <a:cubicBezTo>
                    <a:pt x="731" y="5209"/>
                    <a:pt x="1876" y="6283"/>
                    <a:pt x="3028" y="6283"/>
                  </a:cubicBezTo>
                  <a:cubicBezTo>
                    <a:pt x="3153" y="6283"/>
                    <a:pt x="3278" y="6270"/>
                    <a:pt x="3403" y="6244"/>
                  </a:cubicBezTo>
                  <a:cubicBezTo>
                    <a:pt x="4670" y="5943"/>
                    <a:pt x="5404" y="4309"/>
                    <a:pt x="5004" y="2608"/>
                  </a:cubicBezTo>
                  <a:cubicBezTo>
                    <a:pt x="4643" y="1073"/>
                    <a:pt x="3522" y="0"/>
                    <a:pt x="23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755;p25"/>
            <p:cNvSpPr/>
            <p:nvPr/>
          </p:nvSpPr>
          <p:spPr>
            <a:xfrm>
              <a:off x="7256537" y="3464336"/>
              <a:ext cx="86109" cy="76822"/>
            </a:xfrm>
            <a:custGeom>
              <a:avLst/>
              <a:gdLst/>
              <a:ahLst/>
              <a:cxnLst/>
              <a:rect l="l" t="t" r="r" b="b"/>
              <a:pathLst>
                <a:path w="4404" h="3929" extrusionOk="0">
                  <a:moveTo>
                    <a:pt x="2154" y="0"/>
                  </a:moveTo>
                  <a:cubicBezTo>
                    <a:pt x="1959" y="0"/>
                    <a:pt x="1762" y="30"/>
                    <a:pt x="1568" y="92"/>
                  </a:cubicBezTo>
                  <a:cubicBezTo>
                    <a:pt x="568" y="392"/>
                    <a:pt x="0" y="1460"/>
                    <a:pt x="301" y="2461"/>
                  </a:cubicBezTo>
                  <a:lnTo>
                    <a:pt x="2736" y="3928"/>
                  </a:lnTo>
                  <a:cubicBezTo>
                    <a:pt x="3803" y="3595"/>
                    <a:pt x="4404" y="2461"/>
                    <a:pt x="4070" y="1427"/>
                  </a:cubicBezTo>
                  <a:cubicBezTo>
                    <a:pt x="3799" y="559"/>
                    <a:pt x="2999" y="0"/>
                    <a:pt x="215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756;p25"/>
            <p:cNvSpPr/>
            <p:nvPr/>
          </p:nvSpPr>
          <p:spPr>
            <a:xfrm>
              <a:off x="7256537" y="3459604"/>
              <a:ext cx="86109" cy="81553"/>
            </a:xfrm>
            <a:custGeom>
              <a:avLst/>
              <a:gdLst/>
              <a:ahLst/>
              <a:cxnLst/>
              <a:rect l="l" t="t" r="r" b="b"/>
              <a:pathLst>
                <a:path w="4404" h="4171" fill="none" extrusionOk="0">
                  <a:moveTo>
                    <a:pt x="301" y="2703"/>
                  </a:moveTo>
                  <a:cubicBezTo>
                    <a:pt x="0" y="1702"/>
                    <a:pt x="568" y="634"/>
                    <a:pt x="1568" y="334"/>
                  </a:cubicBezTo>
                  <a:lnTo>
                    <a:pt x="1568" y="334"/>
                  </a:lnTo>
                  <a:cubicBezTo>
                    <a:pt x="2602" y="1"/>
                    <a:pt x="3736" y="601"/>
                    <a:pt x="4070" y="1669"/>
                  </a:cubicBezTo>
                  <a:lnTo>
                    <a:pt x="4070" y="1669"/>
                  </a:lnTo>
                  <a:cubicBezTo>
                    <a:pt x="4404" y="2703"/>
                    <a:pt x="3803" y="3837"/>
                    <a:pt x="2736" y="4170"/>
                  </a:cubicBezTo>
                </a:path>
              </a:pathLst>
            </a:custGeom>
            <a:noFill/>
            <a:ln w="11675"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757;p25"/>
            <p:cNvSpPr/>
            <p:nvPr/>
          </p:nvSpPr>
          <p:spPr>
            <a:xfrm>
              <a:off x="7066088" y="3543468"/>
              <a:ext cx="19572" cy="22329"/>
            </a:xfrm>
            <a:custGeom>
              <a:avLst/>
              <a:gdLst/>
              <a:ahLst/>
              <a:cxnLst/>
              <a:rect l="l" t="t" r="r" b="b"/>
              <a:pathLst>
                <a:path w="1001" h="1142" extrusionOk="0">
                  <a:moveTo>
                    <a:pt x="425" y="0"/>
                  </a:moveTo>
                  <a:cubicBezTo>
                    <a:pt x="394" y="0"/>
                    <a:pt x="363" y="5"/>
                    <a:pt x="334" y="15"/>
                  </a:cubicBezTo>
                  <a:cubicBezTo>
                    <a:pt x="100" y="82"/>
                    <a:pt x="0" y="382"/>
                    <a:pt x="134" y="715"/>
                  </a:cubicBezTo>
                  <a:cubicBezTo>
                    <a:pt x="216" y="962"/>
                    <a:pt x="411" y="1142"/>
                    <a:pt x="589" y="1142"/>
                  </a:cubicBezTo>
                  <a:cubicBezTo>
                    <a:pt x="628" y="1142"/>
                    <a:pt x="665" y="1133"/>
                    <a:pt x="701" y="1116"/>
                  </a:cubicBezTo>
                  <a:cubicBezTo>
                    <a:pt x="934" y="1049"/>
                    <a:pt x="1001" y="749"/>
                    <a:pt x="901" y="448"/>
                  </a:cubicBezTo>
                  <a:cubicBezTo>
                    <a:pt x="815" y="164"/>
                    <a:pt x="608" y="0"/>
                    <a:pt x="4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758;p25"/>
            <p:cNvSpPr/>
            <p:nvPr/>
          </p:nvSpPr>
          <p:spPr>
            <a:xfrm>
              <a:off x="7055647" y="3505925"/>
              <a:ext cx="20237" cy="11106"/>
            </a:xfrm>
            <a:custGeom>
              <a:avLst/>
              <a:gdLst/>
              <a:ahLst/>
              <a:cxnLst/>
              <a:rect l="l" t="t" r="r" b="b"/>
              <a:pathLst>
                <a:path w="1035" h="568" fill="none" extrusionOk="0">
                  <a:moveTo>
                    <a:pt x="0" y="567"/>
                  </a:moveTo>
                  <a:cubicBezTo>
                    <a:pt x="201" y="367"/>
                    <a:pt x="501" y="167"/>
                    <a:pt x="1035" y="0"/>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759;p25"/>
            <p:cNvSpPr/>
            <p:nvPr/>
          </p:nvSpPr>
          <p:spPr>
            <a:xfrm>
              <a:off x="7141095" y="3523895"/>
              <a:ext cx="19572" cy="22329"/>
            </a:xfrm>
            <a:custGeom>
              <a:avLst/>
              <a:gdLst/>
              <a:ahLst/>
              <a:cxnLst/>
              <a:rect l="l" t="t" r="r" b="b"/>
              <a:pathLst>
                <a:path w="1001" h="1142" extrusionOk="0">
                  <a:moveTo>
                    <a:pt x="425" y="1"/>
                  </a:moveTo>
                  <a:cubicBezTo>
                    <a:pt x="394" y="1"/>
                    <a:pt x="363" y="5"/>
                    <a:pt x="334" y="15"/>
                  </a:cubicBezTo>
                  <a:cubicBezTo>
                    <a:pt x="100" y="82"/>
                    <a:pt x="0" y="382"/>
                    <a:pt x="100" y="716"/>
                  </a:cubicBezTo>
                  <a:cubicBezTo>
                    <a:pt x="210" y="963"/>
                    <a:pt x="388" y="1142"/>
                    <a:pt x="577" y="1142"/>
                  </a:cubicBezTo>
                  <a:cubicBezTo>
                    <a:pt x="618" y="1142"/>
                    <a:pt x="659" y="1134"/>
                    <a:pt x="701" y="1116"/>
                  </a:cubicBezTo>
                  <a:cubicBezTo>
                    <a:pt x="901" y="1049"/>
                    <a:pt x="1001" y="749"/>
                    <a:pt x="901" y="449"/>
                  </a:cubicBezTo>
                  <a:cubicBezTo>
                    <a:pt x="815" y="164"/>
                    <a:pt x="608"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760;p25"/>
            <p:cNvSpPr/>
            <p:nvPr/>
          </p:nvSpPr>
          <p:spPr>
            <a:xfrm>
              <a:off x="7142385" y="3476556"/>
              <a:ext cx="22857" cy="3950"/>
            </a:xfrm>
            <a:custGeom>
              <a:avLst/>
              <a:gdLst/>
              <a:ahLst/>
              <a:cxnLst/>
              <a:rect l="l" t="t" r="r" b="b"/>
              <a:pathLst>
                <a:path w="1169" h="202" fill="none" extrusionOk="0">
                  <a:moveTo>
                    <a:pt x="1168" y="34"/>
                  </a:moveTo>
                  <a:cubicBezTo>
                    <a:pt x="868" y="1"/>
                    <a:pt x="468" y="1"/>
                    <a:pt x="1" y="201"/>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761;p25"/>
            <p:cNvSpPr/>
            <p:nvPr/>
          </p:nvSpPr>
          <p:spPr>
            <a:xfrm>
              <a:off x="7138475" y="3573091"/>
              <a:ext cx="27413" cy="46985"/>
            </a:xfrm>
            <a:custGeom>
              <a:avLst/>
              <a:gdLst/>
              <a:ahLst/>
              <a:cxnLst/>
              <a:rect l="l" t="t" r="r" b="b"/>
              <a:pathLst>
                <a:path w="1402" h="2403" fill="none" extrusionOk="0">
                  <a:moveTo>
                    <a:pt x="1035" y="1"/>
                  </a:moveTo>
                  <a:cubicBezTo>
                    <a:pt x="1402" y="968"/>
                    <a:pt x="935" y="2002"/>
                    <a:pt x="1" y="2403"/>
                  </a:cubicBezTo>
                </a:path>
              </a:pathLst>
            </a:custGeom>
            <a:noFill/>
            <a:ln w="12500" cap="rnd"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762;p25"/>
            <p:cNvSpPr/>
            <p:nvPr/>
          </p:nvSpPr>
          <p:spPr>
            <a:xfrm>
              <a:off x="6595813" y="3971039"/>
              <a:ext cx="801594" cy="772832"/>
            </a:xfrm>
            <a:custGeom>
              <a:avLst/>
              <a:gdLst/>
              <a:ahLst/>
              <a:cxnLst/>
              <a:rect l="l" t="t" r="r" b="b"/>
              <a:pathLst>
                <a:path w="40997" h="39526" extrusionOk="0">
                  <a:moveTo>
                    <a:pt x="12011" y="1"/>
                  </a:moveTo>
                  <a:cubicBezTo>
                    <a:pt x="9669" y="1"/>
                    <a:pt x="7435" y="1320"/>
                    <a:pt x="6372" y="3566"/>
                  </a:cubicBezTo>
                  <a:cubicBezTo>
                    <a:pt x="5605" y="5234"/>
                    <a:pt x="5605" y="7035"/>
                    <a:pt x="6238" y="8603"/>
                  </a:cubicBezTo>
                  <a:lnTo>
                    <a:pt x="7106" y="25749"/>
                  </a:lnTo>
                  <a:cubicBezTo>
                    <a:pt x="7139" y="26115"/>
                    <a:pt x="7172" y="26482"/>
                    <a:pt x="7306" y="26816"/>
                  </a:cubicBezTo>
                  <a:cubicBezTo>
                    <a:pt x="7172" y="26916"/>
                    <a:pt x="7039" y="27049"/>
                    <a:pt x="6972" y="27216"/>
                  </a:cubicBezTo>
                  <a:lnTo>
                    <a:pt x="1969" y="35722"/>
                  </a:lnTo>
                  <a:lnTo>
                    <a:pt x="1368" y="36123"/>
                  </a:lnTo>
                  <a:cubicBezTo>
                    <a:pt x="268" y="36856"/>
                    <a:pt x="1" y="38324"/>
                    <a:pt x="735" y="39425"/>
                  </a:cubicBezTo>
                  <a:lnTo>
                    <a:pt x="801" y="39525"/>
                  </a:lnTo>
                  <a:lnTo>
                    <a:pt x="1802" y="38858"/>
                  </a:lnTo>
                  <a:lnTo>
                    <a:pt x="13277" y="31953"/>
                  </a:lnTo>
                  <a:cubicBezTo>
                    <a:pt x="14378" y="31286"/>
                    <a:pt x="14411" y="29718"/>
                    <a:pt x="13644" y="28584"/>
                  </a:cubicBezTo>
                  <a:cubicBezTo>
                    <a:pt x="14444" y="27883"/>
                    <a:pt x="14945" y="26883"/>
                    <a:pt x="14978" y="25749"/>
                  </a:cubicBezTo>
                  <a:lnTo>
                    <a:pt x="16212" y="15008"/>
                  </a:lnTo>
                  <a:lnTo>
                    <a:pt x="29222" y="20945"/>
                  </a:lnTo>
                  <a:cubicBezTo>
                    <a:pt x="30069" y="21345"/>
                    <a:pt x="30962" y="21530"/>
                    <a:pt x="31842" y="21530"/>
                  </a:cubicBezTo>
                  <a:cubicBezTo>
                    <a:pt x="32799" y="21530"/>
                    <a:pt x="33741" y="21311"/>
                    <a:pt x="34592" y="20912"/>
                  </a:cubicBezTo>
                  <a:cubicBezTo>
                    <a:pt x="36260" y="20411"/>
                    <a:pt x="37728" y="19344"/>
                    <a:pt x="38728" y="17776"/>
                  </a:cubicBezTo>
                  <a:cubicBezTo>
                    <a:pt x="40997" y="14274"/>
                    <a:pt x="39963" y="9604"/>
                    <a:pt x="36460" y="7369"/>
                  </a:cubicBezTo>
                  <a:cubicBezTo>
                    <a:pt x="35221" y="6572"/>
                    <a:pt x="33823" y="6189"/>
                    <a:pt x="32439" y="6189"/>
                  </a:cubicBezTo>
                  <a:cubicBezTo>
                    <a:pt x="31215" y="6189"/>
                    <a:pt x="30002" y="6489"/>
                    <a:pt x="28921" y="7068"/>
                  </a:cubicBezTo>
                  <a:lnTo>
                    <a:pt x="14678" y="597"/>
                  </a:lnTo>
                  <a:cubicBezTo>
                    <a:pt x="13813" y="192"/>
                    <a:pt x="12904" y="1"/>
                    <a:pt x="12011" y="1"/>
                  </a:cubicBezTo>
                  <a:close/>
                </a:path>
              </a:pathLst>
            </a:cu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763;p25"/>
            <p:cNvSpPr/>
            <p:nvPr/>
          </p:nvSpPr>
          <p:spPr>
            <a:xfrm>
              <a:off x="6399498" y="4625819"/>
              <a:ext cx="414669" cy="182640"/>
            </a:xfrm>
            <a:custGeom>
              <a:avLst/>
              <a:gdLst/>
              <a:ahLst/>
              <a:cxnLst/>
              <a:rect l="l" t="t" r="r" b="b"/>
              <a:pathLst>
                <a:path w="21208" h="9341" extrusionOk="0">
                  <a:moveTo>
                    <a:pt x="16812" y="0"/>
                  </a:moveTo>
                  <a:lnTo>
                    <a:pt x="667" y="7472"/>
                  </a:lnTo>
                  <a:cubicBezTo>
                    <a:pt x="267" y="7673"/>
                    <a:pt x="0" y="8340"/>
                    <a:pt x="0" y="9074"/>
                  </a:cubicBezTo>
                  <a:lnTo>
                    <a:pt x="17846" y="9340"/>
                  </a:lnTo>
                  <a:cubicBezTo>
                    <a:pt x="17857" y="9341"/>
                    <a:pt x="17868" y="9341"/>
                    <a:pt x="17878" y="9341"/>
                  </a:cubicBezTo>
                  <a:cubicBezTo>
                    <a:pt x="20092" y="9341"/>
                    <a:pt x="21208" y="5895"/>
                    <a:pt x="19648" y="3803"/>
                  </a:cubicBezTo>
                  <a:lnTo>
                    <a:pt x="16812" y="0"/>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764;p25"/>
            <p:cNvSpPr/>
            <p:nvPr/>
          </p:nvSpPr>
          <p:spPr>
            <a:xfrm>
              <a:off x="6399498" y="4700180"/>
              <a:ext cx="414826" cy="108927"/>
            </a:xfrm>
            <a:custGeom>
              <a:avLst/>
              <a:gdLst/>
              <a:ahLst/>
              <a:cxnLst/>
              <a:rect l="l" t="t" r="r" b="b"/>
              <a:pathLst>
                <a:path w="21216" h="5571" fill="none" extrusionOk="0">
                  <a:moveTo>
                    <a:pt x="0" y="5271"/>
                  </a:moveTo>
                  <a:lnTo>
                    <a:pt x="17846" y="5537"/>
                  </a:lnTo>
                  <a:cubicBezTo>
                    <a:pt x="20081" y="5571"/>
                    <a:pt x="21215" y="2102"/>
                    <a:pt x="19681" y="0"/>
                  </a:cubicBezTo>
                </a:path>
              </a:pathLst>
            </a:custGeom>
            <a:noFill/>
            <a:ln w="14175" cap="rnd" cmpd="sng">
              <a:solidFill>
                <a:srgbClr val="59595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765;p25"/>
            <p:cNvSpPr/>
            <p:nvPr/>
          </p:nvSpPr>
          <p:spPr>
            <a:xfrm>
              <a:off x="6397543" y="4741203"/>
              <a:ext cx="105662" cy="63995"/>
            </a:xfrm>
            <a:custGeom>
              <a:avLst/>
              <a:gdLst/>
              <a:ahLst/>
              <a:cxnLst/>
              <a:rect l="l" t="t" r="r" b="b"/>
              <a:pathLst>
                <a:path w="5404" h="3273" extrusionOk="0">
                  <a:moveTo>
                    <a:pt x="2991" y="1"/>
                  </a:moveTo>
                  <a:cubicBezTo>
                    <a:pt x="2950" y="1"/>
                    <a:pt x="2910" y="2"/>
                    <a:pt x="2869" y="4"/>
                  </a:cubicBezTo>
                  <a:cubicBezTo>
                    <a:pt x="1268" y="70"/>
                    <a:pt x="0" y="1438"/>
                    <a:pt x="67" y="3072"/>
                  </a:cubicBezTo>
                  <a:lnTo>
                    <a:pt x="67" y="3273"/>
                  </a:lnTo>
                  <a:lnTo>
                    <a:pt x="5404" y="3039"/>
                  </a:lnTo>
                  <a:lnTo>
                    <a:pt x="5371" y="2305"/>
                  </a:lnTo>
                  <a:cubicBezTo>
                    <a:pt x="5338" y="1012"/>
                    <a:pt x="4272" y="1"/>
                    <a:pt x="299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766;p25"/>
            <p:cNvSpPr/>
            <p:nvPr/>
          </p:nvSpPr>
          <p:spPr>
            <a:xfrm>
              <a:off x="6530583" y="4693649"/>
              <a:ext cx="61336" cy="66537"/>
            </a:xfrm>
            <a:custGeom>
              <a:avLst/>
              <a:gdLst/>
              <a:ahLst/>
              <a:cxnLst/>
              <a:rect l="l" t="t" r="r" b="b"/>
              <a:pathLst>
                <a:path w="3137" h="3403" fill="none" extrusionOk="0">
                  <a:moveTo>
                    <a:pt x="3137" y="2002"/>
                  </a:moveTo>
                  <a:lnTo>
                    <a:pt x="1102" y="1"/>
                  </a:lnTo>
                  <a:lnTo>
                    <a:pt x="1869" y="3403"/>
                  </a:lnTo>
                  <a:lnTo>
                    <a:pt x="1" y="1201"/>
                  </a:lnTo>
                </a:path>
              </a:pathLst>
            </a:custGeom>
            <a:noFill/>
            <a:ln w="13350" cap="rnd"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767;p25"/>
            <p:cNvSpPr/>
            <p:nvPr/>
          </p:nvSpPr>
          <p:spPr>
            <a:xfrm>
              <a:off x="6601679" y="4093071"/>
              <a:ext cx="933339" cy="640775"/>
            </a:xfrm>
            <a:custGeom>
              <a:avLst/>
              <a:gdLst/>
              <a:ahLst/>
              <a:cxnLst/>
              <a:rect l="l" t="t" r="r" b="b"/>
              <a:pathLst>
                <a:path w="47735" h="32772" extrusionOk="0">
                  <a:moveTo>
                    <a:pt x="38676" y="1"/>
                  </a:moveTo>
                  <a:cubicBezTo>
                    <a:pt x="36231" y="1"/>
                    <a:pt x="33951" y="1089"/>
                    <a:pt x="32391" y="2896"/>
                  </a:cubicBezTo>
                  <a:lnTo>
                    <a:pt x="15145" y="1962"/>
                  </a:lnTo>
                  <a:cubicBezTo>
                    <a:pt x="14982" y="1950"/>
                    <a:pt x="14821" y="1945"/>
                    <a:pt x="14660" y="1945"/>
                  </a:cubicBezTo>
                  <a:cubicBezTo>
                    <a:pt x="11068" y="1945"/>
                    <a:pt x="8062" y="4758"/>
                    <a:pt x="7806" y="8366"/>
                  </a:cubicBezTo>
                  <a:cubicBezTo>
                    <a:pt x="7806" y="8466"/>
                    <a:pt x="7806" y="8533"/>
                    <a:pt x="7806" y="8633"/>
                  </a:cubicBezTo>
                  <a:lnTo>
                    <a:pt x="868" y="26779"/>
                  </a:lnTo>
                  <a:cubicBezTo>
                    <a:pt x="1" y="28914"/>
                    <a:pt x="968" y="31383"/>
                    <a:pt x="3036" y="32350"/>
                  </a:cubicBezTo>
                  <a:cubicBezTo>
                    <a:pt x="3637" y="32637"/>
                    <a:pt x="4271" y="32772"/>
                    <a:pt x="4896" y="32772"/>
                  </a:cubicBezTo>
                  <a:cubicBezTo>
                    <a:pt x="6526" y="32772"/>
                    <a:pt x="8093" y="31849"/>
                    <a:pt x="8841" y="30282"/>
                  </a:cubicBezTo>
                  <a:lnTo>
                    <a:pt x="17280" y="15872"/>
                  </a:lnTo>
                  <a:lnTo>
                    <a:pt x="38295" y="17006"/>
                  </a:lnTo>
                  <a:cubicBezTo>
                    <a:pt x="38468" y="17019"/>
                    <a:pt x="38639" y="17026"/>
                    <a:pt x="38809" y="17026"/>
                  </a:cubicBezTo>
                  <a:cubicBezTo>
                    <a:pt x="40778" y="17026"/>
                    <a:pt x="42573" y="16155"/>
                    <a:pt x="43832" y="14804"/>
                  </a:cubicBezTo>
                  <a:cubicBezTo>
                    <a:pt x="45333" y="13637"/>
                    <a:pt x="46434" y="11935"/>
                    <a:pt x="46834" y="9934"/>
                  </a:cubicBezTo>
                  <a:cubicBezTo>
                    <a:pt x="47735" y="5431"/>
                    <a:pt x="44800" y="1061"/>
                    <a:pt x="40296" y="160"/>
                  </a:cubicBezTo>
                  <a:cubicBezTo>
                    <a:pt x="39752" y="53"/>
                    <a:pt x="39210" y="1"/>
                    <a:pt x="38676" y="1"/>
                  </a:cubicBezTo>
                  <a:close/>
                </a:path>
              </a:pathLst>
            </a:custGeom>
            <a:solidFill>
              <a:srgbClr val="FF6952"/>
            </a:solidFill>
            <a:ln w="11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768;p25"/>
            <p:cNvSpPr/>
            <p:nvPr/>
          </p:nvSpPr>
          <p:spPr>
            <a:xfrm>
              <a:off x="7144360" y="1928799"/>
              <a:ext cx="393299" cy="949000"/>
            </a:xfrm>
            <a:custGeom>
              <a:avLst/>
              <a:gdLst/>
              <a:ahLst/>
              <a:cxnLst/>
              <a:rect l="l" t="t" r="r" b="b"/>
              <a:pathLst>
                <a:path w="20115" h="48536" fill="none" extrusionOk="0">
                  <a:moveTo>
                    <a:pt x="0" y="0"/>
                  </a:moveTo>
                  <a:cubicBezTo>
                    <a:pt x="12442" y="12409"/>
                    <a:pt x="20114" y="29588"/>
                    <a:pt x="20114" y="48535"/>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769;p25"/>
            <p:cNvSpPr/>
            <p:nvPr/>
          </p:nvSpPr>
          <p:spPr>
            <a:xfrm>
              <a:off x="4853030" y="1928134"/>
              <a:ext cx="392653" cy="949665"/>
            </a:xfrm>
            <a:custGeom>
              <a:avLst/>
              <a:gdLst/>
              <a:ahLst/>
              <a:cxnLst/>
              <a:rect l="l" t="t" r="r" b="b"/>
              <a:pathLst>
                <a:path w="20082" h="48570" fill="none" extrusionOk="0">
                  <a:moveTo>
                    <a:pt x="0" y="48569"/>
                  </a:moveTo>
                  <a:cubicBezTo>
                    <a:pt x="0" y="29622"/>
                    <a:pt x="7673" y="12443"/>
                    <a:pt x="20081" y="1"/>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770;p25"/>
            <p:cNvSpPr/>
            <p:nvPr/>
          </p:nvSpPr>
          <p:spPr>
            <a:xfrm>
              <a:off x="5320685" y="2356018"/>
              <a:ext cx="420046" cy="319605"/>
            </a:xfrm>
            <a:custGeom>
              <a:avLst/>
              <a:gdLst/>
              <a:ahLst/>
              <a:cxnLst/>
              <a:rect l="l" t="t" r="r" b="b"/>
              <a:pathLst>
                <a:path w="21483" h="16346" fill="none" extrusionOk="0">
                  <a:moveTo>
                    <a:pt x="0" y="15578"/>
                  </a:moveTo>
                  <a:cubicBezTo>
                    <a:pt x="4304" y="13377"/>
                    <a:pt x="7372" y="11075"/>
                    <a:pt x="9140" y="8807"/>
                  </a:cubicBezTo>
                  <a:cubicBezTo>
                    <a:pt x="10942" y="6572"/>
                    <a:pt x="11409" y="4303"/>
                    <a:pt x="10575" y="2135"/>
                  </a:cubicBezTo>
                  <a:cubicBezTo>
                    <a:pt x="9707" y="0"/>
                    <a:pt x="7106" y="34"/>
                    <a:pt x="5137" y="1235"/>
                  </a:cubicBezTo>
                  <a:cubicBezTo>
                    <a:pt x="3169" y="2402"/>
                    <a:pt x="1768" y="4770"/>
                    <a:pt x="3303" y="7272"/>
                  </a:cubicBezTo>
                  <a:cubicBezTo>
                    <a:pt x="4837" y="9807"/>
                    <a:pt x="6639" y="12643"/>
                    <a:pt x="8940" y="14277"/>
                  </a:cubicBezTo>
                  <a:cubicBezTo>
                    <a:pt x="11242" y="15912"/>
                    <a:pt x="14077" y="16345"/>
                    <a:pt x="17613" y="14077"/>
                  </a:cubicBezTo>
                  <a:cubicBezTo>
                    <a:pt x="18347" y="13577"/>
                    <a:pt x="19047" y="13043"/>
                    <a:pt x="19681" y="12443"/>
                  </a:cubicBezTo>
                  <a:cubicBezTo>
                    <a:pt x="20315" y="11842"/>
                    <a:pt x="20915" y="11208"/>
                    <a:pt x="21482" y="10541"/>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771;p25"/>
            <p:cNvSpPr/>
            <p:nvPr/>
          </p:nvSpPr>
          <p:spPr>
            <a:xfrm>
              <a:off x="4919550" y="2791704"/>
              <a:ext cx="168288" cy="208742"/>
            </a:xfrm>
            <a:custGeom>
              <a:avLst/>
              <a:gdLst/>
              <a:ahLst/>
              <a:cxnLst/>
              <a:rect l="l" t="t" r="r" b="b"/>
              <a:pathLst>
                <a:path w="8607" h="10676" fill="none" extrusionOk="0">
                  <a:moveTo>
                    <a:pt x="1" y="10675"/>
                  </a:moveTo>
                  <a:cubicBezTo>
                    <a:pt x="1368" y="6205"/>
                    <a:pt x="4704" y="2770"/>
                    <a:pt x="8607" y="1"/>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772;p25"/>
            <p:cNvSpPr/>
            <p:nvPr/>
          </p:nvSpPr>
          <p:spPr>
            <a:xfrm>
              <a:off x="5544394" y="3008256"/>
              <a:ext cx="585715" cy="418091"/>
            </a:xfrm>
            <a:custGeom>
              <a:avLst/>
              <a:gdLst/>
              <a:ahLst/>
              <a:cxnLst/>
              <a:rect l="l" t="t" r="r" b="b"/>
              <a:pathLst>
                <a:path w="29956" h="21383" fill="none" extrusionOk="0">
                  <a:moveTo>
                    <a:pt x="29956" y="21382"/>
                  </a:moveTo>
                  <a:cubicBezTo>
                    <a:pt x="19281" y="12676"/>
                    <a:pt x="9641" y="1"/>
                    <a:pt x="1" y="7806"/>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773;p25"/>
            <p:cNvSpPr/>
            <p:nvPr/>
          </p:nvSpPr>
          <p:spPr>
            <a:xfrm>
              <a:off x="6799323" y="2692568"/>
              <a:ext cx="187841" cy="245247"/>
            </a:xfrm>
            <a:custGeom>
              <a:avLst/>
              <a:gdLst/>
              <a:ahLst/>
              <a:cxnLst/>
              <a:rect l="l" t="t" r="r" b="b"/>
              <a:pathLst>
                <a:path w="9607" h="12543" fill="none" extrusionOk="0">
                  <a:moveTo>
                    <a:pt x="0" y="1"/>
                  </a:moveTo>
                  <a:cubicBezTo>
                    <a:pt x="4904" y="1668"/>
                    <a:pt x="9307" y="5171"/>
                    <a:pt x="9607" y="12543"/>
                  </a:cubicBezTo>
                </a:path>
              </a:pathLst>
            </a:custGeom>
            <a:noFill/>
            <a:ln w="10850" cap="flat" cmpd="sng">
              <a:solidFill>
                <a:srgbClr val="000000"/>
              </a:solidFill>
              <a:prstDash val="dot"/>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774;p25"/>
            <p:cNvSpPr/>
            <p:nvPr/>
          </p:nvSpPr>
          <p:spPr>
            <a:xfrm>
              <a:off x="5125661" y="2707566"/>
              <a:ext cx="145471" cy="60691"/>
            </a:xfrm>
            <a:custGeom>
              <a:avLst/>
              <a:gdLst/>
              <a:ahLst/>
              <a:cxnLst/>
              <a:rect l="l" t="t" r="r" b="b"/>
              <a:pathLst>
                <a:path w="7440" h="3104" extrusionOk="0">
                  <a:moveTo>
                    <a:pt x="7239" y="1"/>
                  </a:moveTo>
                  <a:lnTo>
                    <a:pt x="1" y="3103"/>
                  </a:lnTo>
                  <a:lnTo>
                    <a:pt x="7439" y="1202"/>
                  </a:lnTo>
                  <a:lnTo>
                    <a:pt x="72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775;p25"/>
            <p:cNvSpPr/>
            <p:nvPr/>
          </p:nvSpPr>
          <p:spPr>
            <a:xfrm>
              <a:off x="5121105" y="2665820"/>
              <a:ext cx="209368" cy="103726"/>
            </a:xfrm>
            <a:custGeom>
              <a:avLst/>
              <a:gdLst/>
              <a:ahLst/>
              <a:cxnLst/>
              <a:rect l="l" t="t" r="r" b="b"/>
              <a:pathLst>
                <a:path w="10708" h="5305" extrusionOk="0">
                  <a:moveTo>
                    <a:pt x="4470" y="1"/>
                  </a:moveTo>
                  <a:lnTo>
                    <a:pt x="0" y="5305"/>
                  </a:lnTo>
                  <a:lnTo>
                    <a:pt x="0" y="5305"/>
                  </a:lnTo>
                  <a:lnTo>
                    <a:pt x="10708" y="1402"/>
                  </a:lnTo>
                  <a:lnTo>
                    <a:pt x="7272" y="868"/>
                  </a:lnTo>
                  <a:lnTo>
                    <a:pt x="6371" y="1335"/>
                  </a:lnTo>
                  <a:lnTo>
                    <a:pt x="5838" y="335"/>
                  </a:lnTo>
                  <a:lnTo>
                    <a:pt x="44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776;p25"/>
            <p:cNvSpPr/>
            <p:nvPr/>
          </p:nvSpPr>
          <p:spPr>
            <a:xfrm>
              <a:off x="5164807" y="2672350"/>
              <a:ext cx="80889" cy="63937"/>
            </a:xfrm>
            <a:custGeom>
              <a:avLst/>
              <a:gdLst/>
              <a:ahLst/>
              <a:cxnLst/>
              <a:rect l="l" t="t" r="r" b="b"/>
              <a:pathLst>
                <a:path w="4137" h="3270" extrusionOk="0">
                  <a:moveTo>
                    <a:pt x="3603" y="1"/>
                  </a:moveTo>
                  <a:lnTo>
                    <a:pt x="0" y="3270"/>
                  </a:lnTo>
                  <a:lnTo>
                    <a:pt x="0" y="3270"/>
                  </a:lnTo>
                  <a:lnTo>
                    <a:pt x="4136" y="1001"/>
                  </a:lnTo>
                  <a:lnTo>
                    <a:pt x="36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777;p25"/>
            <p:cNvSpPr/>
            <p:nvPr/>
          </p:nvSpPr>
          <p:spPr>
            <a:xfrm>
              <a:off x="6560597" y="2640400"/>
              <a:ext cx="153937" cy="33278"/>
            </a:xfrm>
            <a:custGeom>
              <a:avLst/>
              <a:gdLst/>
              <a:ahLst/>
              <a:cxnLst/>
              <a:rect l="l" t="t" r="r" b="b"/>
              <a:pathLst>
                <a:path w="7873" h="1702" extrusionOk="0">
                  <a:moveTo>
                    <a:pt x="0" y="0"/>
                  </a:moveTo>
                  <a:lnTo>
                    <a:pt x="7506" y="1701"/>
                  </a:lnTo>
                  <a:lnTo>
                    <a:pt x="7873" y="534"/>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778;p25"/>
            <p:cNvSpPr/>
            <p:nvPr/>
          </p:nvSpPr>
          <p:spPr>
            <a:xfrm>
              <a:off x="6556687" y="2586903"/>
              <a:ext cx="221119" cy="80243"/>
            </a:xfrm>
            <a:custGeom>
              <a:avLst/>
              <a:gdLst/>
              <a:ahLst/>
              <a:cxnLst/>
              <a:rect l="l" t="t" r="r" b="b"/>
              <a:pathLst>
                <a:path w="11309" h="4104" extrusionOk="0">
                  <a:moveTo>
                    <a:pt x="6371" y="1"/>
                  </a:moveTo>
                  <a:lnTo>
                    <a:pt x="0" y="2703"/>
                  </a:lnTo>
                  <a:lnTo>
                    <a:pt x="11308" y="4104"/>
                  </a:lnTo>
                  <a:lnTo>
                    <a:pt x="8473" y="2069"/>
                  </a:lnTo>
                  <a:lnTo>
                    <a:pt x="7472" y="2069"/>
                  </a:lnTo>
                  <a:lnTo>
                    <a:pt x="7439" y="935"/>
                  </a:lnTo>
                  <a:lnTo>
                    <a:pt x="63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779;p25"/>
            <p:cNvSpPr/>
            <p:nvPr/>
          </p:nvSpPr>
          <p:spPr>
            <a:xfrm>
              <a:off x="6610165" y="2605165"/>
              <a:ext cx="92640" cy="24812"/>
            </a:xfrm>
            <a:custGeom>
              <a:avLst/>
              <a:gdLst/>
              <a:ahLst/>
              <a:cxnLst/>
              <a:rect l="l" t="t" r="r" b="b"/>
              <a:pathLst>
                <a:path w="4738" h="1269" extrusionOk="0">
                  <a:moveTo>
                    <a:pt x="4704" y="1"/>
                  </a:moveTo>
                  <a:lnTo>
                    <a:pt x="1" y="1268"/>
                  </a:lnTo>
                  <a:lnTo>
                    <a:pt x="1" y="1268"/>
                  </a:lnTo>
                  <a:lnTo>
                    <a:pt x="4737" y="1135"/>
                  </a:lnTo>
                  <a:lnTo>
                    <a:pt x="47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780;p25"/>
            <p:cNvSpPr/>
            <p:nvPr/>
          </p:nvSpPr>
          <p:spPr>
            <a:xfrm>
              <a:off x="6188166" y="3492219"/>
              <a:ext cx="145471" cy="60671"/>
            </a:xfrm>
            <a:custGeom>
              <a:avLst/>
              <a:gdLst/>
              <a:ahLst/>
              <a:cxnLst/>
              <a:rect l="l" t="t" r="r" b="b"/>
              <a:pathLst>
                <a:path w="7440" h="3103" extrusionOk="0">
                  <a:moveTo>
                    <a:pt x="167" y="1"/>
                  </a:moveTo>
                  <a:lnTo>
                    <a:pt x="0" y="1201"/>
                  </a:lnTo>
                  <a:lnTo>
                    <a:pt x="7439" y="3103"/>
                  </a:lnTo>
                  <a:lnTo>
                    <a:pt x="1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781;p25"/>
            <p:cNvSpPr/>
            <p:nvPr/>
          </p:nvSpPr>
          <p:spPr>
            <a:xfrm>
              <a:off x="6128157" y="3450472"/>
              <a:ext cx="209388" cy="103726"/>
            </a:xfrm>
            <a:custGeom>
              <a:avLst/>
              <a:gdLst/>
              <a:ahLst/>
              <a:cxnLst/>
              <a:rect l="l" t="t" r="r" b="b"/>
              <a:pathLst>
                <a:path w="10709" h="5305" extrusionOk="0">
                  <a:moveTo>
                    <a:pt x="6238" y="1"/>
                  </a:moveTo>
                  <a:lnTo>
                    <a:pt x="4871" y="334"/>
                  </a:lnTo>
                  <a:lnTo>
                    <a:pt x="4337" y="1335"/>
                  </a:lnTo>
                  <a:lnTo>
                    <a:pt x="3436" y="868"/>
                  </a:lnTo>
                  <a:lnTo>
                    <a:pt x="1" y="1402"/>
                  </a:lnTo>
                  <a:lnTo>
                    <a:pt x="10708" y="5305"/>
                  </a:lnTo>
                  <a:lnTo>
                    <a:pt x="10708" y="5305"/>
                  </a:lnTo>
                  <a:lnTo>
                    <a:pt x="62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782;p25"/>
            <p:cNvSpPr/>
            <p:nvPr/>
          </p:nvSpPr>
          <p:spPr>
            <a:xfrm>
              <a:off x="6212960" y="3457003"/>
              <a:ext cx="81534" cy="63937"/>
            </a:xfrm>
            <a:custGeom>
              <a:avLst/>
              <a:gdLst/>
              <a:ahLst/>
              <a:cxnLst/>
              <a:rect l="l" t="t" r="r" b="b"/>
              <a:pathLst>
                <a:path w="4170" h="3270" extrusionOk="0">
                  <a:moveTo>
                    <a:pt x="534" y="0"/>
                  </a:moveTo>
                  <a:lnTo>
                    <a:pt x="0" y="1001"/>
                  </a:lnTo>
                  <a:lnTo>
                    <a:pt x="4170" y="3269"/>
                  </a:lnTo>
                  <a:lnTo>
                    <a:pt x="4170" y="3269"/>
                  </a:lnTo>
                  <a:lnTo>
                    <a:pt x="53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783;p25"/>
            <p:cNvSpPr/>
            <p:nvPr/>
          </p:nvSpPr>
          <p:spPr>
            <a:xfrm>
              <a:off x="6311430" y="4806491"/>
              <a:ext cx="526373" cy="11106"/>
            </a:xfrm>
            <a:custGeom>
              <a:avLst/>
              <a:gdLst/>
              <a:ahLst/>
              <a:cxnLst/>
              <a:rect l="l" t="t" r="r" b="b"/>
              <a:pathLst>
                <a:path w="26921" h="568" extrusionOk="0">
                  <a:moveTo>
                    <a:pt x="1" y="0"/>
                  </a:moveTo>
                  <a:lnTo>
                    <a:pt x="1" y="167"/>
                  </a:lnTo>
                  <a:lnTo>
                    <a:pt x="26920" y="567"/>
                  </a:lnTo>
                  <a:lnTo>
                    <a:pt x="26920" y="4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784;p25"/>
            <p:cNvSpPr/>
            <p:nvPr/>
          </p:nvSpPr>
          <p:spPr>
            <a:xfrm>
              <a:off x="5423731" y="4630375"/>
              <a:ext cx="526373" cy="21547"/>
            </a:xfrm>
            <a:custGeom>
              <a:avLst/>
              <a:gdLst/>
              <a:ahLst/>
              <a:cxnLst/>
              <a:rect l="l" t="t" r="r" b="b"/>
              <a:pathLst>
                <a:path w="26921" h="1102" extrusionOk="0">
                  <a:moveTo>
                    <a:pt x="26887" y="1"/>
                  </a:moveTo>
                  <a:lnTo>
                    <a:pt x="1" y="968"/>
                  </a:lnTo>
                  <a:lnTo>
                    <a:pt x="1" y="1102"/>
                  </a:lnTo>
                  <a:lnTo>
                    <a:pt x="26920" y="134"/>
                  </a:lnTo>
                  <a:lnTo>
                    <a:pt x="268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785;p25"/>
            <p:cNvSpPr/>
            <p:nvPr/>
          </p:nvSpPr>
          <p:spPr>
            <a:xfrm>
              <a:off x="5424396" y="4660389"/>
              <a:ext cx="146761" cy="8486"/>
            </a:xfrm>
            <a:custGeom>
              <a:avLst/>
              <a:gdLst/>
              <a:ahLst/>
              <a:cxnLst/>
              <a:rect l="l" t="t" r="r" b="b"/>
              <a:pathLst>
                <a:path w="7506" h="434" extrusionOk="0">
                  <a:moveTo>
                    <a:pt x="7506" y="0"/>
                  </a:moveTo>
                  <a:lnTo>
                    <a:pt x="0" y="267"/>
                  </a:lnTo>
                  <a:lnTo>
                    <a:pt x="0" y="434"/>
                  </a:lnTo>
                  <a:lnTo>
                    <a:pt x="7506" y="167"/>
                  </a:lnTo>
                  <a:lnTo>
                    <a:pt x="75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786;p25"/>
            <p:cNvSpPr/>
            <p:nvPr/>
          </p:nvSpPr>
          <p:spPr>
            <a:xfrm>
              <a:off x="5273718" y="1605935"/>
              <a:ext cx="684846" cy="1124445"/>
            </a:xfrm>
            <a:custGeom>
              <a:avLst/>
              <a:gdLst/>
              <a:ahLst/>
              <a:cxnLst/>
              <a:rect l="l" t="t" r="r" b="b"/>
              <a:pathLst>
                <a:path w="35026" h="57509" fill="none" extrusionOk="0">
                  <a:moveTo>
                    <a:pt x="35026" y="57508"/>
                  </a:moveTo>
                  <a:lnTo>
                    <a:pt x="29188" y="47935"/>
                  </a:lnTo>
                  <a:lnTo>
                    <a:pt x="23351" y="38328"/>
                  </a:lnTo>
                  <a:lnTo>
                    <a:pt x="17513" y="28754"/>
                  </a:lnTo>
                  <a:lnTo>
                    <a:pt x="11676" y="19181"/>
                  </a:lnTo>
                  <a:lnTo>
                    <a:pt x="5838" y="9574"/>
                  </a:lnTo>
                  <a:lnTo>
                    <a:pt x="1" y="1"/>
                  </a:lnTo>
                  <a:lnTo>
                    <a:pt x="11676" y="1"/>
                  </a:lnTo>
                  <a:lnTo>
                    <a:pt x="23351" y="1"/>
                  </a:lnTo>
                  <a:lnTo>
                    <a:pt x="31256"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6140;p44"/>
          <p:cNvSpPr/>
          <p:nvPr/>
        </p:nvSpPr>
        <p:spPr>
          <a:xfrm>
            <a:off x="4311755" y="836426"/>
            <a:ext cx="4663230" cy="4239878"/>
          </a:xfrm>
          <a:prstGeom prst="roundRect">
            <a:avLst>
              <a:gd name="adj" fmla="val 4026"/>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23"/>
          <p:cNvSpPr txBox="1"/>
          <p:nvPr/>
        </p:nvSpPr>
        <p:spPr>
          <a:xfrm>
            <a:off x="4433728" y="769230"/>
            <a:ext cx="4527677" cy="430707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200" dirty="0"/>
              <a:t>Au cours de mon stage, j'ai eu l'opportunité de contribuer à un projet stimulant : une plateforme d'e-learning, dédiée à la gestion des formations en ligne. </a:t>
            </a:r>
            <a:r>
              <a:rPr lang="fr-FR" sz="1200" dirty="0">
                <a:solidFill>
                  <a:schemeClr val="accent4">
                    <a:lumMod val="50000"/>
                  </a:schemeClr>
                </a:solidFill>
              </a:rPr>
              <a:t>L'objectif</a:t>
            </a:r>
            <a:r>
              <a:rPr lang="fr-FR" sz="1200" dirty="0"/>
              <a:t> central de cette application consiste à simplifier la planification, l'organisation, la mise en œuvre et le suivi des programmes de formation à distance. Elle offre aux formateurs la possibilité de créer, gérer et dispenser des cours en ligne, tandis que les apprenants peuvent suivre ces cours à leur propre rythme.</a:t>
            </a:r>
          </a:p>
          <a:p>
            <a:pPr marL="0" lvl="0" indent="0" rtl="0">
              <a:spcBef>
                <a:spcPts val="0"/>
              </a:spcBef>
              <a:spcAft>
                <a:spcPts val="0"/>
              </a:spcAft>
              <a:buNone/>
            </a:pPr>
            <a:r>
              <a:rPr lang="fr-FR" sz="1200" dirty="0">
                <a:solidFill>
                  <a:schemeClr val="accent4">
                    <a:lumMod val="50000"/>
                  </a:schemeClr>
                </a:solidFill>
                <a:latin typeface="Roboto" panose="02000000000000000000"/>
                <a:ea typeface="Roboto" panose="02000000000000000000"/>
                <a:cs typeface="Roboto" panose="02000000000000000000"/>
                <a:sym typeface="Roboto" panose="02000000000000000000"/>
              </a:rPr>
              <a:t>Problématique</a:t>
            </a:r>
            <a:r>
              <a:rPr lang="fr-FR" sz="1200" dirty="0">
                <a:latin typeface="Roboto" panose="02000000000000000000"/>
                <a:ea typeface="Roboto" panose="02000000000000000000"/>
                <a:cs typeface="Roboto" panose="02000000000000000000"/>
                <a:sym typeface="Roboto" panose="02000000000000000000"/>
              </a:rPr>
              <a:t>: Le défi principal auquel les plateformes d'apprentissage en ligne font face est l'accessibilité et la commodité de l'éducation. Les méthodes traditionnelles d'apprentissage exigent souvent une présence physique en classe ou dans des lieux spécifiques, ce qui peut être limitant pour les personnes ayant des contraintes de temps ou des limitations géographiques. Les plateformes d'apprentissage en ligne abordent ce problème en proposant des cours et des ressources en ligne accessibles à tout moment et de n'importe où, permettant aux apprenants d'acquérir des connaissances et des compétences à leur propre rythme. Ces plateformes offrent une large gamme de cours couvrant divers sujets et disciplines, rendant l'éducation plus accessible et flexible pour les personnes souhaitant élargir leurs connaissances ou améliorer leur carrière.</a:t>
            </a:r>
            <a:endParaRPr lang="en-US" sz="1200" dirty="0">
              <a:latin typeface="Roboto" panose="02000000000000000000"/>
              <a:ea typeface="Roboto" panose="02000000000000000000"/>
              <a:cs typeface="Roboto" panose="02000000000000000000"/>
              <a:sym typeface="Roboto" panose="0200000000000000000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22" name="Google Shape;122;p16"/>
          <p:cNvSpPr txBox="1">
            <a:spLocks noGrp="1"/>
          </p:cNvSpPr>
          <p:nvPr>
            <p:ph type="title"/>
          </p:nvPr>
        </p:nvSpPr>
        <p:spPr>
          <a:xfrm>
            <a:off x="321462" y="871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Technologies utilisées</a:t>
            </a:r>
            <a:endParaRPr lang="en-GB" dirty="0"/>
          </a:p>
        </p:txBody>
      </p:sp>
      <p:grpSp>
        <p:nvGrpSpPr>
          <p:cNvPr id="141" name="Google Shape;141;p16"/>
          <p:cNvGrpSpPr/>
          <p:nvPr/>
        </p:nvGrpSpPr>
        <p:grpSpPr>
          <a:xfrm>
            <a:off x="-36577" y="820205"/>
            <a:ext cx="2247912" cy="1432163"/>
            <a:chOff x="557450" y="2360649"/>
            <a:chExt cx="1864276" cy="915177"/>
          </a:xfrm>
        </p:grpSpPr>
        <p:sp>
          <p:nvSpPr>
            <p:cNvPr id="142" name="Google Shape;142;p16"/>
            <p:cNvSpPr txBox="1"/>
            <p:nvPr/>
          </p:nvSpPr>
          <p:spPr>
            <a:xfrm>
              <a:off x="678726" y="2521026"/>
              <a:ext cx="1743000" cy="754800"/>
            </a:xfrm>
            <a:prstGeom prst="rect">
              <a:avLst/>
            </a:prstGeom>
            <a:noFill/>
            <a:ln>
              <a:noFill/>
            </a:ln>
          </p:spPr>
          <p:txBody>
            <a:bodyPr spcFirstLastPara="1" wrap="square" lIns="91425" tIns="91425" rIns="91425" bIns="91425" anchor="ctr" anchorCtr="0">
              <a:noAutofit/>
            </a:bodyPr>
            <a:lstStyle/>
            <a:p>
              <a:pPr eaLnBrk="1" fontAlgn="auto" hangingPunct="1">
                <a:spcAft>
                  <a:spcPts val="0"/>
                </a:spcAft>
                <a:defRPr/>
              </a:pPr>
              <a:r>
                <a:rPr lang="fr-FR" sz="1100" dirty="0">
                  <a:solidFill>
                    <a:srgbClr val="00B0F0"/>
                  </a:solidFill>
                  <a:latin typeface="Ubuntu" panose="020B0604020202020204" pitchFamily="34" charset="0"/>
                </a:rPr>
                <a:t>PHP</a:t>
              </a:r>
              <a:r>
                <a:rPr lang="fr-FR" sz="1100" dirty="0">
                  <a:solidFill>
                    <a:srgbClr val="414141"/>
                  </a:solidFill>
                  <a:latin typeface="Ubuntu" panose="020B0604020202020204" pitchFamily="34" charset="0"/>
                </a:rPr>
                <a:t> :C’est un langage de programmation open source, principalement utilisé pour produire des pages Web dynamiques via un serveur HTTP.</a:t>
              </a:r>
              <a:endParaRPr lang="fr-FR" sz="1100" dirty="0">
                <a:solidFill>
                  <a:schemeClr val="tx1">
                    <a:lumMod val="65000"/>
                    <a:lumOff val="35000"/>
                  </a:schemeClr>
                </a:solidFill>
              </a:endParaRPr>
            </a:p>
          </p:txBody>
        </p:sp>
        <p:sp>
          <p:nvSpPr>
            <p:cNvPr id="143" name="Google Shape;143;p16"/>
            <p:cNvSpPr txBox="1"/>
            <p:nvPr/>
          </p:nvSpPr>
          <p:spPr>
            <a:xfrm>
              <a:off x="557450" y="2360649"/>
              <a:ext cx="1743000" cy="2112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u="sng" dirty="0">
                  <a:solidFill>
                    <a:schemeClr val="accent2"/>
                  </a:solidFill>
                  <a:latin typeface="Fira Sans Extra Condensed Medium"/>
                  <a:ea typeface="Fira Sans Extra Condensed Medium"/>
                  <a:cs typeface="Fira Sans Extra Condensed Medium"/>
                  <a:sym typeface="Fira Sans Extra Condensed Medium"/>
                </a:rPr>
                <a:t>Langage coté serveur</a:t>
              </a:r>
              <a:endParaRPr sz="1600" b="1" u="sng" dirty="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62" name="Google Shape;162;p16"/>
          <p:cNvGrpSpPr/>
          <p:nvPr/>
        </p:nvGrpSpPr>
        <p:grpSpPr>
          <a:xfrm>
            <a:off x="6234886" y="3166933"/>
            <a:ext cx="2793109" cy="1529232"/>
            <a:chOff x="6322274" y="2953613"/>
            <a:chExt cx="2406531" cy="1342013"/>
          </a:xfrm>
        </p:grpSpPr>
        <p:sp>
          <p:nvSpPr>
            <p:cNvPr id="163" name="Google Shape;163;p16"/>
            <p:cNvSpPr txBox="1"/>
            <p:nvPr/>
          </p:nvSpPr>
          <p:spPr>
            <a:xfrm>
              <a:off x="6322274" y="3542248"/>
              <a:ext cx="2406531" cy="753378"/>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fr-FR" sz="900" dirty="0">
                  <a:solidFill>
                    <a:srgbClr val="00B0F0"/>
                  </a:solidFill>
                  <a:latin typeface="Roboto" panose="02000000000000000000"/>
                  <a:ea typeface="Roboto" panose="02000000000000000000"/>
                  <a:cs typeface="Roboto" panose="02000000000000000000"/>
                  <a:sym typeface="Roboto" panose="02000000000000000000"/>
                </a:rPr>
                <a:t>MYSQL</a:t>
              </a:r>
              <a:r>
                <a:rPr lang="fr-FR" sz="900" dirty="0">
                  <a:solidFill>
                    <a:schemeClr val="dk1"/>
                  </a:solidFill>
                  <a:latin typeface="Roboto" panose="02000000000000000000"/>
                  <a:ea typeface="Roboto" panose="02000000000000000000"/>
                  <a:cs typeface="Roboto" panose="02000000000000000000"/>
                  <a:sym typeface="Roboto" panose="02000000000000000000"/>
                </a:rPr>
                <a:t>:</a:t>
              </a:r>
              <a:r>
                <a:rPr lang="fr-FR" sz="900" dirty="0">
                  <a:solidFill>
                    <a:srgbClr val="000000"/>
                  </a:solidFill>
                  <a:latin typeface="Proxima Nova"/>
                </a:rPr>
                <a:t> est un serveur de bases de données relationnelles Open Source. Reconnu par sa légèreté et sa performance.</a:t>
              </a:r>
            </a:p>
            <a:p>
              <a:pPr marL="171450" indent="-171450">
                <a:buFont typeface="Arial" panose="020B0604020202020204" pitchFamily="34" charset="0"/>
                <a:buChar char="•"/>
              </a:pPr>
              <a:r>
                <a:rPr lang="fr-FR" sz="1000" dirty="0">
                  <a:solidFill>
                    <a:srgbClr val="00B0F0"/>
                  </a:solidFill>
                  <a:latin typeface="Proxima Nova"/>
                  <a:ea typeface="Roboto" panose="02000000000000000000"/>
                  <a:cs typeface="Roboto" panose="02000000000000000000"/>
                  <a:sym typeface="Roboto" panose="02000000000000000000"/>
                </a:rPr>
                <a:t>PphMyAdmin</a:t>
              </a:r>
              <a:r>
                <a:rPr lang="fr-FR" sz="1000" dirty="0">
                  <a:latin typeface="Proxima Nova"/>
                  <a:ea typeface="Roboto" panose="02000000000000000000"/>
                  <a:cs typeface="Roboto" panose="02000000000000000000"/>
                  <a:sym typeface="Roboto" panose="02000000000000000000"/>
                </a:rPr>
                <a:t>:</a:t>
              </a:r>
              <a:r>
                <a:rPr lang="fr-FR" sz="1000" dirty="0">
                  <a:solidFill>
                    <a:srgbClr val="000000"/>
                  </a:solidFill>
                  <a:latin typeface="Proxima Nova"/>
                </a:rPr>
                <a:t>Interface web pour l’administration des bases de données MySQL.</a:t>
              </a:r>
              <a:endParaRPr lang="fr-FR" sz="1000" dirty="0"/>
            </a:p>
            <a:p>
              <a:pPr marL="171450" lvl="0" indent="-171450" rtl="0">
                <a:spcBef>
                  <a:spcPts val="0"/>
                </a:spcBef>
                <a:spcAft>
                  <a:spcPts val="0"/>
                </a:spcAft>
                <a:buFont typeface="Arial" panose="020B0604020202020204" pitchFamily="34" charset="0"/>
                <a:buChar char="•"/>
              </a:pPr>
              <a:endParaRPr lang="en-US" sz="900"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4" name="Google Shape;164;p16"/>
            <p:cNvSpPr txBox="1"/>
            <p:nvPr/>
          </p:nvSpPr>
          <p:spPr>
            <a:xfrm>
              <a:off x="6385681" y="2953613"/>
              <a:ext cx="1124151" cy="27454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700" b="1" i="1" u="sng" dirty="0">
                  <a:solidFill>
                    <a:schemeClr val="bg2">
                      <a:lumMod val="60000"/>
                      <a:lumOff val="40000"/>
                    </a:schemeClr>
                  </a:solidFill>
                  <a:latin typeface="Fira Sans Extra Condensed Medium"/>
                  <a:ea typeface="Fira Sans Extra Condensed Medium"/>
                  <a:cs typeface="Fira Sans Extra Condensed Medium"/>
                  <a:sym typeface="Fira Sans Extra Condensed Medium"/>
                </a:rPr>
                <a:t>SGBD</a:t>
              </a:r>
              <a:endParaRPr sz="1700" b="1" i="1" u="sng" dirty="0">
                <a:solidFill>
                  <a:schemeClr val="bg2">
                    <a:lumMod val="60000"/>
                    <a:lumOff val="40000"/>
                  </a:schemeClr>
                </a:solidFill>
                <a:latin typeface="Fira Sans Extra Condensed Medium"/>
                <a:ea typeface="Fira Sans Extra Condensed Medium"/>
                <a:cs typeface="Fira Sans Extra Condensed Medium"/>
                <a:sym typeface="Fira Sans Extra Condensed Medium"/>
              </a:endParaRPr>
            </a:p>
          </p:txBody>
        </p:sp>
      </p:grpSp>
      <p:grpSp>
        <p:nvGrpSpPr>
          <p:cNvPr id="173" name="Google Shape;173;p16"/>
          <p:cNvGrpSpPr/>
          <p:nvPr/>
        </p:nvGrpSpPr>
        <p:grpSpPr>
          <a:xfrm>
            <a:off x="5665371" y="796214"/>
            <a:ext cx="3349376" cy="2253462"/>
            <a:chOff x="6351896" y="3199458"/>
            <a:chExt cx="1936571" cy="1780191"/>
          </a:xfrm>
        </p:grpSpPr>
        <p:sp>
          <p:nvSpPr>
            <p:cNvPr id="174" name="Google Shape;174;p16"/>
            <p:cNvSpPr txBox="1"/>
            <p:nvPr/>
          </p:nvSpPr>
          <p:spPr>
            <a:xfrm>
              <a:off x="6645848" y="3463324"/>
              <a:ext cx="1642619" cy="1516325"/>
            </a:xfrm>
            <a:prstGeom prst="rect">
              <a:avLst/>
            </a:prstGeom>
            <a:noFill/>
            <a:ln>
              <a:noFill/>
            </a:ln>
          </p:spPr>
          <p:txBody>
            <a:bodyPr spcFirstLastPara="1" wrap="square" lIns="91425" tIns="91425" rIns="91425" bIns="91425" anchor="ctr" anchorCtr="0">
              <a:noAutofit/>
            </a:bodyPr>
            <a:lstStyle/>
            <a:p>
              <a:pPr marL="171450" indent="-171450">
                <a:buFont typeface="Arial" panose="020B0604020202020204" pitchFamily="34" charset="0"/>
                <a:buChar char="•"/>
              </a:pPr>
              <a:r>
                <a:rPr lang="fr-FR" sz="900" dirty="0">
                  <a:solidFill>
                    <a:srgbClr val="00B0F0"/>
                  </a:solidFill>
                  <a:latin typeface="Roboto" panose="02000000000000000000"/>
                  <a:ea typeface="Roboto" panose="02000000000000000000"/>
                </a:rPr>
                <a:t>Bootstrap</a:t>
              </a:r>
              <a:r>
                <a:rPr lang="fr-FR" sz="1100" dirty="0">
                  <a:solidFill>
                    <a:srgbClr val="414141"/>
                  </a:solidFill>
                  <a:latin typeface="Ubuntu" panose="020B0604020202020204" pitchFamily="34" charset="0"/>
                </a:rPr>
                <a:t> :est un Framework Open Source développé par Twitter. Il fournit aux développeurs des outils pour créer un beau site web responsive  facilement. </a:t>
              </a:r>
              <a:endParaRPr lang="fr-FR" sz="1100" dirty="0">
                <a:solidFill>
                  <a:schemeClr val="tx1">
                    <a:lumMod val="65000"/>
                    <a:lumOff val="35000"/>
                  </a:schemeClr>
                </a:solidFill>
              </a:endParaRPr>
            </a:p>
            <a:p>
              <a:pPr marL="171450" indent="-171450">
                <a:buFont typeface="Arial" panose="020B0604020202020204" pitchFamily="34" charset="0"/>
                <a:buChar char="•"/>
              </a:pPr>
              <a:r>
                <a:rPr lang="fr-FR" sz="1100" dirty="0">
                  <a:solidFill>
                    <a:srgbClr val="00B0F0"/>
                  </a:solidFill>
                  <a:latin typeface="Ubuntu" panose="020B0604020202020204" pitchFamily="34" charset="0"/>
                </a:rPr>
                <a:t>jQuery</a:t>
              </a:r>
              <a:r>
                <a:rPr lang="fr-FR" sz="1100" dirty="0">
                  <a:solidFill>
                    <a:srgbClr val="414141"/>
                  </a:solidFill>
                  <a:latin typeface="Ubuntu" panose="020B0604020202020204" pitchFamily="34" charset="0"/>
                </a:rPr>
                <a:t>: est une bibliothèque JavaScript gratuite, libre et multiplateforme. Compatible avec l'ensemble des navigateurs Web, elle a été développée en 2006 pour faciliter l'écriture de scripts JS. </a:t>
              </a:r>
              <a:endParaRPr lang="fr-FR" sz="1100" dirty="0"/>
            </a:p>
          </p:txBody>
        </p:sp>
        <p:sp>
          <p:nvSpPr>
            <p:cNvPr id="175" name="Google Shape;175;p16"/>
            <p:cNvSpPr txBox="1"/>
            <p:nvPr/>
          </p:nvSpPr>
          <p:spPr>
            <a:xfrm>
              <a:off x="6351896" y="3199458"/>
              <a:ext cx="1352610" cy="29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b="1" u="sng" dirty="0">
                  <a:solidFill>
                    <a:srgbClr val="FF0000"/>
                  </a:solidFill>
                </a:rPr>
                <a:t>Bibliothèques</a:t>
              </a:r>
              <a:endParaRPr sz="1700" b="1" u="sng"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83" name="Google Shape;183;p16"/>
          <p:cNvGrpSpPr/>
          <p:nvPr/>
        </p:nvGrpSpPr>
        <p:grpSpPr>
          <a:xfrm>
            <a:off x="42000" y="2961094"/>
            <a:ext cx="2392697" cy="2030971"/>
            <a:chOff x="662062" y="4094700"/>
            <a:chExt cx="1747866" cy="980766"/>
          </a:xfrm>
        </p:grpSpPr>
        <p:sp>
          <p:nvSpPr>
            <p:cNvPr id="184" name="Google Shape;184;p16"/>
            <p:cNvSpPr txBox="1"/>
            <p:nvPr/>
          </p:nvSpPr>
          <p:spPr>
            <a:xfrm>
              <a:off x="666928" y="4320666"/>
              <a:ext cx="1743000" cy="75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100" dirty="0">
                  <a:solidFill>
                    <a:srgbClr val="00B0F0"/>
                  </a:solidFill>
                  <a:latin typeface="Ubuntu" panose="020B0604020202020204" pitchFamily="34" charset="0"/>
                  <a:sym typeface="Roboto" panose="02000000000000000000"/>
                </a:rPr>
                <a:t>Laravel</a:t>
              </a:r>
              <a:r>
                <a:rPr lang="fr-FR" sz="1000" dirty="0">
                  <a:solidFill>
                    <a:schemeClr val="dk1"/>
                  </a:solidFill>
                  <a:latin typeface="Roboto" panose="02000000000000000000"/>
                  <a:ea typeface="Roboto" panose="02000000000000000000"/>
                  <a:cs typeface="Roboto" panose="02000000000000000000"/>
                  <a:sym typeface="Roboto" panose="02000000000000000000"/>
                </a:rPr>
                <a:t> :est un Framework PHP open-source pour le développement web. Il simplifie la création d'applications web robustes grâce à sa structure prête à l'emploi et à ses nombreuses fonctionnalités intégrées. Laravel est apprécié pour sa syntaxe élégante et sa large communauté de développeurs.</a:t>
              </a:r>
            </a:p>
          </p:txBody>
        </p:sp>
        <p:sp>
          <p:nvSpPr>
            <p:cNvPr id="185" name="Google Shape;185;p16"/>
            <p:cNvSpPr txBox="1"/>
            <p:nvPr/>
          </p:nvSpPr>
          <p:spPr>
            <a:xfrm>
              <a:off x="662062" y="4094700"/>
              <a:ext cx="973060" cy="1512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i="1" u="sng" dirty="0">
                  <a:solidFill>
                    <a:schemeClr val="bg2">
                      <a:lumMod val="60000"/>
                      <a:lumOff val="40000"/>
                    </a:schemeClr>
                  </a:solidFill>
                  <a:latin typeface="Fira Sans Extra Condensed Medium"/>
                  <a:ea typeface="Fira Sans Extra Condensed Medium"/>
                  <a:cs typeface="Fira Sans Extra Condensed Medium"/>
                  <a:sym typeface="Fira Sans Extra Condensed Medium"/>
                </a:rPr>
                <a:t>Framework</a:t>
              </a:r>
              <a:endParaRPr sz="1700" b="1" i="1" u="sng" dirty="0">
                <a:solidFill>
                  <a:schemeClr val="bg2">
                    <a:lumMod val="60000"/>
                    <a:lumOff val="40000"/>
                  </a:schemeClr>
                </a:solidFill>
                <a:latin typeface="Fira Sans Extra Condensed Medium"/>
                <a:ea typeface="Fira Sans Extra Condensed Medium"/>
                <a:cs typeface="Fira Sans Extra Condensed Medium"/>
                <a:sym typeface="Fira Sans Extra Condensed Medium"/>
              </a:endParaRPr>
            </a:p>
          </p:txBody>
        </p:sp>
      </p:grpSp>
      <p:grpSp>
        <p:nvGrpSpPr>
          <p:cNvPr id="186" name="Google Shape;186;p16"/>
          <p:cNvGrpSpPr/>
          <p:nvPr/>
        </p:nvGrpSpPr>
        <p:grpSpPr>
          <a:xfrm>
            <a:off x="3487671" y="968875"/>
            <a:ext cx="2098911" cy="1515793"/>
            <a:chOff x="2925422" y="2621416"/>
            <a:chExt cx="2916795" cy="2026449"/>
          </a:xfrm>
        </p:grpSpPr>
        <p:sp>
          <p:nvSpPr>
            <p:cNvPr id="187" name="Google Shape;187;p16"/>
            <p:cNvSpPr/>
            <p:nvPr/>
          </p:nvSpPr>
          <p:spPr>
            <a:xfrm>
              <a:off x="2925422" y="3862174"/>
              <a:ext cx="674928" cy="740923"/>
            </a:xfrm>
            <a:custGeom>
              <a:avLst/>
              <a:gdLst/>
              <a:ahLst/>
              <a:cxnLst/>
              <a:rect l="l" t="t" r="r" b="b"/>
              <a:pathLst>
                <a:path w="7752" h="8510" extrusionOk="0">
                  <a:moveTo>
                    <a:pt x="2704" y="1"/>
                  </a:moveTo>
                  <a:cubicBezTo>
                    <a:pt x="2547" y="1"/>
                    <a:pt x="2403" y="94"/>
                    <a:pt x="2338" y="248"/>
                  </a:cubicBezTo>
                  <a:lnTo>
                    <a:pt x="1244" y="3065"/>
                  </a:lnTo>
                  <a:lnTo>
                    <a:pt x="959" y="3803"/>
                  </a:lnTo>
                  <a:lnTo>
                    <a:pt x="959" y="3809"/>
                  </a:lnTo>
                  <a:lnTo>
                    <a:pt x="33" y="6192"/>
                  </a:lnTo>
                  <a:cubicBezTo>
                    <a:pt x="0" y="6283"/>
                    <a:pt x="0" y="6387"/>
                    <a:pt x="33" y="6471"/>
                  </a:cubicBezTo>
                  <a:cubicBezTo>
                    <a:pt x="39" y="6490"/>
                    <a:pt x="52" y="6510"/>
                    <a:pt x="59" y="6523"/>
                  </a:cubicBezTo>
                  <a:cubicBezTo>
                    <a:pt x="72" y="6542"/>
                    <a:pt x="78" y="6555"/>
                    <a:pt x="91" y="6575"/>
                  </a:cubicBezTo>
                  <a:cubicBezTo>
                    <a:pt x="130" y="6626"/>
                    <a:pt x="188" y="6665"/>
                    <a:pt x="259" y="6698"/>
                  </a:cubicBezTo>
                  <a:lnTo>
                    <a:pt x="4864" y="8485"/>
                  </a:lnTo>
                  <a:cubicBezTo>
                    <a:pt x="4912" y="8501"/>
                    <a:pt x="4961" y="8509"/>
                    <a:pt x="5009" y="8509"/>
                  </a:cubicBezTo>
                  <a:cubicBezTo>
                    <a:pt x="5056" y="8509"/>
                    <a:pt x="5103" y="8501"/>
                    <a:pt x="5149" y="8485"/>
                  </a:cubicBezTo>
                  <a:cubicBezTo>
                    <a:pt x="5175" y="8472"/>
                    <a:pt x="5200" y="8459"/>
                    <a:pt x="5226" y="8440"/>
                  </a:cubicBezTo>
                  <a:cubicBezTo>
                    <a:pt x="5233" y="8440"/>
                    <a:pt x="5239" y="8433"/>
                    <a:pt x="5246" y="8427"/>
                  </a:cubicBezTo>
                  <a:cubicBezTo>
                    <a:pt x="5285" y="8394"/>
                    <a:pt x="5317" y="8362"/>
                    <a:pt x="5343" y="8317"/>
                  </a:cubicBezTo>
                  <a:cubicBezTo>
                    <a:pt x="5356" y="8297"/>
                    <a:pt x="5362" y="8278"/>
                    <a:pt x="5369" y="8258"/>
                  </a:cubicBezTo>
                  <a:lnTo>
                    <a:pt x="5492" y="7947"/>
                  </a:lnTo>
                  <a:lnTo>
                    <a:pt x="7674" y="2320"/>
                  </a:lnTo>
                  <a:cubicBezTo>
                    <a:pt x="7752" y="2119"/>
                    <a:pt x="7655" y="1893"/>
                    <a:pt x="7454" y="1815"/>
                  </a:cubicBezTo>
                  <a:lnTo>
                    <a:pt x="7033" y="1647"/>
                  </a:lnTo>
                  <a:lnTo>
                    <a:pt x="6521" y="1452"/>
                  </a:lnTo>
                  <a:lnTo>
                    <a:pt x="5952" y="1226"/>
                  </a:lnTo>
                  <a:lnTo>
                    <a:pt x="5440" y="1031"/>
                  </a:lnTo>
                  <a:lnTo>
                    <a:pt x="4864" y="805"/>
                  </a:lnTo>
                  <a:lnTo>
                    <a:pt x="4352" y="610"/>
                  </a:lnTo>
                  <a:lnTo>
                    <a:pt x="3782" y="384"/>
                  </a:lnTo>
                  <a:lnTo>
                    <a:pt x="3271" y="189"/>
                  </a:lnTo>
                  <a:lnTo>
                    <a:pt x="2850" y="28"/>
                  </a:lnTo>
                  <a:cubicBezTo>
                    <a:pt x="2801" y="9"/>
                    <a:pt x="2752" y="1"/>
                    <a:pt x="27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190973" y="3850246"/>
              <a:ext cx="356444" cy="207041"/>
            </a:xfrm>
            <a:custGeom>
              <a:avLst/>
              <a:gdLst/>
              <a:ahLst/>
              <a:cxnLst/>
              <a:rect l="l" t="t" r="r" b="b"/>
              <a:pathLst>
                <a:path w="4094" h="2378" extrusionOk="0">
                  <a:moveTo>
                    <a:pt x="520" y="0"/>
                  </a:moveTo>
                  <a:cubicBezTo>
                    <a:pt x="418" y="0"/>
                    <a:pt x="319" y="59"/>
                    <a:pt x="279" y="165"/>
                  </a:cubicBezTo>
                  <a:lnTo>
                    <a:pt x="214" y="326"/>
                  </a:lnTo>
                  <a:lnTo>
                    <a:pt x="52" y="754"/>
                  </a:lnTo>
                  <a:cubicBezTo>
                    <a:pt x="0" y="883"/>
                    <a:pt x="65" y="1032"/>
                    <a:pt x="195" y="1084"/>
                  </a:cubicBezTo>
                  <a:lnTo>
                    <a:pt x="234" y="1097"/>
                  </a:lnTo>
                  <a:cubicBezTo>
                    <a:pt x="264" y="1109"/>
                    <a:pt x="295" y="1115"/>
                    <a:pt x="326" y="1115"/>
                  </a:cubicBezTo>
                  <a:cubicBezTo>
                    <a:pt x="428" y="1115"/>
                    <a:pt x="524" y="1054"/>
                    <a:pt x="564" y="955"/>
                  </a:cubicBezTo>
                  <a:lnTo>
                    <a:pt x="726" y="521"/>
                  </a:lnTo>
                  <a:lnTo>
                    <a:pt x="791" y="359"/>
                  </a:lnTo>
                  <a:cubicBezTo>
                    <a:pt x="842" y="229"/>
                    <a:pt x="778" y="87"/>
                    <a:pt x="648" y="35"/>
                  </a:cubicBezTo>
                  <a:lnTo>
                    <a:pt x="609" y="16"/>
                  </a:lnTo>
                  <a:cubicBezTo>
                    <a:pt x="580" y="5"/>
                    <a:pt x="550" y="0"/>
                    <a:pt x="520" y="0"/>
                  </a:cubicBezTo>
                  <a:close/>
                  <a:moveTo>
                    <a:pt x="1599" y="419"/>
                  </a:moveTo>
                  <a:cubicBezTo>
                    <a:pt x="1497" y="419"/>
                    <a:pt x="1402" y="481"/>
                    <a:pt x="1367" y="586"/>
                  </a:cubicBezTo>
                  <a:lnTo>
                    <a:pt x="1302" y="747"/>
                  </a:lnTo>
                  <a:lnTo>
                    <a:pt x="1134" y="1175"/>
                  </a:lnTo>
                  <a:cubicBezTo>
                    <a:pt x="1082" y="1304"/>
                    <a:pt x="1147" y="1453"/>
                    <a:pt x="1276" y="1505"/>
                  </a:cubicBezTo>
                  <a:lnTo>
                    <a:pt x="1322" y="1518"/>
                  </a:lnTo>
                  <a:cubicBezTo>
                    <a:pt x="1352" y="1530"/>
                    <a:pt x="1383" y="1536"/>
                    <a:pt x="1413" y="1536"/>
                  </a:cubicBezTo>
                  <a:cubicBezTo>
                    <a:pt x="1512" y="1536"/>
                    <a:pt x="1606" y="1473"/>
                    <a:pt x="1645" y="1369"/>
                  </a:cubicBezTo>
                  <a:lnTo>
                    <a:pt x="1814" y="942"/>
                  </a:lnTo>
                  <a:lnTo>
                    <a:pt x="1878" y="780"/>
                  </a:lnTo>
                  <a:cubicBezTo>
                    <a:pt x="1930" y="650"/>
                    <a:pt x="1859" y="501"/>
                    <a:pt x="1729" y="456"/>
                  </a:cubicBezTo>
                  <a:lnTo>
                    <a:pt x="1691" y="437"/>
                  </a:lnTo>
                  <a:cubicBezTo>
                    <a:pt x="1660" y="425"/>
                    <a:pt x="1629" y="419"/>
                    <a:pt x="1599" y="419"/>
                  </a:cubicBezTo>
                  <a:close/>
                  <a:moveTo>
                    <a:pt x="2691" y="843"/>
                  </a:moveTo>
                  <a:cubicBezTo>
                    <a:pt x="2585" y="843"/>
                    <a:pt x="2489" y="905"/>
                    <a:pt x="2448" y="1006"/>
                  </a:cubicBezTo>
                  <a:lnTo>
                    <a:pt x="2384" y="1168"/>
                  </a:lnTo>
                  <a:lnTo>
                    <a:pt x="2215" y="1596"/>
                  </a:lnTo>
                  <a:cubicBezTo>
                    <a:pt x="2170" y="1725"/>
                    <a:pt x="2235" y="1874"/>
                    <a:pt x="2364" y="1926"/>
                  </a:cubicBezTo>
                  <a:lnTo>
                    <a:pt x="2403" y="1939"/>
                  </a:lnTo>
                  <a:cubicBezTo>
                    <a:pt x="2433" y="1951"/>
                    <a:pt x="2465" y="1957"/>
                    <a:pt x="2496" y="1957"/>
                  </a:cubicBezTo>
                  <a:cubicBezTo>
                    <a:pt x="2597" y="1957"/>
                    <a:pt x="2694" y="1896"/>
                    <a:pt x="2733" y="1796"/>
                  </a:cubicBezTo>
                  <a:lnTo>
                    <a:pt x="2895" y="1363"/>
                  </a:lnTo>
                  <a:lnTo>
                    <a:pt x="2960" y="1201"/>
                  </a:lnTo>
                  <a:cubicBezTo>
                    <a:pt x="3012" y="1071"/>
                    <a:pt x="2947" y="922"/>
                    <a:pt x="2817" y="877"/>
                  </a:cubicBezTo>
                  <a:lnTo>
                    <a:pt x="2779" y="857"/>
                  </a:lnTo>
                  <a:cubicBezTo>
                    <a:pt x="2749" y="848"/>
                    <a:pt x="2720" y="843"/>
                    <a:pt x="2691" y="843"/>
                  </a:cubicBezTo>
                  <a:close/>
                  <a:moveTo>
                    <a:pt x="3767" y="1261"/>
                  </a:moveTo>
                  <a:cubicBezTo>
                    <a:pt x="3666" y="1261"/>
                    <a:pt x="3569" y="1322"/>
                    <a:pt x="3530" y="1421"/>
                  </a:cubicBezTo>
                  <a:lnTo>
                    <a:pt x="3471" y="1583"/>
                  </a:lnTo>
                  <a:lnTo>
                    <a:pt x="3303" y="2017"/>
                  </a:lnTo>
                  <a:cubicBezTo>
                    <a:pt x="3251" y="2146"/>
                    <a:pt x="3316" y="2295"/>
                    <a:pt x="3446" y="2340"/>
                  </a:cubicBezTo>
                  <a:lnTo>
                    <a:pt x="3484" y="2360"/>
                  </a:lnTo>
                  <a:cubicBezTo>
                    <a:pt x="3516" y="2372"/>
                    <a:pt x="3549" y="2378"/>
                    <a:pt x="3580" y="2378"/>
                  </a:cubicBezTo>
                  <a:cubicBezTo>
                    <a:pt x="3682" y="2378"/>
                    <a:pt x="3775" y="2317"/>
                    <a:pt x="3815" y="2217"/>
                  </a:cubicBezTo>
                  <a:lnTo>
                    <a:pt x="3983" y="1784"/>
                  </a:lnTo>
                  <a:lnTo>
                    <a:pt x="4041" y="1622"/>
                  </a:lnTo>
                  <a:cubicBezTo>
                    <a:pt x="4093" y="1492"/>
                    <a:pt x="4028" y="1343"/>
                    <a:pt x="3899" y="1298"/>
                  </a:cubicBezTo>
                  <a:lnTo>
                    <a:pt x="3860" y="1278"/>
                  </a:lnTo>
                  <a:cubicBezTo>
                    <a:pt x="3830" y="1266"/>
                    <a:pt x="3798" y="1261"/>
                    <a:pt x="3767" y="1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3025199" y="4004353"/>
              <a:ext cx="460139" cy="489566"/>
            </a:xfrm>
            <a:custGeom>
              <a:avLst/>
              <a:gdLst/>
              <a:ahLst/>
              <a:cxnLst/>
              <a:rect l="l" t="t" r="r" b="b"/>
              <a:pathLst>
                <a:path w="5285" h="5623" extrusionOk="0">
                  <a:moveTo>
                    <a:pt x="1678" y="1"/>
                  </a:moveTo>
                  <a:cubicBezTo>
                    <a:pt x="1639" y="1"/>
                    <a:pt x="1607" y="20"/>
                    <a:pt x="1594" y="52"/>
                  </a:cubicBezTo>
                  <a:cubicBezTo>
                    <a:pt x="1574" y="98"/>
                    <a:pt x="1613" y="156"/>
                    <a:pt x="1671" y="175"/>
                  </a:cubicBezTo>
                  <a:lnTo>
                    <a:pt x="5123" y="1516"/>
                  </a:lnTo>
                  <a:cubicBezTo>
                    <a:pt x="5143" y="1524"/>
                    <a:pt x="5162" y="1527"/>
                    <a:pt x="5180" y="1527"/>
                  </a:cubicBezTo>
                  <a:cubicBezTo>
                    <a:pt x="5220" y="1527"/>
                    <a:pt x="5252" y="1509"/>
                    <a:pt x="5265" y="1477"/>
                  </a:cubicBezTo>
                  <a:cubicBezTo>
                    <a:pt x="5285" y="1432"/>
                    <a:pt x="5246" y="1373"/>
                    <a:pt x="5188" y="1354"/>
                  </a:cubicBezTo>
                  <a:lnTo>
                    <a:pt x="1730" y="14"/>
                  </a:lnTo>
                  <a:cubicBezTo>
                    <a:pt x="1717" y="7"/>
                    <a:pt x="1697" y="1"/>
                    <a:pt x="1678" y="1"/>
                  </a:cubicBezTo>
                  <a:close/>
                  <a:moveTo>
                    <a:pt x="1452" y="588"/>
                  </a:moveTo>
                  <a:cubicBezTo>
                    <a:pt x="1413" y="588"/>
                    <a:pt x="1381" y="603"/>
                    <a:pt x="1367" y="635"/>
                  </a:cubicBezTo>
                  <a:cubicBezTo>
                    <a:pt x="1367" y="648"/>
                    <a:pt x="1361" y="655"/>
                    <a:pt x="1361" y="661"/>
                  </a:cubicBezTo>
                  <a:cubicBezTo>
                    <a:pt x="1361" y="700"/>
                    <a:pt x="1393" y="739"/>
                    <a:pt x="1445" y="758"/>
                  </a:cubicBezTo>
                  <a:lnTo>
                    <a:pt x="4896" y="2099"/>
                  </a:lnTo>
                  <a:cubicBezTo>
                    <a:pt x="4914" y="2107"/>
                    <a:pt x="4933" y="2110"/>
                    <a:pt x="4950" y="2110"/>
                  </a:cubicBezTo>
                  <a:cubicBezTo>
                    <a:pt x="4990" y="2110"/>
                    <a:pt x="5025" y="2091"/>
                    <a:pt x="5039" y="2060"/>
                  </a:cubicBezTo>
                  <a:cubicBezTo>
                    <a:pt x="5052" y="2015"/>
                    <a:pt x="5019" y="1963"/>
                    <a:pt x="4961" y="1937"/>
                  </a:cubicBezTo>
                  <a:lnTo>
                    <a:pt x="1503" y="596"/>
                  </a:lnTo>
                  <a:cubicBezTo>
                    <a:pt x="1485" y="591"/>
                    <a:pt x="1468" y="588"/>
                    <a:pt x="1452" y="588"/>
                  </a:cubicBezTo>
                  <a:close/>
                  <a:moveTo>
                    <a:pt x="1231" y="1172"/>
                  </a:moveTo>
                  <a:cubicBezTo>
                    <a:pt x="1190" y="1172"/>
                    <a:pt x="1155" y="1191"/>
                    <a:pt x="1140" y="1224"/>
                  </a:cubicBezTo>
                  <a:cubicBezTo>
                    <a:pt x="1134" y="1231"/>
                    <a:pt x="1134" y="1237"/>
                    <a:pt x="1134" y="1244"/>
                  </a:cubicBezTo>
                  <a:cubicBezTo>
                    <a:pt x="1134" y="1283"/>
                    <a:pt x="1166" y="1328"/>
                    <a:pt x="1218" y="1348"/>
                  </a:cubicBezTo>
                  <a:lnTo>
                    <a:pt x="4670" y="2688"/>
                  </a:lnTo>
                  <a:cubicBezTo>
                    <a:pt x="4685" y="2693"/>
                    <a:pt x="4701" y="2696"/>
                    <a:pt x="4717" y="2696"/>
                  </a:cubicBezTo>
                  <a:cubicBezTo>
                    <a:pt x="4759" y="2696"/>
                    <a:pt x="4798" y="2678"/>
                    <a:pt x="4812" y="2649"/>
                  </a:cubicBezTo>
                  <a:cubicBezTo>
                    <a:pt x="4825" y="2604"/>
                    <a:pt x="4793" y="2546"/>
                    <a:pt x="4734" y="2526"/>
                  </a:cubicBezTo>
                  <a:lnTo>
                    <a:pt x="1276" y="1179"/>
                  </a:lnTo>
                  <a:cubicBezTo>
                    <a:pt x="1261" y="1174"/>
                    <a:pt x="1246" y="1172"/>
                    <a:pt x="1231" y="1172"/>
                  </a:cubicBezTo>
                  <a:close/>
                  <a:moveTo>
                    <a:pt x="997" y="1757"/>
                  </a:moveTo>
                  <a:cubicBezTo>
                    <a:pt x="971" y="1757"/>
                    <a:pt x="946" y="1766"/>
                    <a:pt x="927" y="1781"/>
                  </a:cubicBezTo>
                  <a:cubicBezTo>
                    <a:pt x="920" y="1788"/>
                    <a:pt x="920" y="1801"/>
                    <a:pt x="914" y="1807"/>
                  </a:cubicBezTo>
                  <a:cubicBezTo>
                    <a:pt x="914" y="1814"/>
                    <a:pt x="907" y="1827"/>
                    <a:pt x="907" y="1833"/>
                  </a:cubicBezTo>
                  <a:cubicBezTo>
                    <a:pt x="907" y="1872"/>
                    <a:pt x="940" y="1911"/>
                    <a:pt x="991" y="1930"/>
                  </a:cubicBezTo>
                  <a:lnTo>
                    <a:pt x="1043" y="1950"/>
                  </a:lnTo>
                  <a:lnTo>
                    <a:pt x="4443" y="3271"/>
                  </a:lnTo>
                  <a:cubicBezTo>
                    <a:pt x="4461" y="3279"/>
                    <a:pt x="4479" y="3282"/>
                    <a:pt x="4497" y="3282"/>
                  </a:cubicBezTo>
                  <a:cubicBezTo>
                    <a:pt x="4537" y="3282"/>
                    <a:pt x="4572" y="3263"/>
                    <a:pt x="4585" y="3232"/>
                  </a:cubicBezTo>
                  <a:cubicBezTo>
                    <a:pt x="4598" y="3187"/>
                    <a:pt x="4566" y="3128"/>
                    <a:pt x="4508" y="3109"/>
                  </a:cubicBezTo>
                  <a:lnTo>
                    <a:pt x="1050" y="1768"/>
                  </a:lnTo>
                  <a:cubicBezTo>
                    <a:pt x="1032" y="1761"/>
                    <a:pt x="1014" y="1757"/>
                    <a:pt x="997" y="1757"/>
                  </a:cubicBezTo>
                  <a:close/>
                  <a:moveTo>
                    <a:pt x="772" y="2343"/>
                  </a:moveTo>
                  <a:cubicBezTo>
                    <a:pt x="733" y="2343"/>
                    <a:pt x="701" y="2358"/>
                    <a:pt x="687" y="2390"/>
                  </a:cubicBezTo>
                  <a:cubicBezTo>
                    <a:pt x="681" y="2397"/>
                    <a:pt x="681" y="2410"/>
                    <a:pt x="681" y="2416"/>
                  </a:cubicBezTo>
                  <a:cubicBezTo>
                    <a:pt x="681" y="2455"/>
                    <a:pt x="713" y="2494"/>
                    <a:pt x="758" y="2513"/>
                  </a:cubicBezTo>
                  <a:lnTo>
                    <a:pt x="1652" y="2863"/>
                  </a:lnTo>
                  <a:lnTo>
                    <a:pt x="4216" y="3854"/>
                  </a:lnTo>
                  <a:cubicBezTo>
                    <a:pt x="4234" y="3862"/>
                    <a:pt x="4253" y="3865"/>
                    <a:pt x="4270" y="3865"/>
                  </a:cubicBezTo>
                  <a:cubicBezTo>
                    <a:pt x="4310" y="3865"/>
                    <a:pt x="4345" y="3846"/>
                    <a:pt x="4359" y="3815"/>
                  </a:cubicBezTo>
                  <a:cubicBezTo>
                    <a:pt x="4372" y="3769"/>
                    <a:pt x="4339" y="3718"/>
                    <a:pt x="4281" y="3692"/>
                  </a:cubicBezTo>
                  <a:lnTo>
                    <a:pt x="1484" y="2604"/>
                  </a:lnTo>
                  <a:lnTo>
                    <a:pt x="823" y="2351"/>
                  </a:lnTo>
                  <a:cubicBezTo>
                    <a:pt x="806" y="2345"/>
                    <a:pt x="788" y="2343"/>
                    <a:pt x="772" y="2343"/>
                  </a:cubicBezTo>
                  <a:close/>
                  <a:moveTo>
                    <a:pt x="543" y="2929"/>
                  </a:moveTo>
                  <a:cubicBezTo>
                    <a:pt x="503" y="2929"/>
                    <a:pt x="469" y="2948"/>
                    <a:pt x="460" y="2979"/>
                  </a:cubicBezTo>
                  <a:cubicBezTo>
                    <a:pt x="454" y="2986"/>
                    <a:pt x="454" y="2992"/>
                    <a:pt x="454" y="3005"/>
                  </a:cubicBezTo>
                  <a:cubicBezTo>
                    <a:pt x="454" y="3044"/>
                    <a:pt x="486" y="3083"/>
                    <a:pt x="538" y="3102"/>
                  </a:cubicBezTo>
                  <a:lnTo>
                    <a:pt x="2267" y="3769"/>
                  </a:lnTo>
                  <a:lnTo>
                    <a:pt x="3990" y="4443"/>
                  </a:lnTo>
                  <a:cubicBezTo>
                    <a:pt x="4007" y="4449"/>
                    <a:pt x="4025" y="4452"/>
                    <a:pt x="4042" y="4452"/>
                  </a:cubicBezTo>
                  <a:cubicBezTo>
                    <a:pt x="4083" y="4452"/>
                    <a:pt x="4119" y="4436"/>
                    <a:pt x="4132" y="4404"/>
                  </a:cubicBezTo>
                  <a:cubicBezTo>
                    <a:pt x="4145" y="4359"/>
                    <a:pt x="4113" y="4300"/>
                    <a:pt x="4054" y="4281"/>
                  </a:cubicBezTo>
                  <a:lnTo>
                    <a:pt x="2092" y="3517"/>
                  </a:lnTo>
                  <a:lnTo>
                    <a:pt x="596" y="2941"/>
                  </a:lnTo>
                  <a:cubicBezTo>
                    <a:pt x="579" y="2933"/>
                    <a:pt x="560" y="2929"/>
                    <a:pt x="543" y="2929"/>
                  </a:cubicBezTo>
                  <a:close/>
                  <a:moveTo>
                    <a:pt x="316" y="3512"/>
                  </a:moveTo>
                  <a:cubicBezTo>
                    <a:pt x="277" y="3512"/>
                    <a:pt x="243" y="3531"/>
                    <a:pt x="234" y="3562"/>
                  </a:cubicBezTo>
                  <a:cubicBezTo>
                    <a:pt x="227" y="3569"/>
                    <a:pt x="227" y="3582"/>
                    <a:pt x="227" y="3588"/>
                  </a:cubicBezTo>
                  <a:cubicBezTo>
                    <a:pt x="227" y="3627"/>
                    <a:pt x="260" y="3666"/>
                    <a:pt x="305" y="3685"/>
                  </a:cubicBezTo>
                  <a:lnTo>
                    <a:pt x="706" y="3841"/>
                  </a:lnTo>
                  <a:lnTo>
                    <a:pt x="2876" y="4683"/>
                  </a:lnTo>
                  <a:lnTo>
                    <a:pt x="3763" y="5026"/>
                  </a:lnTo>
                  <a:cubicBezTo>
                    <a:pt x="3781" y="5034"/>
                    <a:pt x="3799" y="5037"/>
                    <a:pt x="3817" y="5037"/>
                  </a:cubicBezTo>
                  <a:cubicBezTo>
                    <a:pt x="3857" y="5037"/>
                    <a:pt x="3892" y="5018"/>
                    <a:pt x="3905" y="4987"/>
                  </a:cubicBezTo>
                  <a:cubicBezTo>
                    <a:pt x="3918" y="4942"/>
                    <a:pt x="3886" y="4890"/>
                    <a:pt x="3828" y="4864"/>
                  </a:cubicBezTo>
                  <a:lnTo>
                    <a:pt x="2701" y="4430"/>
                  </a:lnTo>
                  <a:lnTo>
                    <a:pt x="532" y="3588"/>
                  </a:lnTo>
                  <a:lnTo>
                    <a:pt x="370" y="3523"/>
                  </a:lnTo>
                  <a:cubicBezTo>
                    <a:pt x="352" y="3515"/>
                    <a:pt x="333" y="3512"/>
                    <a:pt x="316" y="3512"/>
                  </a:cubicBezTo>
                  <a:close/>
                  <a:moveTo>
                    <a:pt x="96" y="4099"/>
                  </a:moveTo>
                  <a:cubicBezTo>
                    <a:pt x="54" y="4099"/>
                    <a:pt x="17" y="4117"/>
                    <a:pt x="7" y="4145"/>
                  </a:cubicBezTo>
                  <a:cubicBezTo>
                    <a:pt x="1" y="4158"/>
                    <a:pt x="1" y="4164"/>
                    <a:pt x="1" y="4171"/>
                  </a:cubicBezTo>
                  <a:cubicBezTo>
                    <a:pt x="1" y="4210"/>
                    <a:pt x="33" y="4255"/>
                    <a:pt x="78" y="4268"/>
                  </a:cubicBezTo>
                  <a:lnTo>
                    <a:pt x="1315" y="4754"/>
                  </a:lnTo>
                  <a:lnTo>
                    <a:pt x="2669" y="5272"/>
                  </a:lnTo>
                  <a:lnTo>
                    <a:pt x="3536" y="5615"/>
                  </a:lnTo>
                  <a:cubicBezTo>
                    <a:pt x="3552" y="5620"/>
                    <a:pt x="3567" y="5623"/>
                    <a:pt x="3582" y="5623"/>
                  </a:cubicBezTo>
                  <a:cubicBezTo>
                    <a:pt x="3625" y="5623"/>
                    <a:pt x="3664" y="5603"/>
                    <a:pt x="3679" y="5570"/>
                  </a:cubicBezTo>
                  <a:cubicBezTo>
                    <a:pt x="3692" y="5524"/>
                    <a:pt x="3659" y="5473"/>
                    <a:pt x="3601" y="5447"/>
                  </a:cubicBezTo>
                  <a:lnTo>
                    <a:pt x="2843" y="5155"/>
                  </a:lnTo>
                  <a:lnTo>
                    <a:pt x="1147" y="4495"/>
                  </a:lnTo>
                  <a:lnTo>
                    <a:pt x="143" y="4106"/>
                  </a:lnTo>
                  <a:cubicBezTo>
                    <a:pt x="127" y="4101"/>
                    <a:pt x="111" y="4099"/>
                    <a:pt x="96" y="40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3385687" y="3695025"/>
              <a:ext cx="121282" cy="97948"/>
            </a:xfrm>
            <a:custGeom>
              <a:avLst/>
              <a:gdLst/>
              <a:ahLst/>
              <a:cxnLst/>
              <a:rect l="l" t="t" r="r" b="b"/>
              <a:pathLst>
                <a:path w="1393" h="1125" extrusionOk="0">
                  <a:moveTo>
                    <a:pt x="351" y="0"/>
                  </a:moveTo>
                  <a:cubicBezTo>
                    <a:pt x="308" y="0"/>
                    <a:pt x="275" y="13"/>
                    <a:pt x="259" y="38"/>
                  </a:cubicBezTo>
                  <a:lnTo>
                    <a:pt x="45" y="342"/>
                  </a:lnTo>
                  <a:cubicBezTo>
                    <a:pt x="0" y="414"/>
                    <a:pt x="97" y="569"/>
                    <a:pt x="266" y="679"/>
                  </a:cubicBezTo>
                  <a:lnTo>
                    <a:pt x="745" y="1009"/>
                  </a:lnTo>
                  <a:cubicBezTo>
                    <a:pt x="853" y="1084"/>
                    <a:pt x="965" y="1125"/>
                    <a:pt x="1042" y="1125"/>
                  </a:cubicBezTo>
                  <a:cubicBezTo>
                    <a:pt x="1085" y="1125"/>
                    <a:pt x="1117" y="1112"/>
                    <a:pt x="1133" y="1087"/>
                  </a:cubicBezTo>
                  <a:lnTo>
                    <a:pt x="1347" y="783"/>
                  </a:lnTo>
                  <a:cubicBezTo>
                    <a:pt x="1392" y="711"/>
                    <a:pt x="1295" y="563"/>
                    <a:pt x="1127" y="446"/>
                  </a:cubicBezTo>
                  <a:lnTo>
                    <a:pt x="648" y="116"/>
                  </a:lnTo>
                  <a:cubicBezTo>
                    <a:pt x="539" y="41"/>
                    <a:pt x="428" y="0"/>
                    <a:pt x="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3385687" y="3711219"/>
              <a:ext cx="108309" cy="81754"/>
            </a:xfrm>
            <a:custGeom>
              <a:avLst/>
              <a:gdLst/>
              <a:ahLst/>
              <a:cxnLst/>
              <a:rect l="l" t="t" r="r" b="b"/>
              <a:pathLst>
                <a:path w="1244" h="939" extrusionOk="0">
                  <a:moveTo>
                    <a:pt x="156" y="1"/>
                  </a:moveTo>
                  <a:lnTo>
                    <a:pt x="156" y="1"/>
                  </a:lnTo>
                  <a:cubicBezTo>
                    <a:pt x="155" y="1"/>
                    <a:pt x="155" y="2"/>
                    <a:pt x="155" y="2"/>
                  </a:cubicBezTo>
                  <a:lnTo>
                    <a:pt x="155" y="2"/>
                  </a:lnTo>
                  <a:lnTo>
                    <a:pt x="156" y="1"/>
                  </a:lnTo>
                  <a:close/>
                  <a:moveTo>
                    <a:pt x="155" y="2"/>
                  </a:moveTo>
                  <a:lnTo>
                    <a:pt x="45" y="156"/>
                  </a:lnTo>
                  <a:cubicBezTo>
                    <a:pt x="0" y="228"/>
                    <a:pt x="97" y="377"/>
                    <a:pt x="266" y="493"/>
                  </a:cubicBezTo>
                  <a:lnTo>
                    <a:pt x="745" y="823"/>
                  </a:lnTo>
                  <a:cubicBezTo>
                    <a:pt x="853" y="898"/>
                    <a:pt x="965" y="939"/>
                    <a:pt x="1044" y="939"/>
                  </a:cubicBezTo>
                  <a:cubicBezTo>
                    <a:pt x="1087" y="939"/>
                    <a:pt x="1121" y="926"/>
                    <a:pt x="1140" y="901"/>
                  </a:cubicBezTo>
                  <a:lnTo>
                    <a:pt x="1243" y="752"/>
                  </a:lnTo>
                  <a:lnTo>
                    <a:pt x="1243" y="752"/>
                  </a:lnTo>
                  <a:cubicBezTo>
                    <a:pt x="1226" y="776"/>
                    <a:pt x="1194" y="788"/>
                    <a:pt x="1153" y="788"/>
                  </a:cubicBezTo>
                  <a:cubicBezTo>
                    <a:pt x="1073" y="788"/>
                    <a:pt x="960" y="745"/>
                    <a:pt x="848" y="668"/>
                  </a:cubicBezTo>
                  <a:lnTo>
                    <a:pt x="369" y="344"/>
                  </a:lnTo>
                  <a:cubicBezTo>
                    <a:pt x="202" y="228"/>
                    <a:pt x="105" y="74"/>
                    <a:pt x="155" y="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3399182" y="3695025"/>
              <a:ext cx="108309" cy="81145"/>
            </a:xfrm>
            <a:custGeom>
              <a:avLst/>
              <a:gdLst/>
              <a:ahLst/>
              <a:cxnLst/>
              <a:rect l="l" t="t" r="r" b="b"/>
              <a:pathLst>
                <a:path w="1244" h="932" extrusionOk="0">
                  <a:moveTo>
                    <a:pt x="4" y="183"/>
                  </a:moveTo>
                  <a:cubicBezTo>
                    <a:pt x="2" y="184"/>
                    <a:pt x="2" y="185"/>
                    <a:pt x="1" y="187"/>
                  </a:cubicBezTo>
                  <a:lnTo>
                    <a:pt x="4" y="183"/>
                  </a:lnTo>
                  <a:close/>
                  <a:moveTo>
                    <a:pt x="196" y="0"/>
                  </a:moveTo>
                  <a:cubicBezTo>
                    <a:pt x="153" y="0"/>
                    <a:pt x="120" y="13"/>
                    <a:pt x="104" y="38"/>
                  </a:cubicBezTo>
                  <a:lnTo>
                    <a:pt x="4" y="183"/>
                  </a:lnTo>
                  <a:lnTo>
                    <a:pt x="4" y="183"/>
                  </a:lnTo>
                  <a:cubicBezTo>
                    <a:pt x="20" y="161"/>
                    <a:pt x="49" y="151"/>
                    <a:pt x="87" y="151"/>
                  </a:cubicBezTo>
                  <a:cubicBezTo>
                    <a:pt x="164" y="151"/>
                    <a:pt x="278" y="194"/>
                    <a:pt x="389" y="271"/>
                  </a:cubicBezTo>
                  <a:lnTo>
                    <a:pt x="868" y="595"/>
                  </a:lnTo>
                  <a:cubicBezTo>
                    <a:pt x="1036" y="711"/>
                    <a:pt x="1134" y="866"/>
                    <a:pt x="1089" y="931"/>
                  </a:cubicBezTo>
                  <a:lnTo>
                    <a:pt x="1089" y="931"/>
                  </a:lnTo>
                  <a:lnTo>
                    <a:pt x="1192" y="783"/>
                  </a:lnTo>
                  <a:cubicBezTo>
                    <a:pt x="1244" y="711"/>
                    <a:pt x="1140" y="556"/>
                    <a:pt x="972" y="446"/>
                  </a:cubicBezTo>
                  <a:lnTo>
                    <a:pt x="499" y="116"/>
                  </a:lnTo>
                  <a:cubicBezTo>
                    <a:pt x="387" y="41"/>
                    <a:pt x="274" y="0"/>
                    <a:pt x="196" y="0"/>
                  </a:cubicBezTo>
                  <a:close/>
                  <a:moveTo>
                    <a:pt x="1089" y="931"/>
                  </a:moveTo>
                  <a:lnTo>
                    <a:pt x="1088" y="932"/>
                  </a:lnTo>
                  <a:cubicBezTo>
                    <a:pt x="1089" y="932"/>
                    <a:pt x="1089" y="931"/>
                    <a:pt x="1089" y="9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421209" y="3713483"/>
              <a:ext cx="326320" cy="236120"/>
            </a:xfrm>
            <a:custGeom>
              <a:avLst/>
              <a:gdLst/>
              <a:ahLst/>
              <a:cxnLst/>
              <a:rect l="l" t="t" r="r" b="b"/>
              <a:pathLst>
                <a:path w="3748" h="2712" extrusionOk="0">
                  <a:moveTo>
                    <a:pt x="382" y="1"/>
                  </a:moveTo>
                  <a:lnTo>
                    <a:pt x="0" y="564"/>
                  </a:lnTo>
                  <a:lnTo>
                    <a:pt x="2752" y="2449"/>
                  </a:lnTo>
                  <a:cubicBezTo>
                    <a:pt x="2752" y="2449"/>
                    <a:pt x="3439" y="2636"/>
                    <a:pt x="3672" y="2708"/>
                  </a:cubicBezTo>
                  <a:cubicBezTo>
                    <a:pt x="3685" y="2710"/>
                    <a:pt x="3696" y="2712"/>
                    <a:pt x="3705" y="2712"/>
                  </a:cubicBezTo>
                  <a:cubicBezTo>
                    <a:pt x="3742" y="2712"/>
                    <a:pt x="3747" y="2690"/>
                    <a:pt x="3711" y="2643"/>
                  </a:cubicBezTo>
                  <a:cubicBezTo>
                    <a:pt x="3568" y="2455"/>
                    <a:pt x="3134" y="1879"/>
                    <a:pt x="3134" y="1879"/>
                  </a:cubicBezTo>
                  <a:lnTo>
                    <a:pt x="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3649496" y="3873423"/>
              <a:ext cx="80187" cy="69130"/>
            </a:xfrm>
            <a:custGeom>
              <a:avLst/>
              <a:gdLst/>
              <a:ahLst/>
              <a:cxnLst/>
              <a:rect l="l" t="t" r="r" b="b"/>
              <a:pathLst>
                <a:path w="921" h="794" extrusionOk="0">
                  <a:moveTo>
                    <a:pt x="368" y="1"/>
                  </a:moveTo>
                  <a:cubicBezTo>
                    <a:pt x="345" y="1"/>
                    <a:pt x="324" y="7"/>
                    <a:pt x="312" y="22"/>
                  </a:cubicBezTo>
                  <a:cubicBezTo>
                    <a:pt x="273" y="87"/>
                    <a:pt x="435" y="165"/>
                    <a:pt x="402" y="204"/>
                  </a:cubicBezTo>
                  <a:cubicBezTo>
                    <a:pt x="397" y="214"/>
                    <a:pt x="385" y="217"/>
                    <a:pt x="370" y="217"/>
                  </a:cubicBezTo>
                  <a:cubicBezTo>
                    <a:pt x="336" y="217"/>
                    <a:pt x="283" y="199"/>
                    <a:pt x="238" y="199"/>
                  </a:cubicBezTo>
                  <a:cubicBezTo>
                    <a:pt x="213" y="199"/>
                    <a:pt x="190" y="205"/>
                    <a:pt x="176" y="223"/>
                  </a:cubicBezTo>
                  <a:cubicBezTo>
                    <a:pt x="130" y="294"/>
                    <a:pt x="260" y="417"/>
                    <a:pt x="240" y="450"/>
                  </a:cubicBezTo>
                  <a:cubicBezTo>
                    <a:pt x="238" y="453"/>
                    <a:pt x="234" y="454"/>
                    <a:pt x="228" y="454"/>
                  </a:cubicBezTo>
                  <a:cubicBezTo>
                    <a:pt x="197" y="454"/>
                    <a:pt x="122" y="415"/>
                    <a:pt x="75" y="415"/>
                  </a:cubicBezTo>
                  <a:cubicBezTo>
                    <a:pt x="59" y="415"/>
                    <a:pt x="47" y="419"/>
                    <a:pt x="40" y="430"/>
                  </a:cubicBezTo>
                  <a:cubicBezTo>
                    <a:pt x="1" y="482"/>
                    <a:pt x="130" y="612"/>
                    <a:pt x="130" y="612"/>
                  </a:cubicBezTo>
                  <a:cubicBezTo>
                    <a:pt x="130" y="612"/>
                    <a:pt x="486" y="709"/>
                    <a:pt x="778" y="793"/>
                  </a:cubicBezTo>
                  <a:lnTo>
                    <a:pt x="920" y="579"/>
                  </a:lnTo>
                  <a:cubicBezTo>
                    <a:pt x="739" y="346"/>
                    <a:pt x="512" y="42"/>
                    <a:pt x="512" y="42"/>
                  </a:cubicBezTo>
                  <a:cubicBezTo>
                    <a:pt x="512" y="42"/>
                    <a:pt x="430" y="1"/>
                    <a:pt x="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3649496" y="3909468"/>
              <a:ext cx="71132" cy="33085"/>
            </a:xfrm>
            <a:custGeom>
              <a:avLst/>
              <a:gdLst/>
              <a:ahLst/>
              <a:cxnLst/>
              <a:rect l="l" t="t" r="r" b="b"/>
              <a:pathLst>
                <a:path w="817" h="380" extrusionOk="0">
                  <a:moveTo>
                    <a:pt x="75" y="1"/>
                  </a:moveTo>
                  <a:cubicBezTo>
                    <a:pt x="59" y="1"/>
                    <a:pt x="47" y="5"/>
                    <a:pt x="40" y="16"/>
                  </a:cubicBezTo>
                  <a:cubicBezTo>
                    <a:pt x="1" y="68"/>
                    <a:pt x="130" y="198"/>
                    <a:pt x="130" y="198"/>
                  </a:cubicBezTo>
                  <a:cubicBezTo>
                    <a:pt x="130" y="198"/>
                    <a:pt x="486" y="295"/>
                    <a:pt x="778" y="379"/>
                  </a:cubicBezTo>
                  <a:lnTo>
                    <a:pt x="817" y="314"/>
                  </a:lnTo>
                  <a:lnTo>
                    <a:pt x="240" y="36"/>
                  </a:lnTo>
                  <a:cubicBezTo>
                    <a:pt x="238" y="39"/>
                    <a:pt x="234" y="40"/>
                    <a:pt x="228" y="40"/>
                  </a:cubicBezTo>
                  <a:cubicBezTo>
                    <a:pt x="197" y="40"/>
                    <a:pt x="122"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3673178" y="3874032"/>
              <a:ext cx="56505" cy="55547"/>
            </a:xfrm>
            <a:custGeom>
              <a:avLst/>
              <a:gdLst/>
              <a:ahLst/>
              <a:cxnLst/>
              <a:rect l="l" t="t" r="r" b="b"/>
              <a:pathLst>
                <a:path w="649" h="638" extrusionOk="0">
                  <a:moveTo>
                    <a:pt x="93" y="0"/>
                  </a:moveTo>
                  <a:cubicBezTo>
                    <a:pt x="70" y="0"/>
                    <a:pt x="50" y="6"/>
                    <a:pt x="40" y="22"/>
                  </a:cubicBezTo>
                  <a:cubicBezTo>
                    <a:pt x="1" y="80"/>
                    <a:pt x="156" y="164"/>
                    <a:pt x="130" y="197"/>
                  </a:cubicBezTo>
                  <a:lnTo>
                    <a:pt x="603" y="637"/>
                  </a:lnTo>
                  <a:lnTo>
                    <a:pt x="648" y="579"/>
                  </a:lnTo>
                  <a:cubicBezTo>
                    <a:pt x="467" y="339"/>
                    <a:pt x="240" y="41"/>
                    <a:pt x="240" y="41"/>
                  </a:cubicBezTo>
                  <a:cubicBezTo>
                    <a:pt x="240" y="41"/>
                    <a:pt x="155" y="0"/>
                    <a:pt x="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3818665" y="3345368"/>
              <a:ext cx="1382592" cy="955713"/>
            </a:xfrm>
            <a:custGeom>
              <a:avLst/>
              <a:gdLst/>
              <a:ahLst/>
              <a:cxnLst/>
              <a:rect l="l" t="t" r="r" b="b"/>
              <a:pathLst>
                <a:path w="15880" h="10977" extrusionOk="0">
                  <a:moveTo>
                    <a:pt x="661" y="0"/>
                  </a:moveTo>
                  <a:cubicBezTo>
                    <a:pt x="298" y="0"/>
                    <a:pt x="7" y="266"/>
                    <a:pt x="7" y="596"/>
                  </a:cubicBezTo>
                  <a:lnTo>
                    <a:pt x="1" y="10381"/>
                  </a:lnTo>
                  <a:cubicBezTo>
                    <a:pt x="1" y="10705"/>
                    <a:pt x="298" y="10970"/>
                    <a:pt x="661" y="10970"/>
                  </a:cubicBezTo>
                  <a:lnTo>
                    <a:pt x="15219" y="10977"/>
                  </a:lnTo>
                  <a:cubicBezTo>
                    <a:pt x="15581" y="10977"/>
                    <a:pt x="15879" y="10711"/>
                    <a:pt x="15879" y="10381"/>
                  </a:cubicBezTo>
                  <a:lnTo>
                    <a:pt x="15879" y="602"/>
                  </a:lnTo>
                  <a:cubicBezTo>
                    <a:pt x="15879" y="272"/>
                    <a:pt x="15588" y="7"/>
                    <a:pt x="15225" y="7"/>
                  </a:cubicBezTo>
                  <a:lnTo>
                    <a:pt x="6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3818665" y="4221512"/>
              <a:ext cx="1382592" cy="79577"/>
            </a:xfrm>
            <a:custGeom>
              <a:avLst/>
              <a:gdLst/>
              <a:ahLst/>
              <a:cxnLst/>
              <a:rect l="l" t="t" r="r" b="b"/>
              <a:pathLst>
                <a:path w="15880" h="914" extrusionOk="0">
                  <a:moveTo>
                    <a:pt x="1" y="1"/>
                  </a:moveTo>
                  <a:lnTo>
                    <a:pt x="1" y="311"/>
                  </a:lnTo>
                  <a:cubicBezTo>
                    <a:pt x="1" y="642"/>
                    <a:pt x="298" y="907"/>
                    <a:pt x="661" y="907"/>
                  </a:cubicBezTo>
                  <a:lnTo>
                    <a:pt x="15219" y="914"/>
                  </a:lnTo>
                  <a:cubicBezTo>
                    <a:pt x="15581" y="914"/>
                    <a:pt x="15879" y="648"/>
                    <a:pt x="15879" y="318"/>
                  </a:cubicBezTo>
                  <a:lnTo>
                    <a:pt x="15879" y="7"/>
                  </a:lnTo>
                  <a:cubicBezTo>
                    <a:pt x="15879" y="333"/>
                    <a:pt x="15588" y="596"/>
                    <a:pt x="15232" y="596"/>
                  </a:cubicBezTo>
                  <a:cubicBezTo>
                    <a:pt x="15227" y="596"/>
                    <a:pt x="15223" y="596"/>
                    <a:pt x="15219" y="596"/>
                  </a:cubicBezTo>
                  <a:lnTo>
                    <a:pt x="661" y="596"/>
                  </a:lnTo>
                  <a:cubicBezTo>
                    <a:pt x="298" y="596"/>
                    <a:pt x="1" y="331"/>
                    <a:pt x="1" y="1"/>
                  </a:cubicBezTo>
                  <a:close/>
                </a:path>
              </a:pathLst>
            </a:custGeom>
            <a:solidFill>
              <a:srgbClr val="D1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3694596" y="2621416"/>
              <a:ext cx="1631772" cy="708796"/>
            </a:xfrm>
            <a:custGeom>
              <a:avLst/>
              <a:gdLst/>
              <a:ahLst/>
              <a:cxnLst/>
              <a:rect l="l" t="t" r="r" b="b"/>
              <a:pathLst>
                <a:path w="18742" h="8141" extrusionOk="0">
                  <a:moveTo>
                    <a:pt x="655" y="0"/>
                  </a:moveTo>
                  <a:cubicBezTo>
                    <a:pt x="299" y="0"/>
                    <a:pt x="46" y="233"/>
                    <a:pt x="7" y="551"/>
                  </a:cubicBezTo>
                  <a:cubicBezTo>
                    <a:pt x="1" y="622"/>
                    <a:pt x="7" y="693"/>
                    <a:pt x="20" y="771"/>
                  </a:cubicBezTo>
                  <a:lnTo>
                    <a:pt x="1283" y="7370"/>
                  </a:lnTo>
                  <a:cubicBezTo>
                    <a:pt x="1367" y="7791"/>
                    <a:pt x="1782" y="8134"/>
                    <a:pt x="2216" y="8134"/>
                  </a:cubicBezTo>
                  <a:lnTo>
                    <a:pt x="16527" y="8140"/>
                  </a:lnTo>
                  <a:cubicBezTo>
                    <a:pt x="16954" y="8140"/>
                    <a:pt x="17375" y="7797"/>
                    <a:pt x="17453" y="7376"/>
                  </a:cubicBezTo>
                  <a:lnTo>
                    <a:pt x="18722" y="777"/>
                  </a:lnTo>
                  <a:cubicBezTo>
                    <a:pt x="18735" y="700"/>
                    <a:pt x="18742" y="628"/>
                    <a:pt x="18735" y="557"/>
                  </a:cubicBezTo>
                  <a:cubicBezTo>
                    <a:pt x="18696" y="240"/>
                    <a:pt x="18444" y="13"/>
                    <a:pt x="18088" y="13"/>
                  </a:cubicBezTo>
                  <a:lnTo>
                    <a:pt x="6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3695206" y="2621416"/>
              <a:ext cx="1630640" cy="59291"/>
            </a:xfrm>
            <a:custGeom>
              <a:avLst/>
              <a:gdLst/>
              <a:ahLst/>
              <a:cxnLst/>
              <a:rect l="l" t="t" r="r" b="b"/>
              <a:pathLst>
                <a:path w="18729" h="681" extrusionOk="0">
                  <a:moveTo>
                    <a:pt x="648" y="0"/>
                  </a:moveTo>
                  <a:cubicBezTo>
                    <a:pt x="292" y="0"/>
                    <a:pt x="39" y="233"/>
                    <a:pt x="0" y="551"/>
                  </a:cubicBezTo>
                  <a:cubicBezTo>
                    <a:pt x="0" y="570"/>
                    <a:pt x="7" y="596"/>
                    <a:pt x="13" y="616"/>
                  </a:cubicBezTo>
                  <a:lnTo>
                    <a:pt x="20" y="674"/>
                  </a:lnTo>
                  <a:cubicBezTo>
                    <a:pt x="97" y="408"/>
                    <a:pt x="337" y="227"/>
                    <a:pt x="648" y="227"/>
                  </a:cubicBezTo>
                  <a:lnTo>
                    <a:pt x="18087" y="233"/>
                  </a:lnTo>
                  <a:cubicBezTo>
                    <a:pt x="18398" y="233"/>
                    <a:pt x="18631" y="421"/>
                    <a:pt x="18709" y="680"/>
                  </a:cubicBezTo>
                  <a:lnTo>
                    <a:pt x="18715" y="622"/>
                  </a:lnTo>
                  <a:cubicBezTo>
                    <a:pt x="18722" y="603"/>
                    <a:pt x="18722" y="577"/>
                    <a:pt x="18728" y="557"/>
                  </a:cubicBezTo>
                  <a:cubicBezTo>
                    <a:pt x="18689" y="246"/>
                    <a:pt x="18437" y="13"/>
                    <a:pt x="18087" y="13"/>
                  </a:cubicBezTo>
                  <a:lnTo>
                    <a:pt x="648" y="0"/>
                  </a:lnTo>
                  <a:close/>
                </a:path>
              </a:pathLst>
            </a:custGeom>
            <a:solidFill>
              <a:srgbClr val="E2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3766774" y="2689588"/>
              <a:ext cx="1487418" cy="590997"/>
            </a:xfrm>
            <a:custGeom>
              <a:avLst/>
              <a:gdLst/>
              <a:ahLst/>
              <a:cxnLst/>
              <a:rect l="l" t="t" r="r" b="b"/>
              <a:pathLst>
                <a:path w="17084" h="6788" extrusionOk="0">
                  <a:moveTo>
                    <a:pt x="363" y="1"/>
                  </a:moveTo>
                  <a:cubicBezTo>
                    <a:pt x="363" y="1"/>
                    <a:pt x="1" y="14"/>
                    <a:pt x="85" y="512"/>
                  </a:cubicBezTo>
                  <a:cubicBezTo>
                    <a:pt x="150" y="901"/>
                    <a:pt x="1166" y="6373"/>
                    <a:pt x="1166" y="6373"/>
                  </a:cubicBezTo>
                  <a:cubicBezTo>
                    <a:pt x="1212" y="6567"/>
                    <a:pt x="1341" y="6781"/>
                    <a:pt x="1555" y="6781"/>
                  </a:cubicBezTo>
                  <a:lnTo>
                    <a:pt x="15614" y="6787"/>
                  </a:lnTo>
                  <a:cubicBezTo>
                    <a:pt x="15737" y="6787"/>
                    <a:pt x="15847" y="6710"/>
                    <a:pt x="15879" y="6503"/>
                  </a:cubicBezTo>
                  <a:cubicBezTo>
                    <a:pt x="15879" y="6503"/>
                    <a:pt x="16915" y="1011"/>
                    <a:pt x="17006" y="493"/>
                  </a:cubicBezTo>
                  <a:cubicBezTo>
                    <a:pt x="17084" y="27"/>
                    <a:pt x="16760" y="7"/>
                    <a:pt x="16760" y="7"/>
                  </a:cubicBezTo>
                  <a:lnTo>
                    <a:pt x="3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3879002" y="3410145"/>
              <a:ext cx="1262443" cy="517688"/>
            </a:xfrm>
            <a:custGeom>
              <a:avLst/>
              <a:gdLst/>
              <a:ahLst/>
              <a:cxnLst/>
              <a:rect l="l" t="t" r="r" b="b"/>
              <a:pathLst>
                <a:path w="14500" h="5946" extrusionOk="0">
                  <a:moveTo>
                    <a:pt x="473" y="1"/>
                  </a:moveTo>
                  <a:cubicBezTo>
                    <a:pt x="214" y="1"/>
                    <a:pt x="0" y="215"/>
                    <a:pt x="0" y="474"/>
                  </a:cubicBezTo>
                  <a:lnTo>
                    <a:pt x="0" y="5473"/>
                  </a:lnTo>
                  <a:cubicBezTo>
                    <a:pt x="0" y="5732"/>
                    <a:pt x="208" y="5939"/>
                    <a:pt x="467" y="5939"/>
                  </a:cubicBezTo>
                  <a:lnTo>
                    <a:pt x="14027" y="5946"/>
                  </a:lnTo>
                  <a:cubicBezTo>
                    <a:pt x="14286" y="5946"/>
                    <a:pt x="14493" y="5738"/>
                    <a:pt x="14493" y="5479"/>
                  </a:cubicBezTo>
                  <a:lnTo>
                    <a:pt x="14500" y="474"/>
                  </a:lnTo>
                  <a:cubicBezTo>
                    <a:pt x="14500" y="215"/>
                    <a:pt x="14286" y="7"/>
                    <a:pt x="14027" y="7"/>
                  </a:cubicBezTo>
                  <a:lnTo>
                    <a:pt x="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3990620" y="3816656"/>
              <a:ext cx="67737" cy="72264"/>
            </a:xfrm>
            <a:custGeom>
              <a:avLst/>
              <a:gdLst/>
              <a:ahLst/>
              <a:cxnLst/>
              <a:rect l="l" t="t" r="r" b="b"/>
              <a:pathLst>
                <a:path w="778" h="830" extrusionOk="0">
                  <a:moveTo>
                    <a:pt x="85" y="1"/>
                  </a:moveTo>
                  <a:cubicBezTo>
                    <a:pt x="40" y="1"/>
                    <a:pt x="1" y="40"/>
                    <a:pt x="1" y="85"/>
                  </a:cubicBezTo>
                  <a:lnTo>
                    <a:pt x="1" y="746"/>
                  </a:lnTo>
                  <a:cubicBezTo>
                    <a:pt x="1" y="791"/>
                    <a:pt x="40" y="830"/>
                    <a:pt x="85" y="830"/>
                  </a:cubicBezTo>
                  <a:lnTo>
                    <a:pt x="694" y="830"/>
                  </a:lnTo>
                  <a:cubicBezTo>
                    <a:pt x="739" y="830"/>
                    <a:pt x="778" y="791"/>
                    <a:pt x="778" y="746"/>
                  </a:cubicBezTo>
                  <a:lnTo>
                    <a:pt x="778" y="85"/>
                  </a:lnTo>
                  <a:cubicBezTo>
                    <a:pt x="778" y="40"/>
                    <a:pt x="739" y="1"/>
                    <a:pt x="694" y="1"/>
                  </a:cubicBezTo>
                  <a:close/>
                </a:path>
              </a:pathLst>
            </a:custGeom>
            <a:solidFill>
              <a:srgbClr val="373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6"/>
            <p:cNvGrpSpPr/>
            <p:nvPr/>
          </p:nvGrpSpPr>
          <p:grpSpPr>
            <a:xfrm>
              <a:off x="3902074" y="3432173"/>
              <a:ext cx="1215700" cy="457357"/>
              <a:chOff x="3902074" y="3432173"/>
              <a:chExt cx="1215700" cy="457357"/>
            </a:xfrm>
          </p:grpSpPr>
          <p:sp>
            <p:nvSpPr>
              <p:cNvPr id="205" name="Google Shape;205;p16"/>
              <p:cNvSpPr/>
              <p:nvPr/>
            </p:nvSpPr>
            <p:spPr>
              <a:xfrm>
                <a:off x="3905470" y="3432173"/>
                <a:ext cx="72264" cy="35000"/>
              </a:xfrm>
              <a:custGeom>
                <a:avLst/>
                <a:gdLst/>
                <a:ahLst/>
                <a:cxnLst/>
                <a:rect l="l" t="t" r="r" b="b"/>
                <a:pathLst>
                  <a:path w="830" h="402" extrusionOk="0">
                    <a:moveTo>
                      <a:pt x="66" y="0"/>
                    </a:moveTo>
                    <a:cubicBezTo>
                      <a:pt x="33" y="0"/>
                      <a:pt x="1" y="26"/>
                      <a:pt x="1" y="59"/>
                    </a:cubicBezTo>
                    <a:lnTo>
                      <a:pt x="1" y="337"/>
                    </a:lnTo>
                    <a:cubicBezTo>
                      <a:pt x="1" y="376"/>
                      <a:pt x="33" y="402"/>
                      <a:pt x="66" y="402"/>
                    </a:cubicBezTo>
                    <a:lnTo>
                      <a:pt x="765" y="402"/>
                    </a:lnTo>
                    <a:cubicBezTo>
                      <a:pt x="797" y="402"/>
                      <a:pt x="830" y="376"/>
                      <a:pt x="830" y="337"/>
                    </a:cubicBezTo>
                    <a:lnTo>
                      <a:pt x="830" y="59"/>
                    </a:lnTo>
                    <a:cubicBezTo>
                      <a:pt x="830" y="26"/>
                      <a:pt x="797"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3993493" y="3432173"/>
                <a:ext cx="71654" cy="35000"/>
              </a:xfrm>
              <a:custGeom>
                <a:avLst/>
                <a:gdLst/>
                <a:ahLst/>
                <a:cxnLst/>
                <a:rect l="l" t="t" r="r" b="b"/>
                <a:pathLst>
                  <a:path w="823" h="402" extrusionOk="0">
                    <a:moveTo>
                      <a:pt x="58" y="0"/>
                    </a:moveTo>
                    <a:cubicBezTo>
                      <a:pt x="26" y="0"/>
                      <a:pt x="0" y="26"/>
                      <a:pt x="0" y="59"/>
                    </a:cubicBezTo>
                    <a:lnTo>
                      <a:pt x="0" y="337"/>
                    </a:lnTo>
                    <a:cubicBezTo>
                      <a:pt x="0" y="376"/>
                      <a:pt x="26" y="402"/>
                      <a:pt x="58" y="402"/>
                    </a:cubicBezTo>
                    <a:lnTo>
                      <a:pt x="758" y="402"/>
                    </a:lnTo>
                    <a:cubicBezTo>
                      <a:pt x="797" y="402"/>
                      <a:pt x="822" y="376"/>
                      <a:pt x="822" y="337"/>
                    </a:cubicBezTo>
                    <a:lnTo>
                      <a:pt x="822" y="59"/>
                    </a:lnTo>
                    <a:cubicBezTo>
                      <a:pt x="822" y="26"/>
                      <a:pt x="797"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4080820" y="3432173"/>
                <a:ext cx="71742" cy="35000"/>
              </a:xfrm>
              <a:custGeom>
                <a:avLst/>
                <a:gdLst/>
                <a:ahLst/>
                <a:cxnLst/>
                <a:rect l="l" t="t" r="r" b="b"/>
                <a:pathLst>
                  <a:path w="824" h="402" extrusionOk="0">
                    <a:moveTo>
                      <a:pt x="66" y="0"/>
                    </a:moveTo>
                    <a:cubicBezTo>
                      <a:pt x="27" y="0"/>
                      <a:pt x="1" y="26"/>
                      <a:pt x="1" y="59"/>
                    </a:cubicBezTo>
                    <a:lnTo>
                      <a:pt x="1" y="337"/>
                    </a:lnTo>
                    <a:cubicBezTo>
                      <a:pt x="1" y="376"/>
                      <a:pt x="27" y="402"/>
                      <a:pt x="66" y="402"/>
                    </a:cubicBezTo>
                    <a:lnTo>
                      <a:pt x="765" y="402"/>
                    </a:lnTo>
                    <a:cubicBezTo>
                      <a:pt x="797" y="402"/>
                      <a:pt x="823" y="376"/>
                      <a:pt x="823" y="337"/>
                    </a:cubicBezTo>
                    <a:lnTo>
                      <a:pt x="823" y="65"/>
                    </a:lnTo>
                    <a:cubicBezTo>
                      <a:pt x="823" y="26"/>
                      <a:pt x="797"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4168235" y="3432173"/>
                <a:ext cx="72264" cy="35000"/>
              </a:xfrm>
              <a:custGeom>
                <a:avLst/>
                <a:gdLst/>
                <a:ahLst/>
                <a:cxnLst/>
                <a:rect l="l" t="t" r="r" b="b"/>
                <a:pathLst>
                  <a:path w="830" h="402" extrusionOk="0">
                    <a:moveTo>
                      <a:pt x="65" y="0"/>
                    </a:moveTo>
                    <a:cubicBezTo>
                      <a:pt x="33" y="0"/>
                      <a:pt x="1" y="26"/>
                      <a:pt x="1" y="65"/>
                    </a:cubicBezTo>
                    <a:lnTo>
                      <a:pt x="1" y="344"/>
                    </a:lnTo>
                    <a:cubicBezTo>
                      <a:pt x="7" y="376"/>
                      <a:pt x="33" y="402"/>
                      <a:pt x="65" y="402"/>
                    </a:cubicBezTo>
                    <a:lnTo>
                      <a:pt x="765" y="402"/>
                    </a:lnTo>
                    <a:cubicBezTo>
                      <a:pt x="804" y="402"/>
                      <a:pt x="829" y="376"/>
                      <a:pt x="829" y="344"/>
                    </a:cubicBezTo>
                    <a:lnTo>
                      <a:pt x="829" y="65"/>
                    </a:lnTo>
                    <a:cubicBezTo>
                      <a:pt x="829" y="26"/>
                      <a:pt x="797"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4256171" y="3432173"/>
                <a:ext cx="71742" cy="35000"/>
              </a:xfrm>
              <a:custGeom>
                <a:avLst/>
                <a:gdLst/>
                <a:ahLst/>
                <a:cxnLst/>
                <a:rect l="l" t="t" r="r" b="b"/>
                <a:pathLst>
                  <a:path w="824" h="402" extrusionOk="0">
                    <a:moveTo>
                      <a:pt x="66" y="0"/>
                    </a:moveTo>
                    <a:cubicBezTo>
                      <a:pt x="33" y="0"/>
                      <a:pt x="1" y="33"/>
                      <a:pt x="1" y="65"/>
                    </a:cubicBezTo>
                    <a:lnTo>
                      <a:pt x="1" y="337"/>
                    </a:lnTo>
                    <a:cubicBezTo>
                      <a:pt x="1" y="370"/>
                      <a:pt x="27" y="402"/>
                      <a:pt x="66" y="402"/>
                    </a:cubicBezTo>
                    <a:lnTo>
                      <a:pt x="758" y="402"/>
                    </a:lnTo>
                    <a:cubicBezTo>
                      <a:pt x="797" y="402"/>
                      <a:pt x="823" y="370"/>
                      <a:pt x="823" y="337"/>
                    </a:cubicBezTo>
                    <a:lnTo>
                      <a:pt x="823" y="65"/>
                    </a:lnTo>
                    <a:cubicBezTo>
                      <a:pt x="823" y="33"/>
                      <a:pt x="797"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4343585" y="3432173"/>
                <a:ext cx="72264" cy="35000"/>
              </a:xfrm>
              <a:custGeom>
                <a:avLst/>
                <a:gdLst/>
                <a:ahLst/>
                <a:cxnLst/>
                <a:rect l="l" t="t" r="r" b="b"/>
                <a:pathLst>
                  <a:path w="830" h="402" extrusionOk="0">
                    <a:moveTo>
                      <a:pt x="72" y="0"/>
                    </a:moveTo>
                    <a:cubicBezTo>
                      <a:pt x="33" y="0"/>
                      <a:pt x="0" y="33"/>
                      <a:pt x="0" y="65"/>
                    </a:cubicBezTo>
                    <a:lnTo>
                      <a:pt x="0" y="337"/>
                    </a:lnTo>
                    <a:cubicBezTo>
                      <a:pt x="0" y="376"/>
                      <a:pt x="33" y="402"/>
                      <a:pt x="72" y="402"/>
                    </a:cubicBezTo>
                    <a:lnTo>
                      <a:pt x="758" y="402"/>
                    </a:lnTo>
                    <a:cubicBezTo>
                      <a:pt x="797" y="402"/>
                      <a:pt x="829" y="376"/>
                      <a:pt x="829" y="337"/>
                    </a:cubicBezTo>
                    <a:lnTo>
                      <a:pt x="829" y="65"/>
                    </a:lnTo>
                    <a:cubicBezTo>
                      <a:pt x="829" y="33"/>
                      <a:pt x="797"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4431522" y="3432173"/>
                <a:ext cx="71742" cy="35000"/>
              </a:xfrm>
              <a:custGeom>
                <a:avLst/>
                <a:gdLst/>
                <a:ahLst/>
                <a:cxnLst/>
                <a:rect l="l" t="t" r="r" b="b"/>
                <a:pathLst>
                  <a:path w="824" h="402" extrusionOk="0">
                    <a:moveTo>
                      <a:pt x="59" y="0"/>
                    </a:moveTo>
                    <a:cubicBezTo>
                      <a:pt x="27" y="0"/>
                      <a:pt x="1" y="26"/>
                      <a:pt x="1" y="65"/>
                    </a:cubicBezTo>
                    <a:lnTo>
                      <a:pt x="1" y="344"/>
                    </a:lnTo>
                    <a:cubicBezTo>
                      <a:pt x="1" y="376"/>
                      <a:pt x="27" y="402"/>
                      <a:pt x="59" y="402"/>
                    </a:cubicBezTo>
                    <a:lnTo>
                      <a:pt x="758" y="402"/>
                    </a:lnTo>
                    <a:cubicBezTo>
                      <a:pt x="797" y="402"/>
                      <a:pt x="823" y="376"/>
                      <a:pt x="823" y="344"/>
                    </a:cubicBezTo>
                    <a:lnTo>
                      <a:pt x="823" y="65"/>
                    </a:lnTo>
                    <a:cubicBezTo>
                      <a:pt x="823" y="26"/>
                      <a:pt x="797"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4518936" y="3432173"/>
                <a:ext cx="71654" cy="35000"/>
              </a:xfrm>
              <a:custGeom>
                <a:avLst/>
                <a:gdLst/>
                <a:ahLst/>
                <a:cxnLst/>
                <a:rect l="l" t="t" r="r" b="b"/>
                <a:pathLst>
                  <a:path w="823" h="402" extrusionOk="0">
                    <a:moveTo>
                      <a:pt x="65" y="0"/>
                    </a:moveTo>
                    <a:cubicBezTo>
                      <a:pt x="26" y="0"/>
                      <a:pt x="0" y="26"/>
                      <a:pt x="0" y="65"/>
                    </a:cubicBezTo>
                    <a:lnTo>
                      <a:pt x="0" y="344"/>
                    </a:lnTo>
                    <a:cubicBezTo>
                      <a:pt x="0" y="376"/>
                      <a:pt x="26" y="402"/>
                      <a:pt x="65" y="402"/>
                    </a:cubicBezTo>
                    <a:lnTo>
                      <a:pt x="765" y="402"/>
                    </a:lnTo>
                    <a:cubicBezTo>
                      <a:pt x="797" y="402"/>
                      <a:pt x="823" y="376"/>
                      <a:pt x="823" y="344"/>
                    </a:cubicBezTo>
                    <a:lnTo>
                      <a:pt x="823" y="65"/>
                    </a:lnTo>
                    <a:cubicBezTo>
                      <a:pt x="823" y="26"/>
                      <a:pt x="797"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4606350" y="3432173"/>
                <a:ext cx="72264" cy="35000"/>
              </a:xfrm>
              <a:custGeom>
                <a:avLst/>
                <a:gdLst/>
                <a:ahLst/>
                <a:cxnLst/>
                <a:rect l="l" t="t" r="r" b="b"/>
                <a:pathLst>
                  <a:path w="830" h="402" extrusionOk="0">
                    <a:moveTo>
                      <a:pt x="65" y="0"/>
                    </a:moveTo>
                    <a:cubicBezTo>
                      <a:pt x="33" y="0"/>
                      <a:pt x="0" y="26"/>
                      <a:pt x="0" y="65"/>
                    </a:cubicBezTo>
                    <a:lnTo>
                      <a:pt x="0" y="344"/>
                    </a:lnTo>
                    <a:cubicBezTo>
                      <a:pt x="0" y="376"/>
                      <a:pt x="33" y="402"/>
                      <a:pt x="65" y="402"/>
                    </a:cubicBezTo>
                    <a:lnTo>
                      <a:pt x="764" y="402"/>
                    </a:lnTo>
                    <a:cubicBezTo>
                      <a:pt x="803" y="402"/>
                      <a:pt x="829" y="376"/>
                      <a:pt x="829" y="344"/>
                    </a:cubicBezTo>
                    <a:lnTo>
                      <a:pt x="829" y="65"/>
                    </a:lnTo>
                    <a:cubicBezTo>
                      <a:pt x="829" y="26"/>
                      <a:pt x="797"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4694287" y="3432173"/>
                <a:ext cx="71654" cy="35000"/>
              </a:xfrm>
              <a:custGeom>
                <a:avLst/>
                <a:gdLst/>
                <a:ahLst/>
                <a:cxnLst/>
                <a:rect l="l" t="t" r="r" b="b"/>
                <a:pathLst>
                  <a:path w="823" h="402" extrusionOk="0">
                    <a:moveTo>
                      <a:pt x="59" y="0"/>
                    </a:moveTo>
                    <a:cubicBezTo>
                      <a:pt x="26" y="0"/>
                      <a:pt x="0" y="33"/>
                      <a:pt x="0" y="65"/>
                    </a:cubicBezTo>
                    <a:lnTo>
                      <a:pt x="0" y="344"/>
                    </a:lnTo>
                    <a:cubicBezTo>
                      <a:pt x="0" y="376"/>
                      <a:pt x="26" y="402"/>
                      <a:pt x="59" y="402"/>
                    </a:cubicBezTo>
                    <a:lnTo>
                      <a:pt x="765" y="402"/>
                    </a:lnTo>
                    <a:cubicBezTo>
                      <a:pt x="797" y="402"/>
                      <a:pt x="823" y="376"/>
                      <a:pt x="823" y="344"/>
                    </a:cubicBezTo>
                    <a:lnTo>
                      <a:pt x="823" y="65"/>
                    </a:lnTo>
                    <a:cubicBezTo>
                      <a:pt x="823" y="33"/>
                      <a:pt x="797"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4781701" y="3432173"/>
                <a:ext cx="72264" cy="35000"/>
              </a:xfrm>
              <a:custGeom>
                <a:avLst/>
                <a:gdLst/>
                <a:ahLst/>
                <a:cxnLst/>
                <a:rect l="l" t="t" r="r" b="b"/>
                <a:pathLst>
                  <a:path w="830" h="402" extrusionOk="0">
                    <a:moveTo>
                      <a:pt x="65" y="0"/>
                    </a:moveTo>
                    <a:cubicBezTo>
                      <a:pt x="33" y="0"/>
                      <a:pt x="0" y="33"/>
                      <a:pt x="0" y="65"/>
                    </a:cubicBezTo>
                    <a:lnTo>
                      <a:pt x="0" y="344"/>
                    </a:lnTo>
                    <a:cubicBezTo>
                      <a:pt x="0" y="376"/>
                      <a:pt x="33" y="402"/>
                      <a:pt x="65" y="402"/>
                    </a:cubicBezTo>
                    <a:lnTo>
                      <a:pt x="764" y="402"/>
                    </a:lnTo>
                    <a:cubicBezTo>
                      <a:pt x="797" y="402"/>
                      <a:pt x="829" y="376"/>
                      <a:pt x="829" y="344"/>
                    </a:cubicBezTo>
                    <a:lnTo>
                      <a:pt x="829" y="65"/>
                    </a:lnTo>
                    <a:cubicBezTo>
                      <a:pt x="829" y="33"/>
                      <a:pt x="797"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4869637" y="3432173"/>
                <a:ext cx="71654" cy="35000"/>
              </a:xfrm>
              <a:custGeom>
                <a:avLst/>
                <a:gdLst/>
                <a:ahLst/>
                <a:cxnLst/>
                <a:rect l="l" t="t" r="r" b="b"/>
                <a:pathLst>
                  <a:path w="823" h="402" extrusionOk="0">
                    <a:moveTo>
                      <a:pt x="59" y="0"/>
                    </a:moveTo>
                    <a:cubicBezTo>
                      <a:pt x="26" y="0"/>
                      <a:pt x="0" y="33"/>
                      <a:pt x="0" y="65"/>
                    </a:cubicBezTo>
                    <a:lnTo>
                      <a:pt x="0" y="344"/>
                    </a:lnTo>
                    <a:cubicBezTo>
                      <a:pt x="0" y="376"/>
                      <a:pt x="26" y="402"/>
                      <a:pt x="59" y="402"/>
                    </a:cubicBezTo>
                    <a:lnTo>
                      <a:pt x="758" y="402"/>
                    </a:lnTo>
                    <a:cubicBezTo>
                      <a:pt x="797" y="402"/>
                      <a:pt x="823" y="376"/>
                      <a:pt x="823" y="344"/>
                    </a:cubicBezTo>
                    <a:lnTo>
                      <a:pt x="823" y="65"/>
                    </a:lnTo>
                    <a:cubicBezTo>
                      <a:pt x="823" y="33"/>
                      <a:pt x="797"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4957051" y="3432173"/>
                <a:ext cx="71654" cy="35000"/>
              </a:xfrm>
              <a:custGeom>
                <a:avLst/>
                <a:gdLst/>
                <a:ahLst/>
                <a:cxnLst/>
                <a:rect l="l" t="t" r="r" b="b"/>
                <a:pathLst>
                  <a:path w="823" h="402" extrusionOk="0">
                    <a:moveTo>
                      <a:pt x="65" y="0"/>
                    </a:moveTo>
                    <a:cubicBezTo>
                      <a:pt x="26" y="0"/>
                      <a:pt x="0" y="33"/>
                      <a:pt x="0" y="65"/>
                    </a:cubicBezTo>
                    <a:lnTo>
                      <a:pt x="0" y="344"/>
                    </a:lnTo>
                    <a:cubicBezTo>
                      <a:pt x="0" y="376"/>
                      <a:pt x="26" y="402"/>
                      <a:pt x="65" y="402"/>
                    </a:cubicBezTo>
                    <a:lnTo>
                      <a:pt x="764" y="402"/>
                    </a:lnTo>
                    <a:cubicBezTo>
                      <a:pt x="797" y="402"/>
                      <a:pt x="823" y="376"/>
                      <a:pt x="823" y="344"/>
                    </a:cubicBezTo>
                    <a:lnTo>
                      <a:pt x="823" y="65"/>
                    </a:lnTo>
                    <a:cubicBezTo>
                      <a:pt x="823" y="33"/>
                      <a:pt x="797"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5044378" y="3432173"/>
                <a:ext cx="72264" cy="35000"/>
              </a:xfrm>
              <a:custGeom>
                <a:avLst/>
                <a:gdLst/>
                <a:ahLst/>
                <a:cxnLst/>
                <a:rect l="l" t="t" r="r" b="b"/>
                <a:pathLst>
                  <a:path w="830" h="402" extrusionOk="0">
                    <a:moveTo>
                      <a:pt x="66" y="0"/>
                    </a:moveTo>
                    <a:cubicBezTo>
                      <a:pt x="33" y="0"/>
                      <a:pt x="1" y="33"/>
                      <a:pt x="1" y="65"/>
                    </a:cubicBezTo>
                    <a:lnTo>
                      <a:pt x="1" y="344"/>
                    </a:lnTo>
                    <a:cubicBezTo>
                      <a:pt x="1" y="376"/>
                      <a:pt x="33" y="402"/>
                      <a:pt x="66" y="402"/>
                    </a:cubicBezTo>
                    <a:lnTo>
                      <a:pt x="765" y="402"/>
                    </a:lnTo>
                    <a:cubicBezTo>
                      <a:pt x="797" y="402"/>
                      <a:pt x="830" y="376"/>
                      <a:pt x="830" y="344"/>
                    </a:cubicBezTo>
                    <a:lnTo>
                      <a:pt x="830" y="65"/>
                    </a:lnTo>
                    <a:cubicBezTo>
                      <a:pt x="830" y="33"/>
                      <a:pt x="804" y="0"/>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906079" y="3486850"/>
                <a:ext cx="72264" cy="72264"/>
              </a:xfrm>
              <a:custGeom>
                <a:avLst/>
                <a:gdLst/>
                <a:ahLst/>
                <a:cxnLst/>
                <a:rect l="l" t="t" r="r" b="b"/>
                <a:pathLst>
                  <a:path w="830" h="830" extrusionOk="0">
                    <a:moveTo>
                      <a:pt x="84" y="1"/>
                    </a:moveTo>
                    <a:cubicBezTo>
                      <a:pt x="39" y="1"/>
                      <a:pt x="0" y="39"/>
                      <a:pt x="0" y="85"/>
                    </a:cubicBezTo>
                    <a:lnTo>
                      <a:pt x="0" y="739"/>
                    </a:lnTo>
                    <a:cubicBezTo>
                      <a:pt x="0" y="791"/>
                      <a:pt x="39" y="830"/>
                      <a:pt x="84" y="830"/>
                    </a:cubicBezTo>
                    <a:lnTo>
                      <a:pt x="739" y="830"/>
                    </a:lnTo>
                    <a:cubicBezTo>
                      <a:pt x="790" y="830"/>
                      <a:pt x="829" y="791"/>
                      <a:pt x="829" y="739"/>
                    </a:cubicBezTo>
                    <a:lnTo>
                      <a:pt x="829" y="85"/>
                    </a:lnTo>
                    <a:cubicBezTo>
                      <a:pt x="829" y="39"/>
                      <a:pt x="790"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990620" y="3486850"/>
                <a:ext cx="72264" cy="72264"/>
              </a:xfrm>
              <a:custGeom>
                <a:avLst/>
                <a:gdLst/>
                <a:ahLst/>
                <a:cxnLst/>
                <a:rect l="l" t="t" r="r" b="b"/>
                <a:pathLst>
                  <a:path w="830" h="830" extrusionOk="0">
                    <a:moveTo>
                      <a:pt x="91" y="1"/>
                    </a:moveTo>
                    <a:cubicBezTo>
                      <a:pt x="40" y="1"/>
                      <a:pt x="1" y="39"/>
                      <a:pt x="1" y="85"/>
                    </a:cubicBezTo>
                    <a:lnTo>
                      <a:pt x="1" y="745"/>
                    </a:lnTo>
                    <a:cubicBezTo>
                      <a:pt x="1" y="791"/>
                      <a:pt x="40" y="830"/>
                      <a:pt x="91" y="830"/>
                    </a:cubicBezTo>
                    <a:lnTo>
                      <a:pt x="745" y="830"/>
                    </a:lnTo>
                    <a:cubicBezTo>
                      <a:pt x="791" y="830"/>
                      <a:pt x="830" y="791"/>
                      <a:pt x="830" y="745"/>
                    </a:cubicBezTo>
                    <a:lnTo>
                      <a:pt x="830" y="85"/>
                    </a:lnTo>
                    <a:cubicBezTo>
                      <a:pt x="830" y="39"/>
                      <a:pt x="791" y="1"/>
                      <a:pt x="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4032934" y="3568605"/>
                <a:ext cx="70523" cy="72264"/>
              </a:xfrm>
              <a:custGeom>
                <a:avLst/>
                <a:gdLst/>
                <a:ahLst/>
                <a:cxnLst/>
                <a:rect l="l" t="t" r="r" b="b"/>
                <a:pathLst>
                  <a:path w="810" h="830" extrusionOk="0">
                    <a:moveTo>
                      <a:pt x="91" y="1"/>
                    </a:moveTo>
                    <a:cubicBezTo>
                      <a:pt x="39" y="1"/>
                      <a:pt x="7" y="39"/>
                      <a:pt x="7" y="85"/>
                    </a:cubicBezTo>
                    <a:lnTo>
                      <a:pt x="0" y="745"/>
                    </a:lnTo>
                    <a:cubicBezTo>
                      <a:pt x="0" y="791"/>
                      <a:pt x="39" y="829"/>
                      <a:pt x="91" y="829"/>
                    </a:cubicBezTo>
                    <a:lnTo>
                      <a:pt x="726" y="829"/>
                    </a:lnTo>
                    <a:cubicBezTo>
                      <a:pt x="771" y="829"/>
                      <a:pt x="810" y="791"/>
                      <a:pt x="810" y="745"/>
                    </a:cubicBezTo>
                    <a:lnTo>
                      <a:pt x="810" y="85"/>
                    </a:lnTo>
                    <a:cubicBezTo>
                      <a:pt x="810" y="39"/>
                      <a:pt x="771"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4053743" y="3651405"/>
                <a:ext cx="67824" cy="72351"/>
              </a:xfrm>
              <a:custGeom>
                <a:avLst/>
                <a:gdLst/>
                <a:ahLst/>
                <a:cxnLst/>
                <a:rect l="l" t="t" r="r" b="b"/>
                <a:pathLst>
                  <a:path w="779" h="831" extrusionOk="0">
                    <a:moveTo>
                      <a:pt x="75" y="1"/>
                    </a:moveTo>
                    <a:cubicBezTo>
                      <a:pt x="34" y="1"/>
                      <a:pt x="1" y="38"/>
                      <a:pt x="1" y="86"/>
                    </a:cubicBezTo>
                    <a:lnTo>
                      <a:pt x="1" y="746"/>
                    </a:lnTo>
                    <a:cubicBezTo>
                      <a:pt x="1" y="792"/>
                      <a:pt x="40" y="830"/>
                      <a:pt x="85" y="830"/>
                    </a:cubicBezTo>
                    <a:lnTo>
                      <a:pt x="694" y="830"/>
                    </a:lnTo>
                    <a:cubicBezTo>
                      <a:pt x="739" y="830"/>
                      <a:pt x="778" y="792"/>
                      <a:pt x="778" y="746"/>
                    </a:cubicBezTo>
                    <a:lnTo>
                      <a:pt x="778" y="86"/>
                    </a:lnTo>
                    <a:cubicBezTo>
                      <a:pt x="778" y="34"/>
                      <a:pt x="739" y="2"/>
                      <a:pt x="694" y="2"/>
                    </a:cubicBezTo>
                    <a:lnTo>
                      <a:pt x="85" y="2"/>
                    </a:lnTo>
                    <a:cubicBezTo>
                      <a:pt x="82" y="1"/>
                      <a:pt x="79" y="1"/>
                      <a:pt x="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4098930" y="3733247"/>
                <a:ext cx="67737" cy="72264"/>
              </a:xfrm>
              <a:custGeom>
                <a:avLst/>
                <a:gdLst/>
                <a:ahLst/>
                <a:cxnLst/>
                <a:rect l="l" t="t" r="r" b="b"/>
                <a:pathLst>
                  <a:path w="778" h="830" extrusionOk="0">
                    <a:moveTo>
                      <a:pt x="84" y="1"/>
                    </a:moveTo>
                    <a:cubicBezTo>
                      <a:pt x="39" y="1"/>
                      <a:pt x="0" y="39"/>
                      <a:pt x="0" y="85"/>
                    </a:cubicBezTo>
                    <a:lnTo>
                      <a:pt x="0" y="745"/>
                    </a:lnTo>
                    <a:cubicBezTo>
                      <a:pt x="0" y="791"/>
                      <a:pt x="39" y="829"/>
                      <a:pt x="84" y="829"/>
                    </a:cubicBezTo>
                    <a:lnTo>
                      <a:pt x="693" y="829"/>
                    </a:lnTo>
                    <a:cubicBezTo>
                      <a:pt x="738" y="829"/>
                      <a:pt x="777" y="791"/>
                      <a:pt x="777" y="745"/>
                    </a:cubicBezTo>
                    <a:lnTo>
                      <a:pt x="777" y="85"/>
                    </a:lnTo>
                    <a:cubicBezTo>
                      <a:pt x="777" y="39"/>
                      <a:pt x="738"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902074" y="3816656"/>
                <a:ext cx="67824" cy="72264"/>
              </a:xfrm>
              <a:custGeom>
                <a:avLst/>
                <a:gdLst/>
                <a:ahLst/>
                <a:cxnLst/>
                <a:rect l="l" t="t" r="r" b="b"/>
                <a:pathLst>
                  <a:path w="779" h="830" extrusionOk="0">
                    <a:moveTo>
                      <a:pt x="85" y="1"/>
                    </a:moveTo>
                    <a:cubicBezTo>
                      <a:pt x="40" y="1"/>
                      <a:pt x="1" y="40"/>
                      <a:pt x="1" y="85"/>
                    </a:cubicBezTo>
                    <a:lnTo>
                      <a:pt x="1" y="746"/>
                    </a:lnTo>
                    <a:cubicBezTo>
                      <a:pt x="1" y="791"/>
                      <a:pt x="40" y="830"/>
                      <a:pt x="85" y="830"/>
                    </a:cubicBezTo>
                    <a:lnTo>
                      <a:pt x="694" y="830"/>
                    </a:lnTo>
                    <a:cubicBezTo>
                      <a:pt x="739" y="830"/>
                      <a:pt x="778" y="791"/>
                      <a:pt x="778" y="746"/>
                    </a:cubicBezTo>
                    <a:lnTo>
                      <a:pt x="778" y="85"/>
                    </a:lnTo>
                    <a:cubicBezTo>
                      <a:pt x="778" y="40"/>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4079689" y="3816656"/>
                <a:ext cx="67214" cy="72264"/>
              </a:xfrm>
              <a:custGeom>
                <a:avLst/>
                <a:gdLst/>
                <a:ahLst/>
                <a:cxnLst/>
                <a:rect l="l" t="t" r="r" b="b"/>
                <a:pathLst>
                  <a:path w="772" h="830" extrusionOk="0">
                    <a:moveTo>
                      <a:pt x="79" y="1"/>
                    </a:moveTo>
                    <a:cubicBezTo>
                      <a:pt x="33" y="1"/>
                      <a:pt x="1" y="40"/>
                      <a:pt x="1" y="85"/>
                    </a:cubicBezTo>
                    <a:lnTo>
                      <a:pt x="1" y="746"/>
                    </a:lnTo>
                    <a:cubicBezTo>
                      <a:pt x="1" y="791"/>
                      <a:pt x="33" y="830"/>
                      <a:pt x="79" y="830"/>
                    </a:cubicBezTo>
                    <a:lnTo>
                      <a:pt x="687" y="830"/>
                    </a:lnTo>
                    <a:cubicBezTo>
                      <a:pt x="733" y="830"/>
                      <a:pt x="771" y="791"/>
                      <a:pt x="771" y="746"/>
                    </a:cubicBezTo>
                    <a:lnTo>
                      <a:pt x="771" y="85"/>
                    </a:lnTo>
                    <a:cubicBezTo>
                      <a:pt x="771" y="40"/>
                      <a:pt x="733"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4692023" y="3816656"/>
                <a:ext cx="67737" cy="72264"/>
              </a:xfrm>
              <a:custGeom>
                <a:avLst/>
                <a:gdLst/>
                <a:ahLst/>
                <a:cxnLst/>
                <a:rect l="l" t="t" r="r" b="b"/>
                <a:pathLst>
                  <a:path w="778" h="830" extrusionOk="0">
                    <a:moveTo>
                      <a:pt x="85" y="1"/>
                    </a:moveTo>
                    <a:cubicBezTo>
                      <a:pt x="39" y="1"/>
                      <a:pt x="1" y="40"/>
                      <a:pt x="1" y="85"/>
                    </a:cubicBezTo>
                    <a:lnTo>
                      <a:pt x="1" y="746"/>
                    </a:lnTo>
                    <a:cubicBezTo>
                      <a:pt x="1" y="797"/>
                      <a:pt x="39" y="830"/>
                      <a:pt x="85" y="830"/>
                    </a:cubicBezTo>
                    <a:lnTo>
                      <a:pt x="693" y="830"/>
                    </a:lnTo>
                    <a:cubicBezTo>
                      <a:pt x="739" y="830"/>
                      <a:pt x="778" y="797"/>
                      <a:pt x="778" y="746"/>
                    </a:cubicBezTo>
                    <a:lnTo>
                      <a:pt x="778" y="85"/>
                    </a:lnTo>
                    <a:cubicBezTo>
                      <a:pt x="778" y="40"/>
                      <a:pt x="739"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4780569" y="3817178"/>
                <a:ext cx="67737" cy="71742"/>
              </a:xfrm>
              <a:custGeom>
                <a:avLst/>
                <a:gdLst/>
                <a:ahLst/>
                <a:cxnLst/>
                <a:rect l="l" t="t" r="r" b="b"/>
                <a:pathLst>
                  <a:path w="778" h="824" extrusionOk="0">
                    <a:moveTo>
                      <a:pt x="74" y="1"/>
                    </a:moveTo>
                    <a:cubicBezTo>
                      <a:pt x="34" y="1"/>
                      <a:pt x="0" y="37"/>
                      <a:pt x="0" y="79"/>
                    </a:cubicBezTo>
                    <a:lnTo>
                      <a:pt x="0" y="740"/>
                    </a:lnTo>
                    <a:cubicBezTo>
                      <a:pt x="0" y="791"/>
                      <a:pt x="39" y="824"/>
                      <a:pt x="84" y="824"/>
                    </a:cubicBezTo>
                    <a:lnTo>
                      <a:pt x="693" y="824"/>
                    </a:lnTo>
                    <a:cubicBezTo>
                      <a:pt x="738" y="824"/>
                      <a:pt x="777" y="791"/>
                      <a:pt x="777" y="746"/>
                    </a:cubicBezTo>
                    <a:lnTo>
                      <a:pt x="777" y="86"/>
                    </a:lnTo>
                    <a:cubicBezTo>
                      <a:pt x="777" y="34"/>
                      <a:pt x="738" y="1"/>
                      <a:pt x="693" y="1"/>
                    </a:cubicBezTo>
                    <a:lnTo>
                      <a:pt x="84" y="1"/>
                    </a:lnTo>
                    <a:cubicBezTo>
                      <a:pt x="81" y="1"/>
                      <a:pt x="78" y="1"/>
                      <a:pt x="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4874687" y="3817265"/>
                <a:ext cx="67737" cy="72264"/>
              </a:xfrm>
              <a:custGeom>
                <a:avLst/>
                <a:gdLst/>
                <a:ahLst/>
                <a:cxnLst/>
                <a:rect l="l" t="t" r="r" b="b"/>
                <a:pathLst>
                  <a:path w="778" h="830" extrusionOk="0">
                    <a:moveTo>
                      <a:pt x="85" y="0"/>
                    </a:moveTo>
                    <a:cubicBezTo>
                      <a:pt x="40" y="0"/>
                      <a:pt x="1" y="39"/>
                      <a:pt x="1" y="85"/>
                    </a:cubicBezTo>
                    <a:lnTo>
                      <a:pt x="1" y="745"/>
                    </a:lnTo>
                    <a:cubicBezTo>
                      <a:pt x="1" y="790"/>
                      <a:pt x="40" y="829"/>
                      <a:pt x="85" y="829"/>
                    </a:cubicBezTo>
                    <a:lnTo>
                      <a:pt x="694" y="829"/>
                    </a:lnTo>
                    <a:cubicBezTo>
                      <a:pt x="739" y="829"/>
                      <a:pt x="778" y="790"/>
                      <a:pt x="771" y="745"/>
                    </a:cubicBezTo>
                    <a:lnTo>
                      <a:pt x="771" y="85"/>
                    </a:lnTo>
                    <a:cubicBezTo>
                      <a:pt x="778" y="33"/>
                      <a:pt x="739"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963233" y="3857316"/>
                <a:ext cx="67737" cy="32214"/>
              </a:xfrm>
              <a:custGeom>
                <a:avLst/>
                <a:gdLst/>
                <a:ahLst/>
                <a:cxnLst/>
                <a:rect l="l" t="t" r="r" b="b"/>
                <a:pathLst>
                  <a:path w="778" h="370" extrusionOk="0">
                    <a:moveTo>
                      <a:pt x="59" y="0"/>
                    </a:moveTo>
                    <a:cubicBezTo>
                      <a:pt x="26" y="0"/>
                      <a:pt x="0" y="20"/>
                      <a:pt x="0" y="52"/>
                    </a:cubicBezTo>
                    <a:lnTo>
                      <a:pt x="0" y="311"/>
                    </a:lnTo>
                    <a:cubicBezTo>
                      <a:pt x="0" y="343"/>
                      <a:pt x="26" y="369"/>
                      <a:pt x="59" y="369"/>
                    </a:cubicBezTo>
                    <a:lnTo>
                      <a:pt x="719" y="369"/>
                    </a:lnTo>
                    <a:cubicBezTo>
                      <a:pt x="752" y="369"/>
                      <a:pt x="777" y="343"/>
                      <a:pt x="777" y="311"/>
                    </a:cubicBezTo>
                    <a:lnTo>
                      <a:pt x="777" y="52"/>
                    </a:lnTo>
                    <a:cubicBezTo>
                      <a:pt x="777" y="20"/>
                      <a:pt x="752" y="0"/>
                      <a:pt x="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963233" y="3821183"/>
                <a:ext cx="67737" cy="32214"/>
              </a:xfrm>
              <a:custGeom>
                <a:avLst/>
                <a:gdLst/>
                <a:ahLst/>
                <a:cxnLst/>
                <a:rect l="l" t="t" r="r" b="b"/>
                <a:pathLst>
                  <a:path w="778" h="370" extrusionOk="0">
                    <a:moveTo>
                      <a:pt x="59" y="1"/>
                    </a:moveTo>
                    <a:cubicBezTo>
                      <a:pt x="26" y="1"/>
                      <a:pt x="0" y="20"/>
                      <a:pt x="0" y="53"/>
                    </a:cubicBezTo>
                    <a:lnTo>
                      <a:pt x="0" y="312"/>
                    </a:lnTo>
                    <a:cubicBezTo>
                      <a:pt x="0" y="344"/>
                      <a:pt x="26" y="370"/>
                      <a:pt x="59" y="370"/>
                    </a:cubicBezTo>
                    <a:lnTo>
                      <a:pt x="719" y="370"/>
                    </a:lnTo>
                    <a:cubicBezTo>
                      <a:pt x="752" y="370"/>
                      <a:pt x="777" y="344"/>
                      <a:pt x="777" y="312"/>
                    </a:cubicBezTo>
                    <a:lnTo>
                      <a:pt x="777" y="53"/>
                    </a:lnTo>
                    <a:cubicBezTo>
                      <a:pt x="777" y="20"/>
                      <a:pt x="752"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5048383" y="3817265"/>
                <a:ext cx="67127" cy="72264"/>
              </a:xfrm>
              <a:custGeom>
                <a:avLst/>
                <a:gdLst/>
                <a:ahLst/>
                <a:cxnLst/>
                <a:rect l="l" t="t" r="r" b="b"/>
                <a:pathLst>
                  <a:path w="771" h="830" extrusionOk="0">
                    <a:moveTo>
                      <a:pt x="78" y="0"/>
                    </a:moveTo>
                    <a:cubicBezTo>
                      <a:pt x="33" y="0"/>
                      <a:pt x="0" y="33"/>
                      <a:pt x="0" y="85"/>
                    </a:cubicBezTo>
                    <a:lnTo>
                      <a:pt x="0" y="745"/>
                    </a:lnTo>
                    <a:cubicBezTo>
                      <a:pt x="0" y="790"/>
                      <a:pt x="33" y="829"/>
                      <a:pt x="78" y="829"/>
                    </a:cubicBezTo>
                    <a:lnTo>
                      <a:pt x="687" y="829"/>
                    </a:lnTo>
                    <a:cubicBezTo>
                      <a:pt x="732" y="829"/>
                      <a:pt x="771" y="790"/>
                      <a:pt x="771" y="745"/>
                    </a:cubicBezTo>
                    <a:lnTo>
                      <a:pt x="771" y="85"/>
                    </a:lnTo>
                    <a:cubicBezTo>
                      <a:pt x="771" y="33"/>
                      <a:pt x="732" y="0"/>
                      <a:pt x="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168235" y="3816656"/>
                <a:ext cx="505238" cy="72264"/>
              </a:xfrm>
              <a:custGeom>
                <a:avLst/>
                <a:gdLst/>
                <a:ahLst/>
                <a:cxnLst/>
                <a:rect l="l" t="t" r="r" b="b"/>
                <a:pathLst>
                  <a:path w="5803" h="830" extrusionOk="0">
                    <a:moveTo>
                      <a:pt x="169" y="1"/>
                    </a:moveTo>
                    <a:cubicBezTo>
                      <a:pt x="78" y="1"/>
                      <a:pt x="1" y="79"/>
                      <a:pt x="1" y="176"/>
                    </a:cubicBezTo>
                    <a:lnTo>
                      <a:pt x="1" y="655"/>
                    </a:lnTo>
                    <a:cubicBezTo>
                      <a:pt x="1" y="752"/>
                      <a:pt x="78" y="830"/>
                      <a:pt x="169" y="830"/>
                    </a:cubicBezTo>
                    <a:lnTo>
                      <a:pt x="5628" y="830"/>
                    </a:lnTo>
                    <a:cubicBezTo>
                      <a:pt x="5725" y="830"/>
                      <a:pt x="5803" y="752"/>
                      <a:pt x="5803" y="661"/>
                    </a:cubicBezTo>
                    <a:lnTo>
                      <a:pt x="5803" y="176"/>
                    </a:lnTo>
                    <a:cubicBezTo>
                      <a:pt x="5803" y="79"/>
                      <a:pt x="5725" y="1"/>
                      <a:pt x="5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183993" y="3733247"/>
                <a:ext cx="67214" cy="72264"/>
              </a:xfrm>
              <a:custGeom>
                <a:avLst/>
                <a:gdLst/>
                <a:ahLst/>
                <a:cxnLst/>
                <a:rect l="l" t="t" r="r" b="b"/>
                <a:pathLst>
                  <a:path w="772" h="830" extrusionOk="0">
                    <a:moveTo>
                      <a:pt x="79" y="1"/>
                    </a:moveTo>
                    <a:cubicBezTo>
                      <a:pt x="33" y="1"/>
                      <a:pt x="1" y="39"/>
                      <a:pt x="1" y="85"/>
                    </a:cubicBezTo>
                    <a:lnTo>
                      <a:pt x="1" y="745"/>
                    </a:lnTo>
                    <a:cubicBezTo>
                      <a:pt x="1" y="791"/>
                      <a:pt x="33" y="829"/>
                      <a:pt x="79" y="829"/>
                    </a:cubicBezTo>
                    <a:lnTo>
                      <a:pt x="687" y="829"/>
                    </a:lnTo>
                    <a:cubicBezTo>
                      <a:pt x="733" y="829"/>
                      <a:pt x="771" y="791"/>
                      <a:pt x="771" y="745"/>
                    </a:cubicBezTo>
                    <a:lnTo>
                      <a:pt x="771" y="85"/>
                    </a:lnTo>
                    <a:cubicBezTo>
                      <a:pt x="771" y="39"/>
                      <a:pt x="733"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268622" y="3733247"/>
                <a:ext cx="67737" cy="72264"/>
              </a:xfrm>
              <a:custGeom>
                <a:avLst/>
                <a:gdLst/>
                <a:ahLst/>
                <a:cxnLst/>
                <a:rect l="l" t="t" r="r" b="b"/>
                <a:pathLst>
                  <a:path w="778" h="830" extrusionOk="0">
                    <a:moveTo>
                      <a:pt x="91" y="1"/>
                    </a:moveTo>
                    <a:cubicBezTo>
                      <a:pt x="39" y="1"/>
                      <a:pt x="0" y="39"/>
                      <a:pt x="0" y="91"/>
                    </a:cubicBezTo>
                    <a:lnTo>
                      <a:pt x="0" y="739"/>
                    </a:lnTo>
                    <a:cubicBezTo>
                      <a:pt x="0" y="791"/>
                      <a:pt x="39" y="829"/>
                      <a:pt x="91" y="829"/>
                    </a:cubicBezTo>
                    <a:lnTo>
                      <a:pt x="687" y="829"/>
                    </a:lnTo>
                    <a:cubicBezTo>
                      <a:pt x="732" y="829"/>
                      <a:pt x="777" y="791"/>
                      <a:pt x="777" y="739"/>
                    </a:cubicBezTo>
                    <a:lnTo>
                      <a:pt x="777" y="91"/>
                    </a:lnTo>
                    <a:cubicBezTo>
                      <a:pt x="777" y="39"/>
                      <a:pt x="738"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353162" y="3733247"/>
                <a:ext cx="67737" cy="72264"/>
              </a:xfrm>
              <a:custGeom>
                <a:avLst/>
                <a:gdLst/>
                <a:ahLst/>
                <a:cxnLst/>
                <a:rect l="l" t="t" r="r" b="b"/>
                <a:pathLst>
                  <a:path w="778" h="830" extrusionOk="0">
                    <a:moveTo>
                      <a:pt x="85" y="1"/>
                    </a:moveTo>
                    <a:cubicBezTo>
                      <a:pt x="39" y="1"/>
                      <a:pt x="1" y="39"/>
                      <a:pt x="1" y="85"/>
                    </a:cubicBezTo>
                    <a:lnTo>
                      <a:pt x="1" y="745"/>
                    </a:lnTo>
                    <a:cubicBezTo>
                      <a:pt x="1" y="791"/>
                      <a:pt x="39" y="829"/>
                      <a:pt x="85" y="829"/>
                    </a:cubicBezTo>
                    <a:lnTo>
                      <a:pt x="693" y="829"/>
                    </a:lnTo>
                    <a:cubicBezTo>
                      <a:pt x="739" y="829"/>
                      <a:pt x="778" y="791"/>
                      <a:pt x="778" y="745"/>
                    </a:cubicBezTo>
                    <a:lnTo>
                      <a:pt x="778" y="85"/>
                    </a:lnTo>
                    <a:cubicBezTo>
                      <a:pt x="778" y="39"/>
                      <a:pt x="739"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438313" y="3733247"/>
                <a:ext cx="67737" cy="72264"/>
              </a:xfrm>
              <a:custGeom>
                <a:avLst/>
                <a:gdLst/>
                <a:ahLst/>
                <a:cxnLst/>
                <a:rect l="l" t="t" r="r" b="b"/>
                <a:pathLst>
                  <a:path w="778" h="830" extrusionOk="0">
                    <a:moveTo>
                      <a:pt x="85" y="1"/>
                    </a:moveTo>
                    <a:cubicBezTo>
                      <a:pt x="39" y="1"/>
                      <a:pt x="0" y="39"/>
                      <a:pt x="0" y="85"/>
                    </a:cubicBezTo>
                    <a:lnTo>
                      <a:pt x="0" y="745"/>
                    </a:lnTo>
                    <a:cubicBezTo>
                      <a:pt x="0" y="791"/>
                      <a:pt x="39" y="829"/>
                      <a:pt x="85" y="829"/>
                    </a:cubicBezTo>
                    <a:lnTo>
                      <a:pt x="693" y="829"/>
                    </a:lnTo>
                    <a:cubicBezTo>
                      <a:pt x="739" y="829"/>
                      <a:pt x="778" y="791"/>
                      <a:pt x="778" y="745"/>
                    </a:cubicBezTo>
                    <a:lnTo>
                      <a:pt x="778" y="85"/>
                    </a:lnTo>
                    <a:cubicBezTo>
                      <a:pt x="778" y="39"/>
                      <a:pt x="739"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522854" y="3733247"/>
                <a:ext cx="67737" cy="72264"/>
              </a:xfrm>
              <a:custGeom>
                <a:avLst/>
                <a:gdLst/>
                <a:ahLst/>
                <a:cxnLst/>
                <a:rect l="l" t="t" r="r" b="b"/>
                <a:pathLst>
                  <a:path w="778" h="830" extrusionOk="0">
                    <a:moveTo>
                      <a:pt x="85" y="1"/>
                    </a:moveTo>
                    <a:cubicBezTo>
                      <a:pt x="40" y="1"/>
                      <a:pt x="1" y="39"/>
                      <a:pt x="1" y="85"/>
                    </a:cubicBezTo>
                    <a:lnTo>
                      <a:pt x="1" y="745"/>
                    </a:lnTo>
                    <a:cubicBezTo>
                      <a:pt x="1" y="797"/>
                      <a:pt x="40" y="829"/>
                      <a:pt x="85" y="829"/>
                    </a:cubicBezTo>
                    <a:lnTo>
                      <a:pt x="694" y="829"/>
                    </a:lnTo>
                    <a:cubicBezTo>
                      <a:pt x="739" y="829"/>
                      <a:pt x="778" y="797"/>
                      <a:pt x="778" y="745"/>
                    </a:cubicBezTo>
                    <a:lnTo>
                      <a:pt x="778" y="85"/>
                    </a:lnTo>
                    <a:cubicBezTo>
                      <a:pt x="778" y="39"/>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8004" y="3733247"/>
                <a:ext cx="67737" cy="72264"/>
              </a:xfrm>
              <a:custGeom>
                <a:avLst/>
                <a:gdLst/>
                <a:ahLst/>
                <a:cxnLst/>
                <a:rect l="l" t="t" r="r" b="b"/>
                <a:pathLst>
                  <a:path w="778" h="830" extrusionOk="0">
                    <a:moveTo>
                      <a:pt x="85" y="1"/>
                    </a:moveTo>
                    <a:cubicBezTo>
                      <a:pt x="39" y="1"/>
                      <a:pt x="1" y="39"/>
                      <a:pt x="1" y="85"/>
                    </a:cubicBezTo>
                    <a:lnTo>
                      <a:pt x="1" y="745"/>
                    </a:lnTo>
                    <a:cubicBezTo>
                      <a:pt x="1" y="797"/>
                      <a:pt x="39" y="829"/>
                      <a:pt x="85" y="829"/>
                    </a:cubicBezTo>
                    <a:lnTo>
                      <a:pt x="694" y="829"/>
                    </a:lnTo>
                    <a:cubicBezTo>
                      <a:pt x="739" y="829"/>
                      <a:pt x="778" y="797"/>
                      <a:pt x="778" y="745"/>
                    </a:cubicBezTo>
                    <a:lnTo>
                      <a:pt x="778" y="85"/>
                    </a:lnTo>
                    <a:cubicBezTo>
                      <a:pt x="778" y="39"/>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92545" y="3733769"/>
                <a:ext cx="67824" cy="71742"/>
              </a:xfrm>
              <a:custGeom>
                <a:avLst/>
                <a:gdLst/>
                <a:ahLst/>
                <a:cxnLst/>
                <a:rect l="l" t="t" r="r" b="b"/>
                <a:pathLst>
                  <a:path w="779" h="824" extrusionOk="0">
                    <a:moveTo>
                      <a:pt x="85" y="1"/>
                    </a:moveTo>
                    <a:cubicBezTo>
                      <a:pt x="40" y="1"/>
                      <a:pt x="1" y="33"/>
                      <a:pt x="1" y="79"/>
                    </a:cubicBezTo>
                    <a:lnTo>
                      <a:pt x="1" y="746"/>
                    </a:lnTo>
                    <a:cubicBezTo>
                      <a:pt x="1" y="791"/>
                      <a:pt x="40" y="823"/>
                      <a:pt x="85" y="823"/>
                    </a:cubicBezTo>
                    <a:lnTo>
                      <a:pt x="694" y="823"/>
                    </a:lnTo>
                    <a:cubicBezTo>
                      <a:pt x="739" y="823"/>
                      <a:pt x="778" y="791"/>
                      <a:pt x="778" y="746"/>
                    </a:cubicBezTo>
                    <a:lnTo>
                      <a:pt x="778" y="79"/>
                    </a:lnTo>
                    <a:cubicBezTo>
                      <a:pt x="778" y="33"/>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777696" y="3733247"/>
                <a:ext cx="67737" cy="72264"/>
              </a:xfrm>
              <a:custGeom>
                <a:avLst/>
                <a:gdLst/>
                <a:ahLst/>
                <a:cxnLst/>
                <a:rect l="l" t="t" r="r" b="b"/>
                <a:pathLst>
                  <a:path w="778" h="830" extrusionOk="0">
                    <a:moveTo>
                      <a:pt x="85" y="1"/>
                    </a:moveTo>
                    <a:cubicBezTo>
                      <a:pt x="40" y="1"/>
                      <a:pt x="1" y="39"/>
                      <a:pt x="1" y="85"/>
                    </a:cubicBezTo>
                    <a:lnTo>
                      <a:pt x="1" y="745"/>
                    </a:lnTo>
                    <a:cubicBezTo>
                      <a:pt x="1" y="797"/>
                      <a:pt x="40" y="829"/>
                      <a:pt x="85" y="829"/>
                    </a:cubicBezTo>
                    <a:lnTo>
                      <a:pt x="694" y="829"/>
                    </a:lnTo>
                    <a:cubicBezTo>
                      <a:pt x="739" y="829"/>
                      <a:pt x="778" y="797"/>
                      <a:pt x="778" y="745"/>
                    </a:cubicBezTo>
                    <a:lnTo>
                      <a:pt x="778" y="85"/>
                    </a:lnTo>
                    <a:cubicBezTo>
                      <a:pt x="778" y="39"/>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862324" y="3733769"/>
                <a:ext cx="67737" cy="72264"/>
              </a:xfrm>
              <a:custGeom>
                <a:avLst/>
                <a:gdLst/>
                <a:ahLst/>
                <a:cxnLst/>
                <a:rect l="l" t="t" r="r" b="b"/>
                <a:pathLst>
                  <a:path w="778" h="830" extrusionOk="0">
                    <a:moveTo>
                      <a:pt x="84" y="1"/>
                    </a:moveTo>
                    <a:cubicBezTo>
                      <a:pt x="39" y="1"/>
                      <a:pt x="0" y="40"/>
                      <a:pt x="0" y="85"/>
                    </a:cubicBezTo>
                    <a:lnTo>
                      <a:pt x="0" y="746"/>
                    </a:lnTo>
                    <a:cubicBezTo>
                      <a:pt x="0" y="791"/>
                      <a:pt x="39" y="830"/>
                      <a:pt x="84" y="830"/>
                    </a:cubicBezTo>
                    <a:lnTo>
                      <a:pt x="693" y="830"/>
                    </a:lnTo>
                    <a:cubicBezTo>
                      <a:pt x="738" y="830"/>
                      <a:pt x="777" y="791"/>
                      <a:pt x="777" y="746"/>
                    </a:cubicBezTo>
                    <a:lnTo>
                      <a:pt x="777" y="79"/>
                    </a:lnTo>
                    <a:cubicBezTo>
                      <a:pt x="777" y="40"/>
                      <a:pt x="738"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947474" y="3733769"/>
                <a:ext cx="166904" cy="72264"/>
              </a:xfrm>
              <a:custGeom>
                <a:avLst/>
                <a:gdLst/>
                <a:ahLst/>
                <a:cxnLst/>
                <a:rect l="l" t="t" r="r" b="b"/>
                <a:pathLst>
                  <a:path w="1917" h="830" extrusionOk="0">
                    <a:moveTo>
                      <a:pt x="130" y="1"/>
                    </a:moveTo>
                    <a:cubicBezTo>
                      <a:pt x="58" y="1"/>
                      <a:pt x="0" y="59"/>
                      <a:pt x="0" y="130"/>
                    </a:cubicBezTo>
                    <a:lnTo>
                      <a:pt x="0" y="694"/>
                    </a:lnTo>
                    <a:cubicBezTo>
                      <a:pt x="0" y="765"/>
                      <a:pt x="58" y="830"/>
                      <a:pt x="130" y="830"/>
                    </a:cubicBezTo>
                    <a:lnTo>
                      <a:pt x="1787" y="830"/>
                    </a:lnTo>
                    <a:cubicBezTo>
                      <a:pt x="1859" y="830"/>
                      <a:pt x="1917" y="772"/>
                      <a:pt x="1917" y="694"/>
                    </a:cubicBezTo>
                    <a:lnTo>
                      <a:pt x="1917" y="130"/>
                    </a:lnTo>
                    <a:cubicBezTo>
                      <a:pt x="1917" y="59"/>
                      <a:pt x="1859" y="1"/>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904947" y="3733247"/>
                <a:ext cx="167513" cy="72264"/>
              </a:xfrm>
              <a:custGeom>
                <a:avLst/>
                <a:gdLst/>
                <a:ahLst/>
                <a:cxnLst/>
                <a:rect l="l" t="t" r="r" b="b"/>
                <a:pathLst>
                  <a:path w="1924" h="830" extrusionOk="0">
                    <a:moveTo>
                      <a:pt x="136" y="1"/>
                    </a:moveTo>
                    <a:cubicBezTo>
                      <a:pt x="65" y="1"/>
                      <a:pt x="0" y="59"/>
                      <a:pt x="0" y="130"/>
                    </a:cubicBezTo>
                    <a:lnTo>
                      <a:pt x="0" y="693"/>
                    </a:lnTo>
                    <a:cubicBezTo>
                      <a:pt x="0" y="771"/>
                      <a:pt x="65" y="829"/>
                      <a:pt x="136" y="829"/>
                    </a:cubicBezTo>
                    <a:lnTo>
                      <a:pt x="1788" y="829"/>
                    </a:lnTo>
                    <a:cubicBezTo>
                      <a:pt x="1865" y="829"/>
                      <a:pt x="1924" y="771"/>
                      <a:pt x="1924" y="700"/>
                    </a:cubicBezTo>
                    <a:lnTo>
                      <a:pt x="1924" y="130"/>
                    </a:lnTo>
                    <a:cubicBezTo>
                      <a:pt x="1924" y="59"/>
                      <a:pt x="1865" y="1"/>
                      <a:pt x="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907211" y="3650970"/>
                <a:ext cx="133122" cy="72177"/>
              </a:xfrm>
              <a:custGeom>
                <a:avLst/>
                <a:gdLst/>
                <a:ahLst/>
                <a:cxnLst/>
                <a:rect l="l" t="t" r="r" b="b"/>
                <a:pathLst>
                  <a:path w="1529" h="829" extrusionOk="0">
                    <a:moveTo>
                      <a:pt x="117" y="0"/>
                    </a:moveTo>
                    <a:cubicBezTo>
                      <a:pt x="52" y="0"/>
                      <a:pt x="0" y="58"/>
                      <a:pt x="0" y="123"/>
                    </a:cubicBezTo>
                    <a:lnTo>
                      <a:pt x="0" y="712"/>
                    </a:lnTo>
                    <a:cubicBezTo>
                      <a:pt x="0" y="777"/>
                      <a:pt x="52" y="829"/>
                      <a:pt x="117" y="829"/>
                    </a:cubicBezTo>
                    <a:lnTo>
                      <a:pt x="1412" y="829"/>
                    </a:lnTo>
                    <a:cubicBezTo>
                      <a:pt x="1477" y="829"/>
                      <a:pt x="1529" y="777"/>
                      <a:pt x="1529" y="712"/>
                    </a:cubicBezTo>
                    <a:lnTo>
                      <a:pt x="1529" y="123"/>
                    </a:lnTo>
                    <a:cubicBezTo>
                      <a:pt x="1529" y="58"/>
                      <a:pt x="1477" y="7"/>
                      <a:pt x="1412" y="7"/>
                    </a:cubicBez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138371" y="3651492"/>
                <a:ext cx="67737" cy="72264"/>
              </a:xfrm>
              <a:custGeom>
                <a:avLst/>
                <a:gdLst/>
                <a:ahLst/>
                <a:cxnLst/>
                <a:rect l="l" t="t" r="r" b="b"/>
                <a:pathLst>
                  <a:path w="778" h="830" extrusionOk="0">
                    <a:moveTo>
                      <a:pt x="84" y="1"/>
                    </a:moveTo>
                    <a:cubicBezTo>
                      <a:pt x="39" y="1"/>
                      <a:pt x="0" y="39"/>
                      <a:pt x="0" y="85"/>
                    </a:cubicBezTo>
                    <a:lnTo>
                      <a:pt x="0" y="745"/>
                    </a:lnTo>
                    <a:cubicBezTo>
                      <a:pt x="0" y="791"/>
                      <a:pt x="39" y="829"/>
                      <a:pt x="84" y="829"/>
                    </a:cubicBezTo>
                    <a:lnTo>
                      <a:pt x="693" y="829"/>
                    </a:lnTo>
                    <a:cubicBezTo>
                      <a:pt x="739" y="829"/>
                      <a:pt x="777" y="791"/>
                      <a:pt x="777" y="745"/>
                    </a:cubicBezTo>
                    <a:lnTo>
                      <a:pt x="777" y="85"/>
                    </a:lnTo>
                    <a:cubicBezTo>
                      <a:pt x="777" y="39"/>
                      <a:pt x="739"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222912" y="3651492"/>
                <a:ext cx="67737" cy="72264"/>
              </a:xfrm>
              <a:custGeom>
                <a:avLst/>
                <a:gdLst/>
                <a:ahLst/>
                <a:cxnLst/>
                <a:rect l="l" t="t" r="r" b="b"/>
                <a:pathLst>
                  <a:path w="778" h="830" extrusionOk="0">
                    <a:moveTo>
                      <a:pt x="85" y="1"/>
                    </a:moveTo>
                    <a:cubicBezTo>
                      <a:pt x="40" y="1"/>
                      <a:pt x="1" y="33"/>
                      <a:pt x="1" y="85"/>
                    </a:cubicBezTo>
                    <a:lnTo>
                      <a:pt x="1" y="745"/>
                    </a:lnTo>
                    <a:cubicBezTo>
                      <a:pt x="1" y="791"/>
                      <a:pt x="40" y="829"/>
                      <a:pt x="85" y="829"/>
                    </a:cubicBezTo>
                    <a:lnTo>
                      <a:pt x="694" y="829"/>
                    </a:lnTo>
                    <a:cubicBezTo>
                      <a:pt x="739" y="829"/>
                      <a:pt x="778" y="791"/>
                      <a:pt x="778" y="745"/>
                    </a:cubicBezTo>
                    <a:lnTo>
                      <a:pt x="778" y="85"/>
                    </a:lnTo>
                    <a:cubicBezTo>
                      <a:pt x="778" y="33"/>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308062" y="3651492"/>
                <a:ext cx="67737" cy="72264"/>
              </a:xfrm>
              <a:custGeom>
                <a:avLst/>
                <a:gdLst/>
                <a:ahLst/>
                <a:cxnLst/>
                <a:rect l="l" t="t" r="r" b="b"/>
                <a:pathLst>
                  <a:path w="778" h="830" extrusionOk="0">
                    <a:moveTo>
                      <a:pt x="91" y="1"/>
                    </a:moveTo>
                    <a:cubicBezTo>
                      <a:pt x="39" y="1"/>
                      <a:pt x="1" y="39"/>
                      <a:pt x="1" y="91"/>
                    </a:cubicBezTo>
                    <a:lnTo>
                      <a:pt x="1" y="739"/>
                    </a:lnTo>
                    <a:cubicBezTo>
                      <a:pt x="1" y="784"/>
                      <a:pt x="39" y="829"/>
                      <a:pt x="91" y="829"/>
                    </a:cubicBezTo>
                    <a:lnTo>
                      <a:pt x="687" y="829"/>
                    </a:lnTo>
                    <a:cubicBezTo>
                      <a:pt x="732" y="829"/>
                      <a:pt x="771" y="784"/>
                      <a:pt x="778" y="739"/>
                    </a:cubicBezTo>
                    <a:lnTo>
                      <a:pt x="778" y="91"/>
                    </a:lnTo>
                    <a:cubicBezTo>
                      <a:pt x="778" y="39"/>
                      <a:pt x="732"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392603" y="3651492"/>
                <a:ext cx="67737" cy="72264"/>
              </a:xfrm>
              <a:custGeom>
                <a:avLst/>
                <a:gdLst/>
                <a:ahLst/>
                <a:cxnLst/>
                <a:rect l="l" t="t" r="r" b="b"/>
                <a:pathLst>
                  <a:path w="778" h="830" extrusionOk="0">
                    <a:moveTo>
                      <a:pt x="85" y="1"/>
                    </a:moveTo>
                    <a:cubicBezTo>
                      <a:pt x="40" y="1"/>
                      <a:pt x="1" y="39"/>
                      <a:pt x="1" y="85"/>
                    </a:cubicBezTo>
                    <a:lnTo>
                      <a:pt x="1" y="745"/>
                    </a:lnTo>
                    <a:cubicBezTo>
                      <a:pt x="1" y="791"/>
                      <a:pt x="40" y="829"/>
                      <a:pt x="85" y="829"/>
                    </a:cubicBezTo>
                    <a:lnTo>
                      <a:pt x="694" y="829"/>
                    </a:lnTo>
                    <a:cubicBezTo>
                      <a:pt x="739" y="829"/>
                      <a:pt x="778" y="791"/>
                      <a:pt x="778" y="745"/>
                    </a:cubicBezTo>
                    <a:lnTo>
                      <a:pt x="778" y="85"/>
                    </a:lnTo>
                    <a:cubicBezTo>
                      <a:pt x="778" y="39"/>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477231" y="3651492"/>
                <a:ext cx="67737" cy="72264"/>
              </a:xfrm>
              <a:custGeom>
                <a:avLst/>
                <a:gdLst/>
                <a:ahLst/>
                <a:cxnLst/>
                <a:rect l="l" t="t" r="r" b="b"/>
                <a:pathLst>
                  <a:path w="778" h="830" extrusionOk="0">
                    <a:moveTo>
                      <a:pt x="84" y="1"/>
                    </a:moveTo>
                    <a:cubicBezTo>
                      <a:pt x="39" y="1"/>
                      <a:pt x="0" y="39"/>
                      <a:pt x="0" y="85"/>
                    </a:cubicBezTo>
                    <a:lnTo>
                      <a:pt x="0" y="745"/>
                    </a:lnTo>
                    <a:cubicBezTo>
                      <a:pt x="0" y="791"/>
                      <a:pt x="39" y="829"/>
                      <a:pt x="84" y="829"/>
                    </a:cubicBezTo>
                    <a:lnTo>
                      <a:pt x="693" y="829"/>
                    </a:lnTo>
                    <a:cubicBezTo>
                      <a:pt x="738" y="829"/>
                      <a:pt x="777" y="791"/>
                      <a:pt x="777" y="745"/>
                    </a:cubicBezTo>
                    <a:lnTo>
                      <a:pt x="777" y="85"/>
                    </a:lnTo>
                    <a:cubicBezTo>
                      <a:pt x="777" y="39"/>
                      <a:pt x="738"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4562382" y="3651492"/>
                <a:ext cx="67127" cy="72264"/>
              </a:xfrm>
              <a:custGeom>
                <a:avLst/>
                <a:gdLst/>
                <a:ahLst/>
                <a:cxnLst/>
                <a:rect l="l" t="t" r="r" b="b"/>
                <a:pathLst>
                  <a:path w="771" h="830" extrusionOk="0">
                    <a:moveTo>
                      <a:pt x="84" y="1"/>
                    </a:moveTo>
                    <a:cubicBezTo>
                      <a:pt x="32" y="1"/>
                      <a:pt x="0" y="39"/>
                      <a:pt x="0" y="85"/>
                    </a:cubicBezTo>
                    <a:lnTo>
                      <a:pt x="0" y="745"/>
                    </a:lnTo>
                    <a:cubicBezTo>
                      <a:pt x="0" y="791"/>
                      <a:pt x="32" y="829"/>
                      <a:pt x="84" y="829"/>
                    </a:cubicBezTo>
                    <a:lnTo>
                      <a:pt x="687" y="829"/>
                    </a:lnTo>
                    <a:cubicBezTo>
                      <a:pt x="738" y="829"/>
                      <a:pt x="771" y="791"/>
                      <a:pt x="771" y="745"/>
                    </a:cubicBezTo>
                    <a:lnTo>
                      <a:pt x="771" y="85"/>
                    </a:lnTo>
                    <a:cubicBezTo>
                      <a:pt x="771" y="39"/>
                      <a:pt x="738"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46923" y="3651492"/>
                <a:ext cx="67737" cy="72264"/>
              </a:xfrm>
              <a:custGeom>
                <a:avLst/>
                <a:gdLst/>
                <a:ahLst/>
                <a:cxnLst/>
                <a:rect l="l" t="t" r="r" b="b"/>
                <a:pathLst>
                  <a:path w="778" h="830" extrusionOk="0">
                    <a:moveTo>
                      <a:pt x="85" y="1"/>
                    </a:moveTo>
                    <a:cubicBezTo>
                      <a:pt x="39" y="1"/>
                      <a:pt x="0" y="39"/>
                      <a:pt x="0" y="85"/>
                    </a:cubicBezTo>
                    <a:lnTo>
                      <a:pt x="0" y="745"/>
                    </a:lnTo>
                    <a:cubicBezTo>
                      <a:pt x="0" y="791"/>
                      <a:pt x="39" y="829"/>
                      <a:pt x="85" y="829"/>
                    </a:cubicBezTo>
                    <a:lnTo>
                      <a:pt x="693" y="829"/>
                    </a:lnTo>
                    <a:cubicBezTo>
                      <a:pt x="739" y="829"/>
                      <a:pt x="778" y="791"/>
                      <a:pt x="778" y="745"/>
                    </a:cubicBezTo>
                    <a:lnTo>
                      <a:pt x="778" y="85"/>
                    </a:lnTo>
                    <a:cubicBezTo>
                      <a:pt x="778" y="39"/>
                      <a:pt x="739"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731464" y="3651492"/>
                <a:ext cx="67737" cy="72264"/>
              </a:xfrm>
              <a:custGeom>
                <a:avLst/>
                <a:gdLst/>
                <a:ahLst/>
                <a:cxnLst/>
                <a:rect l="l" t="t" r="r" b="b"/>
                <a:pathLst>
                  <a:path w="778" h="830" extrusionOk="0">
                    <a:moveTo>
                      <a:pt x="85" y="1"/>
                    </a:moveTo>
                    <a:cubicBezTo>
                      <a:pt x="40" y="1"/>
                      <a:pt x="1" y="39"/>
                      <a:pt x="1" y="85"/>
                    </a:cubicBezTo>
                    <a:lnTo>
                      <a:pt x="1" y="745"/>
                    </a:lnTo>
                    <a:cubicBezTo>
                      <a:pt x="1" y="791"/>
                      <a:pt x="40" y="829"/>
                      <a:pt x="85" y="829"/>
                    </a:cubicBezTo>
                    <a:lnTo>
                      <a:pt x="694" y="829"/>
                    </a:lnTo>
                    <a:cubicBezTo>
                      <a:pt x="739" y="829"/>
                      <a:pt x="778" y="791"/>
                      <a:pt x="778" y="745"/>
                    </a:cubicBezTo>
                    <a:lnTo>
                      <a:pt x="778" y="85"/>
                    </a:lnTo>
                    <a:cubicBezTo>
                      <a:pt x="778" y="39"/>
                      <a:pt x="739"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816614" y="3651492"/>
                <a:ext cx="67214" cy="72264"/>
              </a:xfrm>
              <a:custGeom>
                <a:avLst/>
                <a:gdLst/>
                <a:ahLst/>
                <a:cxnLst/>
                <a:rect l="l" t="t" r="r" b="b"/>
                <a:pathLst>
                  <a:path w="772" h="830" extrusionOk="0">
                    <a:moveTo>
                      <a:pt x="78" y="1"/>
                    </a:moveTo>
                    <a:cubicBezTo>
                      <a:pt x="33" y="1"/>
                      <a:pt x="1" y="39"/>
                      <a:pt x="1" y="85"/>
                    </a:cubicBezTo>
                    <a:lnTo>
                      <a:pt x="1" y="745"/>
                    </a:lnTo>
                    <a:cubicBezTo>
                      <a:pt x="1" y="791"/>
                      <a:pt x="33" y="829"/>
                      <a:pt x="78" y="829"/>
                    </a:cubicBezTo>
                    <a:lnTo>
                      <a:pt x="687" y="829"/>
                    </a:lnTo>
                    <a:cubicBezTo>
                      <a:pt x="732" y="829"/>
                      <a:pt x="771" y="791"/>
                      <a:pt x="771" y="745"/>
                    </a:cubicBezTo>
                    <a:lnTo>
                      <a:pt x="771" y="85"/>
                    </a:lnTo>
                    <a:cubicBezTo>
                      <a:pt x="771" y="39"/>
                      <a:pt x="732" y="1"/>
                      <a:pt x="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901242" y="3651492"/>
                <a:ext cx="67127" cy="72264"/>
              </a:xfrm>
              <a:custGeom>
                <a:avLst/>
                <a:gdLst/>
                <a:ahLst/>
                <a:cxnLst/>
                <a:rect l="l" t="t" r="r" b="b"/>
                <a:pathLst>
                  <a:path w="771" h="830" extrusionOk="0">
                    <a:moveTo>
                      <a:pt x="91" y="1"/>
                    </a:moveTo>
                    <a:cubicBezTo>
                      <a:pt x="39" y="1"/>
                      <a:pt x="0" y="39"/>
                      <a:pt x="0" y="91"/>
                    </a:cubicBezTo>
                    <a:lnTo>
                      <a:pt x="0" y="739"/>
                    </a:lnTo>
                    <a:cubicBezTo>
                      <a:pt x="0" y="791"/>
                      <a:pt x="39" y="829"/>
                      <a:pt x="91" y="829"/>
                    </a:cubicBezTo>
                    <a:lnTo>
                      <a:pt x="686" y="829"/>
                    </a:lnTo>
                    <a:cubicBezTo>
                      <a:pt x="732" y="829"/>
                      <a:pt x="771" y="791"/>
                      <a:pt x="771" y="739"/>
                    </a:cubicBezTo>
                    <a:lnTo>
                      <a:pt x="771" y="91"/>
                    </a:lnTo>
                    <a:cubicBezTo>
                      <a:pt x="771" y="39"/>
                      <a:pt x="732"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4984651" y="3651492"/>
                <a:ext cx="131991" cy="72264"/>
              </a:xfrm>
              <a:custGeom>
                <a:avLst/>
                <a:gdLst/>
                <a:ahLst/>
                <a:cxnLst/>
                <a:rect l="l" t="t" r="r" b="b"/>
                <a:pathLst>
                  <a:path w="1516" h="830" extrusionOk="0">
                    <a:moveTo>
                      <a:pt x="117" y="1"/>
                    </a:moveTo>
                    <a:cubicBezTo>
                      <a:pt x="52" y="1"/>
                      <a:pt x="0" y="52"/>
                      <a:pt x="0" y="117"/>
                    </a:cubicBezTo>
                    <a:lnTo>
                      <a:pt x="0" y="713"/>
                    </a:lnTo>
                    <a:cubicBezTo>
                      <a:pt x="0" y="778"/>
                      <a:pt x="52" y="829"/>
                      <a:pt x="117" y="829"/>
                    </a:cubicBezTo>
                    <a:lnTo>
                      <a:pt x="1393" y="829"/>
                    </a:lnTo>
                    <a:cubicBezTo>
                      <a:pt x="1464" y="829"/>
                      <a:pt x="1516" y="778"/>
                      <a:pt x="1516" y="713"/>
                    </a:cubicBezTo>
                    <a:lnTo>
                      <a:pt x="1516" y="117"/>
                    </a:lnTo>
                    <a:cubicBezTo>
                      <a:pt x="1516" y="52"/>
                      <a:pt x="1457" y="1"/>
                      <a:pt x="1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3907211" y="3568605"/>
                <a:ext cx="112836" cy="72264"/>
              </a:xfrm>
              <a:custGeom>
                <a:avLst/>
                <a:gdLst/>
                <a:ahLst/>
                <a:cxnLst/>
                <a:rect l="l" t="t" r="r" b="b"/>
                <a:pathLst>
                  <a:path w="1296" h="830" extrusionOk="0">
                    <a:moveTo>
                      <a:pt x="110" y="1"/>
                    </a:moveTo>
                    <a:cubicBezTo>
                      <a:pt x="46" y="1"/>
                      <a:pt x="0" y="46"/>
                      <a:pt x="0" y="104"/>
                    </a:cubicBezTo>
                    <a:lnTo>
                      <a:pt x="0" y="719"/>
                    </a:lnTo>
                    <a:cubicBezTo>
                      <a:pt x="0" y="778"/>
                      <a:pt x="46" y="829"/>
                      <a:pt x="104" y="829"/>
                    </a:cubicBezTo>
                    <a:lnTo>
                      <a:pt x="1185" y="829"/>
                    </a:lnTo>
                    <a:cubicBezTo>
                      <a:pt x="1244" y="829"/>
                      <a:pt x="1289" y="778"/>
                      <a:pt x="1295" y="719"/>
                    </a:cubicBezTo>
                    <a:lnTo>
                      <a:pt x="1295" y="111"/>
                    </a:lnTo>
                    <a:cubicBezTo>
                      <a:pt x="1295" y="46"/>
                      <a:pt x="1244" y="1"/>
                      <a:pt x="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4118085" y="3568605"/>
                <a:ext cx="70000" cy="72264"/>
              </a:xfrm>
              <a:custGeom>
                <a:avLst/>
                <a:gdLst/>
                <a:ahLst/>
                <a:cxnLst/>
                <a:rect l="l" t="t" r="r" b="b"/>
                <a:pathLst>
                  <a:path w="804" h="830" extrusionOk="0">
                    <a:moveTo>
                      <a:pt x="84" y="1"/>
                    </a:moveTo>
                    <a:cubicBezTo>
                      <a:pt x="39" y="1"/>
                      <a:pt x="0" y="39"/>
                      <a:pt x="0" y="85"/>
                    </a:cubicBezTo>
                    <a:lnTo>
                      <a:pt x="0" y="745"/>
                    </a:lnTo>
                    <a:cubicBezTo>
                      <a:pt x="0" y="791"/>
                      <a:pt x="33" y="829"/>
                      <a:pt x="84" y="829"/>
                    </a:cubicBezTo>
                    <a:lnTo>
                      <a:pt x="719" y="829"/>
                    </a:lnTo>
                    <a:cubicBezTo>
                      <a:pt x="764" y="829"/>
                      <a:pt x="803" y="791"/>
                      <a:pt x="803" y="745"/>
                    </a:cubicBezTo>
                    <a:lnTo>
                      <a:pt x="803" y="85"/>
                    </a:lnTo>
                    <a:cubicBezTo>
                      <a:pt x="803" y="39"/>
                      <a:pt x="764"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4202103" y="3568605"/>
                <a:ext cx="70523" cy="72264"/>
              </a:xfrm>
              <a:custGeom>
                <a:avLst/>
                <a:gdLst/>
                <a:ahLst/>
                <a:cxnLst/>
                <a:rect l="l" t="t" r="r" b="b"/>
                <a:pathLst>
                  <a:path w="810" h="830" extrusionOk="0">
                    <a:moveTo>
                      <a:pt x="91" y="1"/>
                    </a:moveTo>
                    <a:cubicBezTo>
                      <a:pt x="39" y="1"/>
                      <a:pt x="0" y="39"/>
                      <a:pt x="0" y="85"/>
                    </a:cubicBezTo>
                    <a:lnTo>
                      <a:pt x="0" y="745"/>
                    </a:lnTo>
                    <a:cubicBezTo>
                      <a:pt x="0" y="791"/>
                      <a:pt x="39" y="829"/>
                      <a:pt x="91" y="829"/>
                    </a:cubicBezTo>
                    <a:lnTo>
                      <a:pt x="725" y="829"/>
                    </a:lnTo>
                    <a:cubicBezTo>
                      <a:pt x="771" y="829"/>
                      <a:pt x="810" y="791"/>
                      <a:pt x="810" y="745"/>
                    </a:cubicBezTo>
                    <a:lnTo>
                      <a:pt x="810" y="85"/>
                    </a:lnTo>
                    <a:cubicBezTo>
                      <a:pt x="810" y="39"/>
                      <a:pt x="771"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286644" y="3568605"/>
                <a:ext cx="70523" cy="72264"/>
              </a:xfrm>
              <a:custGeom>
                <a:avLst/>
                <a:gdLst/>
                <a:ahLst/>
                <a:cxnLst/>
                <a:rect l="l" t="t" r="r" b="b"/>
                <a:pathLst>
                  <a:path w="810" h="830" extrusionOk="0">
                    <a:moveTo>
                      <a:pt x="91" y="1"/>
                    </a:moveTo>
                    <a:cubicBezTo>
                      <a:pt x="39" y="1"/>
                      <a:pt x="0" y="39"/>
                      <a:pt x="0" y="85"/>
                    </a:cubicBezTo>
                    <a:lnTo>
                      <a:pt x="0" y="745"/>
                    </a:lnTo>
                    <a:cubicBezTo>
                      <a:pt x="0" y="791"/>
                      <a:pt x="39" y="829"/>
                      <a:pt x="91" y="829"/>
                    </a:cubicBezTo>
                    <a:lnTo>
                      <a:pt x="726" y="829"/>
                    </a:lnTo>
                    <a:cubicBezTo>
                      <a:pt x="771" y="829"/>
                      <a:pt x="810" y="791"/>
                      <a:pt x="810" y="745"/>
                    </a:cubicBezTo>
                    <a:lnTo>
                      <a:pt x="810" y="85"/>
                    </a:lnTo>
                    <a:cubicBezTo>
                      <a:pt x="810" y="39"/>
                      <a:pt x="771"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371185" y="3568605"/>
                <a:ext cx="70610" cy="72264"/>
              </a:xfrm>
              <a:custGeom>
                <a:avLst/>
                <a:gdLst/>
                <a:ahLst/>
                <a:cxnLst/>
                <a:rect l="l" t="t" r="r" b="b"/>
                <a:pathLst>
                  <a:path w="811" h="830" extrusionOk="0">
                    <a:moveTo>
                      <a:pt x="85" y="1"/>
                    </a:moveTo>
                    <a:cubicBezTo>
                      <a:pt x="40" y="1"/>
                      <a:pt x="1" y="39"/>
                      <a:pt x="1" y="85"/>
                    </a:cubicBezTo>
                    <a:lnTo>
                      <a:pt x="1" y="745"/>
                    </a:lnTo>
                    <a:cubicBezTo>
                      <a:pt x="1" y="791"/>
                      <a:pt x="40" y="829"/>
                      <a:pt x="85" y="829"/>
                    </a:cubicBezTo>
                    <a:lnTo>
                      <a:pt x="720" y="829"/>
                    </a:lnTo>
                    <a:cubicBezTo>
                      <a:pt x="771" y="829"/>
                      <a:pt x="810" y="791"/>
                      <a:pt x="810" y="745"/>
                    </a:cubicBezTo>
                    <a:lnTo>
                      <a:pt x="810" y="85"/>
                    </a:lnTo>
                    <a:cubicBezTo>
                      <a:pt x="810" y="39"/>
                      <a:pt x="771"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455813" y="3568605"/>
                <a:ext cx="70523" cy="72264"/>
              </a:xfrm>
              <a:custGeom>
                <a:avLst/>
                <a:gdLst/>
                <a:ahLst/>
                <a:cxnLst/>
                <a:rect l="l" t="t" r="r" b="b"/>
                <a:pathLst>
                  <a:path w="810" h="830" extrusionOk="0">
                    <a:moveTo>
                      <a:pt x="84" y="1"/>
                    </a:moveTo>
                    <a:cubicBezTo>
                      <a:pt x="39" y="1"/>
                      <a:pt x="0" y="39"/>
                      <a:pt x="0" y="85"/>
                    </a:cubicBezTo>
                    <a:lnTo>
                      <a:pt x="0" y="745"/>
                    </a:lnTo>
                    <a:cubicBezTo>
                      <a:pt x="0" y="791"/>
                      <a:pt x="39" y="829"/>
                      <a:pt x="84" y="829"/>
                    </a:cubicBezTo>
                    <a:lnTo>
                      <a:pt x="719" y="829"/>
                    </a:lnTo>
                    <a:cubicBezTo>
                      <a:pt x="771" y="829"/>
                      <a:pt x="810" y="791"/>
                      <a:pt x="810" y="745"/>
                    </a:cubicBezTo>
                    <a:lnTo>
                      <a:pt x="810" y="85"/>
                    </a:lnTo>
                    <a:cubicBezTo>
                      <a:pt x="810" y="39"/>
                      <a:pt x="771"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4540354" y="3568605"/>
                <a:ext cx="70523" cy="72264"/>
              </a:xfrm>
              <a:custGeom>
                <a:avLst/>
                <a:gdLst/>
                <a:ahLst/>
                <a:cxnLst/>
                <a:rect l="l" t="t" r="r" b="b"/>
                <a:pathLst>
                  <a:path w="810" h="830" extrusionOk="0">
                    <a:moveTo>
                      <a:pt x="85" y="1"/>
                    </a:moveTo>
                    <a:cubicBezTo>
                      <a:pt x="39" y="1"/>
                      <a:pt x="1" y="39"/>
                      <a:pt x="1" y="85"/>
                    </a:cubicBezTo>
                    <a:lnTo>
                      <a:pt x="1" y="745"/>
                    </a:lnTo>
                    <a:cubicBezTo>
                      <a:pt x="1" y="791"/>
                      <a:pt x="39" y="829"/>
                      <a:pt x="85" y="829"/>
                    </a:cubicBezTo>
                    <a:lnTo>
                      <a:pt x="719" y="829"/>
                    </a:lnTo>
                    <a:cubicBezTo>
                      <a:pt x="771" y="829"/>
                      <a:pt x="810" y="791"/>
                      <a:pt x="804" y="745"/>
                    </a:cubicBezTo>
                    <a:lnTo>
                      <a:pt x="804" y="85"/>
                    </a:lnTo>
                    <a:cubicBezTo>
                      <a:pt x="804" y="39"/>
                      <a:pt x="771"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624895" y="3568605"/>
                <a:ext cx="70610" cy="72264"/>
              </a:xfrm>
              <a:custGeom>
                <a:avLst/>
                <a:gdLst/>
                <a:ahLst/>
                <a:cxnLst/>
                <a:rect l="l" t="t" r="r" b="b"/>
                <a:pathLst>
                  <a:path w="811" h="830" extrusionOk="0">
                    <a:moveTo>
                      <a:pt x="85" y="1"/>
                    </a:moveTo>
                    <a:cubicBezTo>
                      <a:pt x="40" y="1"/>
                      <a:pt x="1" y="39"/>
                      <a:pt x="1" y="85"/>
                    </a:cubicBezTo>
                    <a:lnTo>
                      <a:pt x="1" y="745"/>
                    </a:lnTo>
                    <a:cubicBezTo>
                      <a:pt x="1" y="791"/>
                      <a:pt x="40" y="829"/>
                      <a:pt x="85" y="829"/>
                    </a:cubicBezTo>
                    <a:lnTo>
                      <a:pt x="720" y="829"/>
                    </a:lnTo>
                    <a:cubicBezTo>
                      <a:pt x="772" y="829"/>
                      <a:pt x="804" y="791"/>
                      <a:pt x="810" y="745"/>
                    </a:cubicBezTo>
                    <a:lnTo>
                      <a:pt x="810" y="85"/>
                    </a:lnTo>
                    <a:cubicBezTo>
                      <a:pt x="810" y="39"/>
                      <a:pt x="772"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709523" y="3568605"/>
                <a:ext cx="70000" cy="72264"/>
              </a:xfrm>
              <a:custGeom>
                <a:avLst/>
                <a:gdLst/>
                <a:ahLst/>
                <a:cxnLst/>
                <a:rect l="l" t="t" r="r" b="b"/>
                <a:pathLst>
                  <a:path w="804" h="830" extrusionOk="0">
                    <a:moveTo>
                      <a:pt x="84" y="1"/>
                    </a:moveTo>
                    <a:cubicBezTo>
                      <a:pt x="39" y="1"/>
                      <a:pt x="0" y="39"/>
                      <a:pt x="0" y="85"/>
                    </a:cubicBezTo>
                    <a:lnTo>
                      <a:pt x="0" y="745"/>
                    </a:lnTo>
                    <a:cubicBezTo>
                      <a:pt x="0" y="791"/>
                      <a:pt x="39" y="829"/>
                      <a:pt x="84" y="829"/>
                    </a:cubicBezTo>
                    <a:lnTo>
                      <a:pt x="719" y="829"/>
                    </a:lnTo>
                    <a:cubicBezTo>
                      <a:pt x="764" y="829"/>
                      <a:pt x="803" y="791"/>
                      <a:pt x="803" y="745"/>
                    </a:cubicBezTo>
                    <a:lnTo>
                      <a:pt x="803" y="85"/>
                    </a:lnTo>
                    <a:cubicBezTo>
                      <a:pt x="803" y="39"/>
                      <a:pt x="764"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794064" y="3568605"/>
                <a:ext cx="70000" cy="72264"/>
              </a:xfrm>
              <a:custGeom>
                <a:avLst/>
                <a:gdLst/>
                <a:ahLst/>
                <a:cxnLst/>
                <a:rect l="l" t="t" r="r" b="b"/>
                <a:pathLst>
                  <a:path w="804" h="830" extrusionOk="0">
                    <a:moveTo>
                      <a:pt x="85" y="1"/>
                    </a:moveTo>
                    <a:cubicBezTo>
                      <a:pt x="39" y="1"/>
                      <a:pt x="1" y="39"/>
                      <a:pt x="1" y="91"/>
                    </a:cubicBezTo>
                    <a:lnTo>
                      <a:pt x="1" y="745"/>
                    </a:lnTo>
                    <a:cubicBezTo>
                      <a:pt x="1" y="791"/>
                      <a:pt x="39" y="829"/>
                      <a:pt x="85" y="829"/>
                    </a:cubicBezTo>
                    <a:lnTo>
                      <a:pt x="719" y="829"/>
                    </a:lnTo>
                    <a:cubicBezTo>
                      <a:pt x="765" y="829"/>
                      <a:pt x="804" y="791"/>
                      <a:pt x="804" y="745"/>
                    </a:cubicBezTo>
                    <a:lnTo>
                      <a:pt x="804" y="91"/>
                    </a:lnTo>
                    <a:cubicBezTo>
                      <a:pt x="804" y="39"/>
                      <a:pt x="771"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878692" y="3568605"/>
                <a:ext cx="69913" cy="72264"/>
              </a:xfrm>
              <a:custGeom>
                <a:avLst/>
                <a:gdLst/>
                <a:ahLst/>
                <a:cxnLst/>
                <a:rect l="l" t="t" r="r" b="b"/>
                <a:pathLst>
                  <a:path w="803" h="830" extrusionOk="0">
                    <a:moveTo>
                      <a:pt x="84" y="1"/>
                    </a:moveTo>
                    <a:cubicBezTo>
                      <a:pt x="39" y="1"/>
                      <a:pt x="0" y="39"/>
                      <a:pt x="0" y="85"/>
                    </a:cubicBezTo>
                    <a:lnTo>
                      <a:pt x="0" y="745"/>
                    </a:lnTo>
                    <a:cubicBezTo>
                      <a:pt x="0" y="791"/>
                      <a:pt x="39" y="829"/>
                      <a:pt x="84" y="829"/>
                    </a:cubicBezTo>
                    <a:lnTo>
                      <a:pt x="719" y="829"/>
                    </a:lnTo>
                    <a:cubicBezTo>
                      <a:pt x="764" y="829"/>
                      <a:pt x="803" y="791"/>
                      <a:pt x="803" y="745"/>
                    </a:cubicBezTo>
                    <a:lnTo>
                      <a:pt x="803" y="85"/>
                    </a:lnTo>
                    <a:cubicBezTo>
                      <a:pt x="803" y="39"/>
                      <a:pt x="764"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963233" y="3568605"/>
                <a:ext cx="70000" cy="72264"/>
              </a:xfrm>
              <a:custGeom>
                <a:avLst/>
                <a:gdLst/>
                <a:ahLst/>
                <a:cxnLst/>
                <a:rect l="l" t="t" r="r" b="b"/>
                <a:pathLst>
                  <a:path w="804" h="830" extrusionOk="0">
                    <a:moveTo>
                      <a:pt x="85" y="1"/>
                    </a:moveTo>
                    <a:cubicBezTo>
                      <a:pt x="39" y="1"/>
                      <a:pt x="0" y="39"/>
                      <a:pt x="0" y="91"/>
                    </a:cubicBezTo>
                    <a:lnTo>
                      <a:pt x="0" y="745"/>
                    </a:lnTo>
                    <a:cubicBezTo>
                      <a:pt x="0" y="797"/>
                      <a:pt x="39" y="829"/>
                      <a:pt x="85" y="829"/>
                    </a:cubicBezTo>
                    <a:lnTo>
                      <a:pt x="719" y="829"/>
                    </a:lnTo>
                    <a:cubicBezTo>
                      <a:pt x="765" y="829"/>
                      <a:pt x="803" y="797"/>
                      <a:pt x="803" y="745"/>
                    </a:cubicBezTo>
                    <a:lnTo>
                      <a:pt x="803" y="91"/>
                    </a:lnTo>
                    <a:cubicBezTo>
                      <a:pt x="803" y="39"/>
                      <a:pt x="765" y="1"/>
                      <a:pt x="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5047774" y="3569215"/>
                <a:ext cx="70000" cy="71654"/>
              </a:xfrm>
              <a:custGeom>
                <a:avLst/>
                <a:gdLst/>
                <a:ahLst/>
                <a:cxnLst/>
                <a:rect l="l" t="t" r="r" b="b"/>
                <a:pathLst>
                  <a:path w="804" h="823" extrusionOk="0">
                    <a:moveTo>
                      <a:pt x="85" y="0"/>
                    </a:moveTo>
                    <a:cubicBezTo>
                      <a:pt x="40" y="0"/>
                      <a:pt x="1" y="32"/>
                      <a:pt x="1" y="84"/>
                    </a:cubicBezTo>
                    <a:lnTo>
                      <a:pt x="1" y="738"/>
                    </a:lnTo>
                    <a:cubicBezTo>
                      <a:pt x="1" y="790"/>
                      <a:pt x="40" y="822"/>
                      <a:pt x="85" y="822"/>
                    </a:cubicBezTo>
                    <a:lnTo>
                      <a:pt x="720" y="822"/>
                    </a:lnTo>
                    <a:cubicBezTo>
                      <a:pt x="765" y="822"/>
                      <a:pt x="804" y="790"/>
                      <a:pt x="804" y="738"/>
                    </a:cubicBezTo>
                    <a:lnTo>
                      <a:pt x="804" y="84"/>
                    </a:lnTo>
                    <a:cubicBezTo>
                      <a:pt x="804" y="32"/>
                      <a:pt x="765" y="0"/>
                      <a:pt x="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075771" y="3486850"/>
                <a:ext cx="72264" cy="72264"/>
              </a:xfrm>
              <a:custGeom>
                <a:avLst/>
                <a:gdLst/>
                <a:ahLst/>
                <a:cxnLst/>
                <a:rect l="l" t="t" r="r" b="b"/>
                <a:pathLst>
                  <a:path w="830" h="830" extrusionOk="0">
                    <a:moveTo>
                      <a:pt x="85" y="1"/>
                    </a:moveTo>
                    <a:cubicBezTo>
                      <a:pt x="39" y="1"/>
                      <a:pt x="0" y="39"/>
                      <a:pt x="0" y="85"/>
                    </a:cubicBezTo>
                    <a:lnTo>
                      <a:pt x="0" y="745"/>
                    </a:lnTo>
                    <a:cubicBezTo>
                      <a:pt x="0" y="791"/>
                      <a:pt x="39" y="830"/>
                      <a:pt x="85" y="830"/>
                    </a:cubicBezTo>
                    <a:lnTo>
                      <a:pt x="739" y="830"/>
                    </a:lnTo>
                    <a:cubicBezTo>
                      <a:pt x="791" y="830"/>
                      <a:pt x="829" y="791"/>
                      <a:pt x="829" y="745"/>
                    </a:cubicBezTo>
                    <a:lnTo>
                      <a:pt x="829" y="85"/>
                    </a:lnTo>
                    <a:cubicBezTo>
                      <a:pt x="829" y="39"/>
                      <a:pt x="791"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160312" y="3486850"/>
                <a:ext cx="72264" cy="72264"/>
              </a:xfrm>
              <a:custGeom>
                <a:avLst/>
                <a:gdLst/>
                <a:ahLst/>
                <a:cxnLst/>
                <a:rect l="l" t="t" r="r" b="b"/>
                <a:pathLst>
                  <a:path w="830" h="830" extrusionOk="0">
                    <a:moveTo>
                      <a:pt x="92" y="1"/>
                    </a:moveTo>
                    <a:cubicBezTo>
                      <a:pt x="40" y="1"/>
                      <a:pt x="1" y="39"/>
                      <a:pt x="1" y="91"/>
                    </a:cubicBezTo>
                    <a:lnTo>
                      <a:pt x="1" y="745"/>
                    </a:lnTo>
                    <a:cubicBezTo>
                      <a:pt x="1" y="791"/>
                      <a:pt x="40" y="830"/>
                      <a:pt x="92" y="830"/>
                    </a:cubicBezTo>
                    <a:lnTo>
                      <a:pt x="746" y="830"/>
                    </a:lnTo>
                    <a:cubicBezTo>
                      <a:pt x="791" y="830"/>
                      <a:pt x="830" y="791"/>
                      <a:pt x="830" y="745"/>
                    </a:cubicBezTo>
                    <a:lnTo>
                      <a:pt x="830" y="91"/>
                    </a:lnTo>
                    <a:cubicBezTo>
                      <a:pt x="830" y="39"/>
                      <a:pt x="791" y="1"/>
                      <a:pt x="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245462" y="3486850"/>
                <a:ext cx="72264" cy="72264"/>
              </a:xfrm>
              <a:custGeom>
                <a:avLst/>
                <a:gdLst/>
                <a:ahLst/>
                <a:cxnLst/>
                <a:rect l="l" t="t" r="r" b="b"/>
                <a:pathLst>
                  <a:path w="830" h="830" extrusionOk="0">
                    <a:moveTo>
                      <a:pt x="85" y="1"/>
                    </a:moveTo>
                    <a:cubicBezTo>
                      <a:pt x="40" y="1"/>
                      <a:pt x="1" y="39"/>
                      <a:pt x="1" y="85"/>
                    </a:cubicBezTo>
                    <a:lnTo>
                      <a:pt x="1" y="745"/>
                    </a:lnTo>
                    <a:cubicBezTo>
                      <a:pt x="1" y="791"/>
                      <a:pt x="40" y="830"/>
                      <a:pt x="85" y="830"/>
                    </a:cubicBezTo>
                    <a:lnTo>
                      <a:pt x="739" y="830"/>
                    </a:lnTo>
                    <a:cubicBezTo>
                      <a:pt x="791" y="830"/>
                      <a:pt x="830" y="791"/>
                      <a:pt x="830" y="745"/>
                    </a:cubicBezTo>
                    <a:lnTo>
                      <a:pt x="830" y="85"/>
                    </a:lnTo>
                    <a:cubicBezTo>
                      <a:pt x="830" y="39"/>
                      <a:pt x="791"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330090" y="3486850"/>
                <a:ext cx="72177" cy="72264"/>
              </a:xfrm>
              <a:custGeom>
                <a:avLst/>
                <a:gdLst/>
                <a:ahLst/>
                <a:cxnLst/>
                <a:rect l="l" t="t" r="r" b="b"/>
                <a:pathLst>
                  <a:path w="829" h="830" extrusionOk="0">
                    <a:moveTo>
                      <a:pt x="97" y="1"/>
                    </a:moveTo>
                    <a:cubicBezTo>
                      <a:pt x="45" y="1"/>
                      <a:pt x="0" y="46"/>
                      <a:pt x="0" y="98"/>
                    </a:cubicBezTo>
                    <a:lnTo>
                      <a:pt x="0" y="739"/>
                    </a:lnTo>
                    <a:cubicBezTo>
                      <a:pt x="0" y="791"/>
                      <a:pt x="45" y="830"/>
                      <a:pt x="97" y="830"/>
                    </a:cubicBezTo>
                    <a:lnTo>
                      <a:pt x="738" y="830"/>
                    </a:lnTo>
                    <a:cubicBezTo>
                      <a:pt x="790" y="830"/>
                      <a:pt x="829" y="791"/>
                      <a:pt x="829" y="739"/>
                    </a:cubicBezTo>
                    <a:lnTo>
                      <a:pt x="829" y="98"/>
                    </a:lnTo>
                    <a:cubicBezTo>
                      <a:pt x="829" y="46"/>
                      <a:pt x="790" y="1"/>
                      <a:pt x="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415153" y="3486850"/>
                <a:ext cx="72264" cy="72264"/>
              </a:xfrm>
              <a:custGeom>
                <a:avLst/>
                <a:gdLst/>
                <a:ahLst/>
                <a:cxnLst/>
                <a:rect l="l" t="t" r="r" b="b"/>
                <a:pathLst>
                  <a:path w="830" h="830" extrusionOk="0">
                    <a:moveTo>
                      <a:pt x="85" y="1"/>
                    </a:moveTo>
                    <a:cubicBezTo>
                      <a:pt x="40" y="1"/>
                      <a:pt x="1" y="39"/>
                      <a:pt x="1" y="91"/>
                    </a:cubicBezTo>
                    <a:lnTo>
                      <a:pt x="1" y="745"/>
                    </a:lnTo>
                    <a:cubicBezTo>
                      <a:pt x="1" y="791"/>
                      <a:pt x="40" y="830"/>
                      <a:pt x="85" y="830"/>
                    </a:cubicBezTo>
                    <a:lnTo>
                      <a:pt x="739" y="830"/>
                    </a:lnTo>
                    <a:cubicBezTo>
                      <a:pt x="791" y="830"/>
                      <a:pt x="830" y="791"/>
                      <a:pt x="830" y="745"/>
                    </a:cubicBezTo>
                    <a:lnTo>
                      <a:pt x="830" y="91"/>
                    </a:lnTo>
                    <a:cubicBezTo>
                      <a:pt x="830" y="39"/>
                      <a:pt x="791"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499781" y="3486850"/>
                <a:ext cx="72264" cy="72264"/>
              </a:xfrm>
              <a:custGeom>
                <a:avLst/>
                <a:gdLst/>
                <a:ahLst/>
                <a:cxnLst/>
                <a:rect l="l" t="t" r="r" b="b"/>
                <a:pathLst>
                  <a:path w="830" h="830" extrusionOk="0">
                    <a:moveTo>
                      <a:pt x="91" y="1"/>
                    </a:moveTo>
                    <a:cubicBezTo>
                      <a:pt x="39" y="1"/>
                      <a:pt x="0" y="39"/>
                      <a:pt x="0" y="91"/>
                    </a:cubicBezTo>
                    <a:lnTo>
                      <a:pt x="0" y="745"/>
                    </a:lnTo>
                    <a:cubicBezTo>
                      <a:pt x="0" y="791"/>
                      <a:pt x="39" y="830"/>
                      <a:pt x="91" y="830"/>
                    </a:cubicBezTo>
                    <a:lnTo>
                      <a:pt x="745" y="830"/>
                    </a:lnTo>
                    <a:cubicBezTo>
                      <a:pt x="790" y="830"/>
                      <a:pt x="829" y="791"/>
                      <a:pt x="829" y="745"/>
                    </a:cubicBezTo>
                    <a:lnTo>
                      <a:pt x="829" y="91"/>
                    </a:lnTo>
                    <a:cubicBezTo>
                      <a:pt x="829" y="39"/>
                      <a:pt x="790" y="1"/>
                      <a:pt x="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584932" y="3486850"/>
                <a:ext cx="71654" cy="72264"/>
              </a:xfrm>
              <a:custGeom>
                <a:avLst/>
                <a:gdLst/>
                <a:ahLst/>
                <a:cxnLst/>
                <a:rect l="l" t="t" r="r" b="b"/>
                <a:pathLst>
                  <a:path w="823" h="830" extrusionOk="0">
                    <a:moveTo>
                      <a:pt x="84" y="1"/>
                    </a:moveTo>
                    <a:cubicBezTo>
                      <a:pt x="39" y="1"/>
                      <a:pt x="0" y="39"/>
                      <a:pt x="0" y="91"/>
                    </a:cubicBezTo>
                    <a:lnTo>
                      <a:pt x="0" y="745"/>
                    </a:lnTo>
                    <a:cubicBezTo>
                      <a:pt x="0" y="791"/>
                      <a:pt x="39" y="830"/>
                      <a:pt x="84" y="830"/>
                    </a:cubicBezTo>
                    <a:lnTo>
                      <a:pt x="738" y="830"/>
                    </a:lnTo>
                    <a:cubicBezTo>
                      <a:pt x="790" y="830"/>
                      <a:pt x="823" y="791"/>
                      <a:pt x="823" y="745"/>
                    </a:cubicBezTo>
                    <a:lnTo>
                      <a:pt x="823" y="91"/>
                    </a:lnTo>
                    <a:cubicBezTo>
                      <a:pt x="823" y="39"/>
                      <a:pt x="784" y="1"/>
                      <a:pt x="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669473" y="3487460"/>
                <a:ext cx="72264" cy="71654"/>
              </a:xfrm>
              <a:custGeom>
                <a:avLst/>
                <a:gdLst/>
                <a:ahLst/>
                <a:cxnLst/>
                <a:rect l="l" t="t" r="r" b="b"/>
                <a:pathLst>
                  <a:path w="830" h="823" extrusionOk="0">
                    <a:moveTo>
                      <a:pt x="91" y="0"/>
                    </a:moveTo>
                    <a:cubicBezTo>
                      <a:pt x="39" y="0"/>
                      <a:pt x="0" y="39"/>
                      <a:pt x="0" y="84"/>
                    </a:cubicBezTo>
                    <a:lnTo>
                      <a:pt x="0" y="738"/>
                    </a:lnTo>
                    <a:cubicBezTo>
                      <a:pt x="0" y="784"/>
                      <a:pt x="39" y="823"/>
                      <a:pt x="91" y="823"/>
                    </a:cubicBezTo>
                    <a:lnTo>
                      <a:pt x="745" y="823"/>
                    </a:lnTo>
                    <a:cubicBezTo>
                      <a:pt x="791" y="823"/>
                      <a:pt x="829" y="784"/>
                      <a:pt x="829" y="738"/>
                    </a:cubicBezTo>
                    <a:lnTo>
                      <a:pt x="829" y="84"/>
                    </a:lnTo>
                    <a:cubicBezTo>
                      <a:pt x="829" y="39"/>
                      <a:pt x="791" y="0"/>
                      <a:pt x="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754623" y="3487460"/>
                <a:ext cx="72264" cy="71654"/>
              </a:xfrm>
              <a:custGeom>
                <a:avLst/>
                <a:gdLst/>
                <a:ahLst/>
                <a:cxnLst/>
                <a:rect l="l" t="t" r="r" b="b"/>
                <a:pathLst>
                  <a:path w="830" h="823" extrusionOk="0">
                    <a:moveTo>
                      <a:pt x="85" y="0"/>
                    </a:moveTo>
                    <a:cubicBezTo>
                      <a:pt x="39" y="0"/>
                      <a:pt x="0" y="39"/>
                      <a:pt x="0" y="84"/>
                    </a:cubicBezTo>
                    <a:lnTo>
                      <a:pt x="0" y="738"/>
                    </a:lnTo>
                    <a:cubicBezTo>
                      <a:pt x="0" y="784"/>
                      <a:pt x="39" y="823"/>
                      <a:pt x="85" y="823"/>
                    </a:cubicBezTo>
                    <a:lnTo>
                      <a:pt x="739" y="823"/>
                    </a:lnTo>
                    <a:cubicBezTo>
                      <a:pt x="790" y="823"/>
                      <a:pt x="829" y="784"/>
                      <a:pt x="829" y="738"/>
                    </a:cubicBezTo>
                    <a:lnTo>
                      <a:pt x="829" y="84"/>
                    </a:lnTo>
                    <a:cubicBezTo>
                      <a:pt x="829" y="39"/>
                      <a:pt x="790" y="0"/>
                      <a:pt x="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4839164" y="3487460"/>
                <a:ext cx="72264" cy="71742"/>
              </a:xfrm>
              <a:custGeom>
                <a:avLst/>
                <a:gdLst/>
                <a:ahLst/>
                <a:cxnLst/>
                <a:rect l="l" t="t" r="r" b="b"/>
                <a:pathLst>
                  <a:path w="830" h="824" extrusionOk="0">
                    <a:moveTo>
                      <a:pt x="91" y="0"/>
                    </a:moveTo>
                    <a:cubicBezTo>
                      <a:pt x="40" y="0"/>
                      <a:pt x="1" y="39"/>
                      <a:pt x="1" y="84"/>
                    </a:cubicBezTo>
                    <a:lnTo>
                      <a:pt x="1" y="738"/>
                    </a:lnTo>
                    <a:cubicBezTo>
                      <a:pt x="1" y="784"/>
                      <a:pt x="40" y="823"/>
                      <a:pt x="91" y="823"/>
                    </a:cubicBezTo>
                    <a:lnTo>
                      <a:pt x="745" y="823"/>
                    </a:lnTo>
                    <a:cubicBezTo>
                      <a:pt x="748" y="823"/>
                      <a:pt x="751" y="823"/>
                      <a:pt x="754" y="823"/>
                    </a:cubicBezTo>
                    <a:cubicBezTo>
                      <a:pt x="796" y="823"/>
                      <a:pt x="830" y="781"/>
                      <a:pt x="830" y="738"/>
                    </a:cubicBezTo>
                    <a:lnTo>
                      <a:pt x="830" y="84"/>
                    </a:lnTo>
                    <a:cubicBezTo>
                      <a:pt x="830" y="39"/>
                      <a:pt x="791" y="0"/>
                      <a:pt x="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4924315" y="3487460"/>
                <a:ext cx="72264" cy="72177"/>
              </a:xfrm>
              <a:custGeom>
                <a:avLst/>
                <a:gdLst/>
                <a:ahLst/>
                <a:cxnLst/>
                <a:rect l="l" t="t" r="r" b="b"/>
                <a:pathLst>
                  <a:path w="830" h="829" extrusionOk="0">
                    <a:moveTo>
                      <a:pt x="85" y="0"/>
                    </a:moveTo>
                    <a:cubicBezTo>
                      <a:pt x="39" y="0"/>
                      <a:pt x="1" y="39"/>
                      <a:pt x="1" y="84"/>
                    </a:cubicBezTo>
                    <a:lnTo>
                      <a:pt x="1" y="738"/>
                    </a:lnTo>
                    <a:cubicBezTo>
                      <a:pt x="1" y="784"/>
                      <a:pt x="39" y="829"/>
                      <a:pt x="85" y="829"/>
                    </a:cubicBezTo>
                    <a:lnTo>
                      <a:pt x="739" y="829"/>
                    </a:lnTo>
                    <a:cubicBezTo>
                      <a:pt x="791" y="829"/>
                      <a:pt x="829" y="784"/>
                      <a:pt x="829" y="738"/>
                    </a:cubicBezTo>
                    <a:lnTo>
                      <a:pt x="829" y="84"/>
                    </a:lnTo>
                    <a:cubicBezTo>
                      <a:pt x="829" y="39"/>
                      <a:pt x="791" y="0"/>
                      <a:pt x="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5008856" y="3487460"/>
                <a:ext cx="106655" cy="72177"/>
              </a:xfrm>
              <a:custGeom>
                <a:avLst/>
                <a:gdLst/>
                <a:ahLst/>
                <a:cxnLst/>
                <a:rect l="l" t="t" r="r" b="b"/>
                <a:pathLst>
                  <a:path w="1225" h="829" extrusionOk="0">
                    <a:moveTo>
                      <a:pt x="105" y="0"/>
                    </a:moveTo>
                    <a:cubicBezTo>
                      <a:pt x="46" y="0"/>
                      <a:pt x="1" y="45"/>
                      <a:pt x="1" y="104"/>
                    </a:cubicBezTo>
                    <a:lnTo>
                      <a:pt x="1" y="719"/>
                    </a:lnTo>
                    <a:cubicBezTo>
                      <a:pt x="1" y="777"/>
                      <a:pt x="46" y="829"/>
                      <a:pt x="105" y="829"/>
                    </a:cubicBezTo>
                    <a:lnTo>
                      <a:pt x="1121" y="829"/>
                    </a:lnTo>
                    <a:cubicBezTo>
                      <a:pt x="1179" y="829"/>
                      <a:pt x="1225" y="777"/>
                      <a:pt x="1225" y="719"/>
                    </a:cubicBezTo>
                    <a:lnTo>
                      <a:pt x="1225" y="104"/>
                    </a:lnTo>
                    <a:cubicBezTo>
                      <a:pt x="1225" y="45"/>
                      <a:pt x="1179" y="0"/>
                      <a:pt x="1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6"/>
            <p:cNvSpPr/>
            <p:nvPr/>
          </p:nvSpPr>
          <p:spPr>
            <a:xfrm>
              <a:off x="4276457" y="3967193"/>
              <a:ext cx="466930" cy="272426"/>
            </a:xfrm>
            <a:custGeom>
              <a:avLst/>
              <a:gdLst/>
              <a:ahLst/>
              <a:cxnLst/>
              <a:rect l="l" t="t" r="r" b="b"/>
              <a:pathLst>
                <a:path w="5363" h="3129" extrusionOk="0">
                  <a:moveTo>
                    <a:pt x="467" y="1"/>
                  </a:moveTo>
                  <a:cubicBezTo>
                    <a:pt x="208" y="1"/>
                    <a:pt x="1" y="208"/>
                    <a:pt x="1" y="467"/>
                  </a:cubicBezTo>
                  <a:lnTo>
                    <a:pt x="1" y="2656"/>
                  </a:lnTo>
                  <a:cubicBezTo>
                    <a:pt x="1" y="2915"/>
                    <a:pt x="208" y="3129"/>
                    <a:pt x="467" y="3129"/>
                  </a:cubicBezTo>
                  <a:lnTo>
                    <a:pt x="4897" y="3129"/>
                  </a:lnTo>
                  <a:cubicBezTo>
                    <a:pt x="5156" y="3129"/>
                    <a:pt x="5363" y="2922"/>
                    <a:pt x="5363" y="2662"/>
                  </a:cubicBezTo>
                  <a:lnTo>
                    <a:pt x="5363" y="474"/>
                  </a:lnTo>
                  <a:cubicBezTo>
                    <a:pt x="5363" y="215"/>
                    <a:pt x="5156"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4298485" y="4135230"/>
              <a:ext cx="422962" cy="90286"/>
            </a:xfrm>
            <a:custGeom>
              <a:avLst/>
              <a:gdLst/>
              <a:ahLst/>
              <a:cxnLst/>
              <a:rect l="l" t="t" r="r" b="b"/>
              <a:pathLst>
                <a:path w="4858" h="1037" extrusionOk="0">
                  <a:moveTo>
                    <a:pt x="98" y="1"/>
                  </a:moveTo>
                  <a:cubicBezTo>
                    <a:pt x="46" y="1"/>
                    <a:pt x="0" y="20"/>
                    <a:pt x="0" y="40"/>
                  </a:cubicBezTo>
                  <a:cubicBezTo>
                    <a:pt x="0" y="65"/>
                    <a:pt x="46" y="78"/>
                    <a:pt x="98" y="78"/>
                  </a:cubicBezTo>
                  <a:lnTo>
                    <a:pt x="2390" y="78"/>
                  </a:lnTo>
                  <a:lnTo>
                    <a:pt x="2390" y="1017"/>
                  </a:lnTo>
                  <a:cubicBezTo>
                    <a:pt x="2390" y="1024"/>
                    <a:pt x="2409" y="1037"/>
                    <a:pt x="2429" y="1037"/>
                  </a:cubicBezTo>
                  <a:cubicBezTo>
                    <a:pt x="2448" y="1037"/>
                    <a:pt x="2468" y="1024"/>
                    <a:pt x="2468" y="1017"/>
                  </a:cubicBezTo>
                  <a:lnTo>
                    <a:pt x="2468" y="78"/>
                  </a:lnTo>
                  <a:lnTo>
                    <a:pt x="4760" y="78"/>
                  </a:lnTo>
                  <a:cubicBezTo>
                    <a:pt x="4812" y="78"/>
                    <a:pt x="4857" y="65"/>
                    <a:pt x="4857" y="40"/>
                  </a:cubicBezTo>
                  <a:cubicBezTo>
                    <a:pt x="4857" y="20"/>
                    <a:pt x="4812" y="1"/>
                    <a:pt x="4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6"/>
            <p:cNvSpPr/>
            <p:nvPr/>
          </p:nvSpPr>
          <p:spPr>
            <a:xfrm>
              <a:off x="4365613" y="3046558"/>
              <a:ext cx="298894" cy="233421"/>
            </a:xfrm>
            <a:custGeom>
              <a:avLst/>
              <a:gdLst/>
              <a:ahLst/>
              <a:cxnLst/>
              <a:rect l="l" t="t" r="r" b="b"/>
              <a:pathLst>
                <a:path w="3433" h="2681" extrusionOk="0">
                  <a:moveTo>
                    <a:pt x="1716" y="0"/>
                  </a:moveTo>
                  <a:cubicBezTo>
                    <a:pt x="771" y="0"/>
                    <a:pt x="0" y="693"/>
                    <a:pt x="0" y="1554"/>
                  </a:cubicBezTo>
                  <a:lnTo>
                    <a:pt x="0" y="2681"/>
                  </a:lnTo>
                  <a:lnTo>
                    <a:pt x="3432" y="2681"/>
                  </a:lnTo>
                  <a:lnTo>
                    <a:pt x="3432" y="1554"/>
                  </a:lnTo>
                  <a:cubicBezTo>
                    <a:pt x="3432" y="693"/>
                    <a:pt x="2662"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4384767" y="2792761"/>
              <a:ext cx="252053" cy="270772"/>
            </a:xfrm>
            <a:custGeom>
              <a:avLst/>
              <a:gdLst/>
              <a:ahLst/>
              <a:cxnLst/>
              <a:rect l="l" t="t" r="r" b="b"/>
              <a:pathLst>
                <a:path w="2895" h="3110" extrusionOk="0">
                  <a:moveTo>
                    <a:pt x="1464" y="1"/>
                  </a:moveTo>
                  <a:cubicBezTo>
                    <a:pt x="667" y="1"/>
                    <a:pt x="0" y="273"/>
                    <a:pt x="0" y="1484"/>
                  </a:cubicBezTo>
                  <a:cubicBezTo>
                    <a:pt x="0" y="2695"/>
                    <a:pt x="1133" y="3109"/>
                    <a:pt x="1477" y="3109"/>
                  </a:cubicBezTo>
                  <a:cubicBezTo>
                    <a:pt x="1820" y="3109"/>
                    <a:pt x="2895" y="2682"/>
                    <a:pt x="2895" y="1484"/>
                  </a:cubicBezTo>
                  <a:cubicBezTo>
                    <a:pt x="2895" y="292"/>
                    <a:pt x="2267" y="1"/>
                    <a:pt x="1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355426" y="2921967"/>
              <a:ext cx="310735" cy="67650"/>
            </a:xfrm>
            <a:custGeom>
              <a:avLst/>
              <a:gdLst/>
              <a:ahLst/>
              <a:cxnLst/>
              <a:rect l="l" t="t" r="r" b="b"/>
              <a:pathLst>
                <a:path w="3569" h="777" extrusionOk="0">
                  <a:moveTo>
                    <a:pt x="280" y="0"/>
                  </a:moveTo>
                  <a:cubicBezTo>
                    <a:pt x="68" y="0"/>
                    <a:pt x="0" y="138"/>
                    <a:pt x="0" y="317"/>
                  </a:cubicBezTo>
                  <a:cubicBezTo>
                    <a:pt x="0" y="518"/>
                    <a:pt x="149" y="777"/>
                    <a:pt x="389" y="777"/>
                  </a:cubicBezTo>
                  <a:cubicBezTo>
                    <a:pt x="596" y="777"/>
                    <a:pt x="765" y="615"/>
                    <a:pt x="765" y="408"/>
                  </a:cubicBezTo>
                  <a:cubicBezTo>
                    <a:pt x="765" y="207"/>
                    <a:pt x="674" y="58"/>
                    <a:pt x="363" y="6"/>
                  </a:cubicBezTo>
                  <a:cubicBezTo>
                    <a:pt x="333" y="2"/>
                    <a:pt x="305" y="0"/>
                    <a:pt x="280" y="0"/>
                  </a:cubicBezTo>
                  <a:close/>
                  <a:moveTo>
                    <a:pt x="3289" y="0"/>
                  </a:moveTo>
                  <a:cubicBezTo>
                    <a:pt x="3264" y="0"/>
                    <a:pt x="3236" y="2"/>
                    <a:pt x="3206" y="6"/>
                  </a:cubicBezTo>
                  <a:cubicBezTo>
                    <a:pt x="2889" y="58"/>
                    <a:pt x="2804" y="207"/>
                    <a:pt x="2804" y="408"/>
                  </a:cubicBezTo>
                  <a:cubicBezTo>
                    <a:pt x="2804" y="615"/>
                    <a:pt x="2973" y="777"/>
                    <a:pt x="3180" y="777"/>
                  </a:cubicBezTo>
                  <a:cubicBezTo>
                    <a:pt x="3413" y="777"/>
                    <a:pt x="3569" y="518"/>
                    <a:pt x="3569" y="317"/>
                  </a:cubicBezTo>
                  <a:cubicBezTo>
                    <a:pt x="3569" y="138"/>
                    <a:pt x="3502" y="0"/>
                    <a:pt x="3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4362740" y="2766032"/>
              <a:ext cx="359840" cy="202774"/>
            </a:xfrm>
            <a:custGeom>
              <a:avLst/>
              <a:gdLst/>
              <a:ahLst/>
              <a:cxnLst/>
              <a:rect l="l" t="t" r="r" b="b"/>
              <a:pathLst>
                <a:path w="4133" h="2329" extrusionOk="0">
                  <a:moveTo>
                    <a:pt x="1656" y="1"/>
                  </a:moveTo>
                  <a:cubicBezTo>
                    <a:pt x="1040" y="1"/>
                    <a:pt x="849" y="392"/>
                    <a:pt x="849" y="392"/>
                  </a:cubicBezTo>
                  <a:cubicBezTo>
                    <a:pt x="849" y="392"/>
                    <a:pt x="822" y="383"/>
                    <a:pt x="774" y="383"/>
                  </a:cubicBezTo>
                  <a:cubicBezTo>
                    <a:pt x="678" y="383"/>
                    <a:pt x="501" y="420"/>
                    <a:pt x="299" y="645"/>
                  </a:cubicBezTo>
                  <a:cubicBezTo>
                    <a:pt x="1" y="988"/>
                    <a:pt x="33" y="1376"/>
                    <a:pt x="98" y="1739"/>
                  </a:cubicBezTo>
                  <a:cubicBezTo>
                    <a:pt x="124" y="1888"/>
                    <a:pt x="344" y="2322"/>
                    <a:pt x="344" y="2322"/>
                  </a:cubicBezTo>
                  <a:cubicBezTo>
                    <a:pt x="344" y="2322"/>
                    <a:pt x="331" y="1953"/>
                    <a:pt x="415" y="1610"/>
                  </a:cubicBezTo>
                  <a:cubicBezTo>
                    <a:pt x="480" y="1376"/>
                    <a:pt x="719" y="943"/>
                    <a:pt x="719" y="943"/>
                  </a:cubicBezTo>
                  <a:cubicBezTo>
                    <a:pt x="719" y="943"/>
                    <a:pt x="1374" y="1331"/>
                    <a:pt x="2079" y="1428"/>
                  </a:cubicBezTo>
                  <a:cubicBezTo>
                    <a:pt x="2338" y="1463"/>
                    <a:pt x="2523" y="1467"/>
                    <a:pt x="2659" y="1467"/>
                  </a:cubicBezTo>
                  <a:cubicBezTo>
                    <a:pt x="2695" y="1467"/>
                    <a:pt x="2728" y="1467"/>
                    <a:pt x="2758" y="1467"/>
                  </a:cubicBezTo>
                  <a:cubicBezTo>
                    <a:pt x="2925" y="1467"/>
                    <a:pt x="2998" y="1475"/>
                    <a:pt x="3057" y="1584"/>
                  </a:cubicBezTo>
                  <a:cubicBezTo>
                    <a:pt x="3167" y="1784"/>
                    <a:pt x="3038" y="2328"/>
                    <a:pt x="3038" y="2328"/>
                  </a:cubicBezTo>
                  <a:cubicBezTo>
                    <a:pt x="3038" y="2328"/>
                    <a:pt x="4132" y="489"/>
                    <a:pt x="2028" y="42"/>
                  </a:cubicBezTo>
                  <a:cubicBezTo>
                    <a:pt x="1889" y="13"/>
                    <a:pt x="1766" y="1"/>
                    <a:pt x="1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479495" y="3027317"/>
              <a:ext cx="61555" cy="76791"/>
            </a:xfrm>
            <a:custGeom>
              <a:avLst/>
              <a:gdLst/>
              <a:ahLst/>
              <a:cxnLst/>
              <a:rect l="l" t="t" r="r" b="b"/>
              <a:pathLst>
                <a:path w="707" h="882" extrusionOk="0">
                  <a:moveTo>
                    <a:pt x="356" y="1"/>
                  </a:moveTo>
                  <a:cubicBezTo>
                    <a:pt x="162" y="1"/>
                    <a:pt x="0" y="150"/>
                    <a:pt x="0" y="325"/>
                  </a:cubicBezTo>
                  <a:lnTo>
                    <a:pt x="0" y="558"/>
                  </a:lnTo>
                  <a:cubicBezTo>
                    <a:pt x="0" y="739"/>
                    <a:pt x="162" y="882"/>
                    <a:pt x="356" y="882"/>
                  </a:cubicBezTo>
                  <a:cubicBezTo>
                    <a:pt x="551" y="882"/>
                    <a:pt x="706" y="739"/>
                    <a:pt x="706" y="558"/>
                  </a:cubicBezTo>
                  <a:lnTo>
                    <a:pt x="706" y="325"/>
                  </a:lnTo>
                  <a:cubicBezTo>
                    <a:pt x="706" y="150"/>
                    <a:pt x="551" y="1"/>
                    <a:pt x="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6"/>
            <p:cNvGrpSpPr/>
            <p:nvPr/>
          </p:nvGrpSpPr>
          <p:grpSpPr>
            <a:xfrm>
              <a:off x="5294082" y="3687065"/>
              <a:ext cx="366544" cy="557129"/>
              <a:chOff x="2542675" y="2534750"/>
              <a:chExt cx="105250" cy="159975"/>
            </a:xfrm>
          </p:grpSpPr>
          <p:sp>
            <p:nvSpPr>
              <p:cNvPr id="289" name="Google Shape;289;p16"/>
              <p:cNvSpPr/>
              <p:nvPr/>
            </p:nvSpPr>
            <p:spPr>
              <a:xfrm>
                <a:off x="2542675" y="2534750"/>
                <a:ext cx="105250" cy="159975"/>
              </a:xfrm>
              <a:custGeom>
                <a:avLst/>
                <a:gdLst/>
                <a:ahLst/>
                <a:cxnLst/>
                <a:rect l="l" t="t" r="r" b="b"/>
                <a:pathLst>
                  <a:path w="4210" h="6399" extrusionOk="0">
                    <a:moveTo>
                      <a:pt x="2105" y="1"/>
                    </a:moveTo>
                    <a:cubicBezTo>
                      <a:pt x="2092" y="1"/>
                      <a:pt x="2079" y="1"/>
                      <a:pt x="2073" y="7"/>
                    </a:cubicBezTo>
                    <a:cubicBezTo>
                      <a:pt x="1231" y="27"/>
                      <a:pt x="512" y="901"/>
                      <a:pt x="188" y="2157"/>
                    </a:cubicBezTo>
                    <a:cubicBezTo>
                      <a:pt x="182" y="2183"/>
                      <a:pt x="175" y="2202"/>
                      <a:pt x="169" y="2228"/>
                    </a:cubicBezTo>
                    <a:cubicBezTo>
                      <a:pt x="59" y="2669"/>
                      <a:pt x="1" y="3161"/>
                      <a:pt x="1" y="3672"/>
                    </a:cubicBezTo>
                    <a:cubicBezTo>
                      <a:pt x="1" y="5699"/>
                      <a:pt x="940" y="6399"/>
                      <a:pt x="2105" y="6399"/>
                    </a:cubicBezTo>
                    <a:cubicBezTo>
                      <a:pt x="3264" y="6399"/>
                      <a:pt x="4210" y="5699"/>
                      <a:pt x="4210" y="3672"/>
                    </a:cubicBezTo>
                    <a:cubicBezTo>
                      <a:pt x="4210" y="3161"/>
                      <a:pt x="4145" y="2669"/>
                      <a:pt x="4042" y="2228"/>
                    </a:cubicBezTo>
                    <a:cubicBezTo>
                      <a:pt x="4035" y="2202"/>
                      <a:pt x="4029" y="2183"/>
                      <a:pt x="4022" y="2157"/>
                    </a:cubicBezTo>
                    <a:cubicBezTo>
                      <a:pt x="3698" y="907"/>
                      <a:pt x="2980" y="27"/>
                      <a:pt x="2138" y="7"/>
                    </a:cubicBezTo>
                    <a:cubicBezTo>
                      <a:pt x="2125" y="1"/>
                      <a:pt x="2118" y="1"/>
                      <a:pt x="2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546900" y="2534925"/>
                <a:ext cx="96825" cy="55550"/>
              </a:xfrm>
              <a:custGeom>
                <a:avLst/>
                <a:gdLst/>
                <a:ahLst/>
                <a:cxnLst/>
                <a:rect l="l" t="t" r="r" b="b"/>
                <a:pathLst>
                  <a:path w="3873" h="2222" extrusionOk="0">
                    <a:moveTo>
                      <a:pt x="1904" y="0"/>
                    </a:moveTo>
                    <a:lnTo>
                      <a:pt x="1904" y="2150"/>
                    </a:lnTo>
                    <a:lnTo>
                      <a:pt x="19" y="2150"/>
                    </a:lnTo>
                    <a:cubicBezTo>
                      <a:pt x="13" y="2176"/>
                      <a:pt x="6" y="2195"/>
                      <a:pt x="0" y="2221"/>
                    </a:cubicBezTo>
                    <a:lnTo>
                      <a:pt x="3873" y="2221"/>
                    </a:lnTo>
                    <a:cubicBezTo>
                      <a:pt x="3866" y="2195"/>
                      <a:pt x="3860" y="2176"/>
                      <a:pt x="3853" y="2150"/>
                    </a:cubicBezTo>
                    <a:lnTo>
                      <a:pt x="1969" y="2150"/>
                    </a:ln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6"/>
            <p:cNvSpPr/>
            <p:nvPr/>
          </p:nvSpPr>
          <p:spPr>
            <a:xfrm>
              <a:off x="3783752" y="3728197"/>
              <a:ext cx="426270" cy="919668"/>
            </a:xfrm>
            <a:custGeom>
              <a:avLst/>
              <a:gdLst/>
              <a:ahLst/>
              <a:cxnLst/>
              <a:rect l="l" t="t" r="r" b="b"/>
              <a:pathLst>
                <a:path w="4896" h="10563" extrusionOk="0">
                  <a:moveTo>
                    <a:pt x="2001" y="0"/>
                  </a:moveTo>
                  <a:cubicBezTo>
                    <a:pt x="1962" y="0"/>
                    <a:pt x="1923" y="20"/>
                    <a:pt x="1891" y="59"/>
                  </a:cubicBezTo>
                  <a:cubicBezTo>
                    <a:pt x="1632" y="343"/>
                    <a:pt x="1664" y="1736"/>
                    <a:pt x="1671" y="2655"/>
                  </a:cubicBezTo>
                  <a:cubicBezTo>
                    <a:pt x="1677" y="3128"/>
                    <a:pt x="1677" y="3478"/>
                    <a:pt x="1619" y="3484"/>
                  </a:cubicBezTo>
                  <a:cubicBezTo>
                    <a:pt x="1617" y="3486"/>
                    <a:pt x="1616" y="3487"/>
                    <a:pt x="1614" y="3487"/>
                  </a:cubicBezTo>
                  <a:cubicBezTo>
                    <a:pt x="1609" y="3487"/>
                    <a:pt x="1604" y="3481"/>
                    <a:pt x="1600" y="3471"/>
                  </a:cubicBezTo>
                  <a:cubicBezTo>
                    <a:pt x="1477" y="3258"/>
                    <a:pt x="1554" y="1004"/>
                    <a:pt x="1153" y="654"/>
                  </a:cubicBezTo>
                  <a:cubicBezTo>
                    <a:pt x="1125" y="626"/>
                    <a:pt x="1087" y="608"/>
                    <a:pt x="1047" y="608"/>
                  </a:cubicBezTo>
                  <a:cubicBezTo>
                    <a:pt x="1041" y="608"/>
                    <a:pt x="1036" y="608"/>
                    <a:pt x="1030" y="609"/>
                  </a:cubicBezTo>
                  <a:cubicBezTo>
                    <a:pt x="1017" y="609"/>
                    <a:pt x="1010" y="615"/>
                    <a:pt x="997" y="615"/>
                  </a:cubicBezTo>
                  <a:cubicBezTo>
                    <a:pt x="978" y="622"/>
                    <a:pt x="965" y="635"/>
                    <a:pt x="946" y="654"/>
                  </a:cubicBezTo>
                  <a:cubicBezTo>
                    <a:pt x="933" y="674"/>
                    <a:pt x="920" y="693"/>
                    <a:pt x="907" y="719"/>
                  </a:cubicBezTo>
                  <a:cubicBezTo>
                    <a:pt x="622" y="1282"/>
                    <a:pt x="894" y="3769"/>
                    <a:pt x="784" y="3853"/>
                  </a:cubicBezTo>
                  <a:cubicBezTo>
                    <a:pt x="777" y="3853"/>
                    <a:pt x="777" y="3860"/>
                    <a:pt x="777" y="3860"/>
                  </a:cubicBezTo>
                  <a:cubicBezTo>
                    <a:pt x="777" y="3860"/>
                    <a:pt x="777" y="3860"/>
                    <a:pt x="777" y="3860"/>
                  </a:cubicBezTo>
                  <a:cubicBezTo>
                    <a:pt x="644" y="3860"/>
                    <a:pt x="628" y="1675"/>
                    <a:pt x="286" y="1675"/>
                  </a:cubicBezTo>
                  <a:cubicBezTo>
                    <a:pt x="280" y="1675"/>
                    <a:pt x="273" y="1676"/>
                    <a:pt x="266" y="1677"/>
                  </a:cubicBezTo>
                  <a:cubicBezTo>
                    <a:pt x="220" y="1690"/>
                    <a:pt x="181" y="1742"/>
                    <a:pt x="149" y="1820"/>
                  </a:cubicBezTo>
                  <a:cubicBezTo>
                    <a:pt x="0" y="2208"/>
                    <a:pt x="71" y="3264"/>
                    <a:pt x="71" y="3640"/>
                  </a:cubicBezTo>
                  <a:cubicBezTo>
                    <a:pt x="78" y="4067"/>
                    <a:pt x="97" y="4494"/>
                    <a:pt x="155" y="4922"/>
                  </a:cubicBezTo>
                  <a:cubicBezTo>
                    <a:pt x="227" y="5446"/>
                    <a:pt x="337" y="5971"/>
                    <a:pt x="492" y="6482"/>
                  </a:cubicBezTo>
                  <a:cubicBezTo>
                    <a:pt x="596" y="6819"/>
                    <a:pt x="712" y="7156"/>
                    <a:pt x="855" y="7486"/>
                  </a:cubicBezTo>
                  <a:cubicBezTo>
                    <a:pt x="1004" y="7836"/>
                    <a:pt x="894" y="10562"/>
                    <a:pt x="894" y="10562"/>
                  </a:cubicBezTo>
                  <a:lnTo>
                    <a:pt x="3665" y="10562"/>
                  </a:lnTo>
                  <a:cubicBezTo>
                    <a:pt x="3665" y="10562"/>
                    <a:pt x="3426" y="8192"/>
                    <a:pt x="3665" y="7661"/>
                  </a:cubicBezTo>
                  <a:cubicBezTo>
                    <a:pt x="3898" y="7130"/>
                    <a:pt x="4378" y="6703"/>
                    <a:pt x="4604" y="5777"/>
                  </a:cubicBezTo>
                  <a:cubicBezTo>
                    <a:pt x="4708" y="5343"/>
                    <a:pt x="4799" y="3873"/>
                    <a:pt x="4799" y="3873"/>
                  </a:cubicBezTo>
                  <a:cubicBezTo>
                    <a:pt x="4799" y="3873"/>
                    <a:pt x="4896" y="2694"/>
                    <a:pt x="4779" y="2383"/>
                  </a:cubicBezTo>
                  <a:cubicBezTo>
                    <a:pt x="4747" y="2286"/>
                    <a:pt x="4695" y="2241"/>
                    <a:pt x="4630" y="2215"/>
                  </a:cubicBezTo>
                  <a:cubicBezTo>
                    <a:pt x="4611" y="2208"/>
                    <a:pt x="4590" y="2205"/>
                    <a:pt x="4568" y="2205"/>
                  </a:cubicBezTo>
                  <a:cubicBezTo>
                    <a:pt x="4546" y="2205"/>
                    <a:pt x="4523" y="2208"/>
                    <a:pt x="4501" y="2215"/>
                  </a:cubicBezTo>
                  <a:cubicBezTo>
                    <a:pt x="4378" y="2247"/>
                    <a:pt x="4255" y="2364"/>
                    <a:pt x="4190" y="2519"/>
                  </a:cubicBezTo>
                  <a:cubicBezTo>
                    <a:pt x="4073" y="2798"/>
                    <a:pt x="4022" y="3147"/>
                    <a:pt x="4015" y="3413"/>
                  </a:cubicBezTo>
                  <a:cubicBezTo>
                    <a:pt x="4015" y="3426"/>
                    <a:pt x="4015" y="3432"/>
                    <a:pt x="4015" y="3445"/>
                  </a:cubicBezTo>
                  <a:cubicBezTo>
                    <a:pt x="4015" y="3471"/>
                    <a:pt x="4015" y="3504"/>
                    <a:pt x="4015" y="3530"/>
                  </a:cubicBezTo>
                  <a:cubicBezTo>
                    <a:pt x="4009" y="3827"/>
                    <a:pt x="4034" y="4320"/>
                    <a:pt x="3737" y="4333"/>
                  </a:cubicBezTo>
                  <a:cubicBezTo>
                    <a:pt x="3691" y="4333"/>
                    <a:pt x="3607" y="4281"/>
                    <a:pt x="3568" y="4190"/>
                  </a:cubicBezTo>
                  <a:cubicBezTo>
                    <a:pt x="3562" y="4177"/>
                    <a:pt x="3555" y="4164"/>
                    <a:pt x="3555" y="4145"/>
                  </a:cubicBezTo>
                  <a:cubicBezTo>
                    <a:pt x="3555" y="4145"/>
                    <a:pt x="3555" y="4145"/>
                    <a:pt x="3555" y="4138"/>
                  </a:cubicBezTo>
                  <a:cubicBezTo>
                    <a:pt x="3387" y="3433"/>
                    <a:pt x="3645" y="434"/>
                    <a:pt x="3046" y="434"/>
                  </a:cubicBezTo>
                  <a:cubicBezTo>
                    <a:pt x="3045" y="434"/>
                    <a:pt x="3044" y="434"/>
                    <a:pt x="3044" y="434"/>
                  </a:cubicBezTo>
                  <a:cubicBezTo>
                    <a:pt x="2610" y="441"/>
                    <a:pt x="2610" y="1936"/>
                    <a:pt x="2616" y="2785"/>
                  </a:cubicBezTo>
                  <a:cubicBezTo>
                    <a:pt x="2616" y="3122"/>
                    <a:pt x="2616" y="3355"/>
                    <a:pt x="2590" y="3368"/>
                  </a:cubicBezTo>
                  <a:cubicBezTo>
                    <a:pt x="2590" y="3368"/>
                    <a:pt x="2590" y="3368"/>
                    <a:pt x="2590" y="3368"/>
                  </a:cubicBezTo>
                  <a:cubicBezTo>
                    <a:pt x="2494" y="3368"/>
                    <a:pt x="2622"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flipH="1">
              <a:off x="5272926" y="3728197"/>
              <a:ext cx="426270" cy="919668"/>
            </a:xfrm>
            <a:custGeom>
              <a:avLst/>
              <a:gdLst/>
              <a:ahLst/>
              <a:cxnLst/>
              <a:rect l="l" t="t" r="r" b="b"/>
              <a:pathLst>
                <a:path w="4896" h="10563" extrusionOk="0">
                  <a:moveTo>
                    <a:pt x="2001" y="0"/>
                  </a:moveTo>
                  <a:cubicBezTo>
                    <a:pt x="1962" y="0"/>
                    <a:pt x="1923" y="20"/>
                    <a:pt x="1891" y="59"/>
                  </a:cubicBezTo>
                  <a:cubicBezTo>
                    <a:pt x="1632" y="343"/>
                    <a:pt x="1664" y="1736"/>
                    <a:pt x="1671" y="2655"/>
                  </a:cubicBezTo>
                  <a:cubicBezTo>
                    <a:pt x="1677" y="3128"/>
                    <a:pt x="1677" y="3478"/>
                    <a:pt x="1619" y="3484"/>
                  </a:cubicBezTo>
                  <a:cubicBezTo>
                    <a:pt x="1617" y="3486"/>
                    <a:pt x="1616" y="3487"/>
                    <a:pt x="1614" y="3487"/>
                  </a:cubicBezTo>
                  <a:cubicBezTo>
                    <a:pt x="1609" y="3487"/>
                    <a:pt x="1604" y="3481"/>
                    <a:pt x="1600" y="3471"/>
                  </a:cubicBezTo>
                  <a:cubicBezTo>
                    <a:pt x="1477" y="3258"/>
                    <a:pt x="1554" y="1004"/>
                    <a:pt x="1153" y="654"/>
                  </a:cubicBezTo>
                  <a:cubicBezTo>
                    <a:pt x="1125" y="626"/>
                    <a:pt x="1087" y="608"/>
                    <a:pt x="1047" y="608"/>
                  </a:cubicBezTo>
                  <a:cubicBezTo>
                    <a:pt x="1041" y="608"/>
                    <a:pt x="1036" y="608"/>
                    <a:pt x="1030" y="609"/>
                  </a:cubicBezTo>
                  <a:cubicBezTo>
                    <a:pt x="1017" y="609"/>
                    <a:pt x="1010" y="615"/>
                    <a:pt x="997" y="615"/>
                  </a:cubicBezTo>
                  <a:cubicBezTo>
                    <a:pt x="978" y="622"/>
                    <a:pt x="965" y="635"/>
                    <a:pt x="946" y="654"/>
                  </a:cubicBezTo>
                  <a:cubicBezTo>
                    <a:pt x="933" y="674"/>
                    <a:pt x="920" y="693"/>
                    <a:pt x="907" y="719"/>
                  </a:cubicBezTo>
                  <a:cubicBezTo>
                    <a:pt x="622" y="1282"/>
                    <a:pt x="894" y="3769"/>
                    <a:pt x="784" y="3853"/>
                  </a:cubicBezTo>
                  <a:cubicBezTo>
                    <a:pt x="777" y="3853"/>
                    <a:pt x="777" y="3860"/>
                    <a:pt x="777" y="3860"/>
                  </a:cubicBezTo>
                  <a:cubicBezTo>
                    <a:pt x="777" y="3860"/>
                    <a:pt x="777" y="3860"/>
                    <a:pt x="777" y="3860"/>
                  </a:cubicBezTo>
                  <a:cubicBezTo>
                    <a:pt x="644" y="3860"/>
                    <a:pt x="628" y="1675"/>
                    <a:pt x="286" y="1675"/>
                  </a:cubicBezTo>
                  <a:cubicBezTo>
                    <a:pt x="280" y="1675"/>
                    <a:pt x="273" y="1676"/>
                    <a:pt x="266" y="1677"/>
                  </a:cubicBezTo>
                  <a:cubicBezTo>
                    <a:pt x="220" y="1690"/>
                    <a:pt x="181" y="1742"/>
                    <a:pt x="149" y="1820"/>
                  </a:cubicBezTo>
                  <a:cubicBezTo>
                    <a:pt x="0" y="2208"/>
                    <a:pt x="71" y="3264"/>
                    <a:pt x="71" y="3640"/>
                  </a:cubicBezTo>
                  <a:cubicBezTo>
                    <a:pt x="78" y="4067"/>
                    <a:pt x="97" y="4494"/>
                    <a:pt x="155" y="4922"/>
                  </a:cubicBezTo>
                  <a:cubicBezTo>
                    <a:pt x="227" y="5446"/>
                    <a:pt x="337" y="5971"/>
                    <a:pt x="492" y="6482"/>
                  </a:cubicBezTo>
                  <a:cubicBezTo>
                    <a:pt x="596" y="6819"/>
                    <a:pt x="712" y="7156"/>
                    <a:pt x="855" y="7486"/>
                  </a:cubicBezTo>
                  <a:cubicBezTo>
                    <a:pt x="1004" y="7836"/>
                    <a:pt x="894" y="10562"/>
                    <a:pt x="894" y="10562"/>
                  </a:cubicBezTo>
                  <a:lnTo>
                    <a:pt x="3665" y="10562"/>
                  </a:lnTo>
                  <a:cubicBezTo>
                    <a:pt x="3665" y="10562"/>
                    <a:pt x="3426" y="8192"/>
                    <a:pt x="3665" y="7661"/>
                  </a:cubicBezTo>
                  <a:cubicBezTo>
                    <a:pt x="3898" y="7130"/>
                    <a:pt x="4378" y="6703"/>
                    <a:pt x="4604" y="5777"/>
                  </a:cubicBezTo>
                  <a:cubicBezTo>
                    <a:pt x="4708" y="5343"/>
                    <a:pt x="4799" y="3873"/>
                    <a:pt x="4799" y="3873"/>
                  </a:cubicBezTo>
                  <a:cubicBezTo>
                    <a:pt x="4799" y="3873"/>
                    <a:pt x="4896" y="2694"/>
                    <a:pt x="4779" y="2383"/>
                  </a:cubicBezTo>
                  <a:cubicBezTo>
                    <a:pt x="4747" y="2286"/>
                    <a:pt x="4695" y="2241"/>
                    <a:pt x="4630" y="2215"/>
                  </a:cubicBezTo>
                  <a:cubicBezTo>
                    <a:pt x="4611" y="2208"/>
                    <a:pt x="4590" y="2205"/>
                    <a:pt x="4568" y="2205"/>
                  </a:cubicBezTo>
                  <a:cubicBezTo>
                    <a:pt x="4546" y="2205"/>
                    <a:pt x="4523" y="2208"/>
                    <a:pt x="4501" y="2215"/>
                  </a:cubicBezTo>
                  <a:cubicBezTo>
                    <a:pt x="4378" y="2247"/>
                    <a:pt x="4255" y="2364"/>
                    <a:pt x="4190" y="2519"/>
                  </a:cubicBezTo>
                  <a:cubicBezTo>
                    <a:pt x="4073" y="2798"/>
                    <a:pt x="4022" y="3147"/>
                    <a:pt x="4015" y="3413"/>
                  </a:cubicBezTo>
                  <a:cubicBezTo>
                    <a:pt x="4015" y="3426"/>
                    <a:pt x="4015" y="3432"/>
                    <a:pt x="4015" y="3445"/>
                  </a:cubicBezTo>
                  <a:cubicBezTo>
                    <a:pt x="4015" y="3471"/>
                    <a:pt x="4015" y="3504"/>
                    <a:pt x="4015" y="3530"/>
                  </a:cubicBezTo>
                  <a:cubicBezTo>
                    <a:pt x="4009" y="3827"/>
                    <a:pt x="4034" y="4320"/>
                    <a:pt x="3737" y="4333"/>
                  </a:cubicBezTo>
                  <a:cubicBezTo>
                    <a:pt x="3691" y="4333"/>
                    <a:pt x="3607" y="4281"/>
                    <a:pt x="3568" y="4190"/>
                  </a:cubicBezTo>
                  <a:cubicBezTo>
                    <a:pt x="3562" y="4177"/>
                    <a:pt x="3555" y="4164"/>
                    <a:pt x="3555" y="4145"/>
                  </a:cubicBezTo>
                  <a:cubicBezTo>
                    <a:pt x="3555" y="4145"/>
                    <a:pt x="3555" y="4145"/>
                    <a:pt x="3555" y="4138"/>
                  </a:cubicBezTo>
                  <a:cubicBezTo>
                    <a:pt x="3387" y="3433"/>
                    <a:pt x="3645" y="434"/>
                    <a:pt x="3046" y="434"/>
                  </a:cubicBezTo>
                  <a:cubicBezTo>
                    <a:pt x="3045" y="434"/>
                    <a:pt x="3044" y="434"/>
                    <a:pt x="3044" y="434"/>
                  </a:cubicBezTo>
                  <a:cubicBezTo>
                    <a:pt x="2610" y="441"/>
                    <a:pt x="2610" y="1936"/>
                    <a:pt x="2616" y="2785"/>
                  </a:cubicBezTo>
                  <a:cubicBezTo>
                    <a:pt x="2616" y="3122"/>
                    <a:pt x="2616" y="3355"/>
                    <a:pt x="2590" y="3368"/>
                  </a:cubicBezTo>
                  <a:cubicBezTo>
                    <a:pt x="2590" y="3368"/>
                    <a:pt x="2590" y="3368"/>
                    <a:pt x="2590" y="3368"/>
                  </a:cubicBezTo>
                  <a:cubicBezTo>
                    <a:pt x="2494" y="3368"/>
                    <a:pt x="2622"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16"/>
            <p:cNvCxnSpPr/>
            <p:nvPr/>
          </p:nvCxnSpPr>
          <p:spPr>
            <a:xfrm>
              <a:off x="3519017" y="4646450"/>
              <a:ext cx="2323200" cy="0"/>
            </a:xfrm>
            <a:prstGeom prst="straightConnector1">
              <a:avLst/>
            </a:prstGeom>
            <a:noFill/>
            <a:ln w="9525" cap="flat" cmpd="sng">
              <a:solidFill>
                <a:schemeClr val="dk2"/>
              </a:solidFill>
              <a:prstDash val="solid"/>
              <a:round/>
              <a:headEnd type="none" w="med" len="med"/>
              <a:tailEnd type="none" w="med" len="med"/>
            </a:ln>
          </p:spPr>
        </p:cxnSp>
      </p:grpSp>
      <p:grpSp>
        <p:nvGrpSpPr>
          <p:cNvPr id="2" name="Google Shape;141;p16"/>
          <p:cNvGrpSpPr/>
          <p:nvPr/>
        </p:nvGrpSpPr>
        <p:grpSpPr>
          <a:xfrm>
            <a:off x="2478778" y="2905908"/>
            <a:ext cx="3472180" cy="2102089"/>
            <a:chOff x="400942" y="3289736"/>
            <a:chExt cx="2948815" cy="947766"/>
          </a:xfrm>
        </p:grpSpPr>
        <p:sp>
          <p:nvSpPr>
            <p:cNvPr id="3" name="Google Shape;142;p16"/>
            <p:cNvSpPr txBox="1"/>
            <p:nvPr/>
          </p:nvSpPr>
          <p:spPr>
            <a:xfrm>
              <a:off x="400942" y="3562571"/>
              <a:ext cx="2948815" cy="674931"/>
            </a:xfrm>
            <a:prstGeom prst="rect">
              <a:avLst/>
            </a:prstGeom>
            <a:noFill/>
            <a:ln>
              <a:noFill/>
            </a:ln>
          </p:spPr>
          <p:txBody>
            <a:bodyPr spcFirstLastPara="1" wrap="square" lIns="91425" tIns="91425" rIns="91425" bIns="91425" anchor="ctr" anchorCtr="0">
              <a:noAutofit/>
            </a:bodyPr>
            <a:lstStyle/>
            <a:p>
              <a:pPr marL="171450" indent="-171450">
                <a:buFont typeface="Arial" panose="020B0604020202020204" pitchFamily="34" charset="0"/>
                <a:buChar char="•"/>
              </a:pPr>
              <a:r>
                <a:rPr lang="fr-FR" sz="1100" dirty="0">
                  <a:solidFill>
                    <a:srgbClr val="00B0F0"/>
                  </a:solidFill>
                  <a:latin typeface="Ubuntu" panose="020B0604020202020204" pitchFamily="34" charset="0"/>
                </a:rPr>
                <a:t>HTML</a:t>
              </a:r>
              <a:r>
                <a:rPr lang="fr-FR" sz="1000" dirty="0">
                  <a:solidFill>
                    <a:srgbClr val="414141"/>
                  </a:solidFill>
                  <a:latin typeface="Ubuntu" panose="020B0604020202020204" pitchFamily="34" charset="0"/>
                </a:rPr>
                <a:t> :L'HyperText Markup Language, HTML, désigne un type de langage informatique descriptif. Il s'agit d’une langage qui permet de faire le balisage du contenu des pages Web.</a:t>
              </a:r>
              <a:endParaRPr lang="fr-FR" sz="1000" dirty="0">
                <a:solidFill>
                  <a:schemeClr val="tx1">
                    <a:lumMod val="65000"/>
                    <a:lumOff val="35000"/>
                  </a:schemeClr>
                </a:solidFill>
              </a:endParaRPr>
            </a:p>
            <a:p>
              <a:pPr marL="171450" lvl="0" indent="-171450" algn="l" rtl="0">
                <a:spcBef>
                  <a:spcPts val="0"/>
                </a:spcBef>
                <a:spcAft>
                  <a:spcPts val="0"/>
                </a:spcAft>
                <a:buFont typeface="Arial" panose="020B0604020202020204" pitchFamily="34" charset="0"/>
                <a:buChar char="•"/>
              </a:pPr>
              <a:r>
                <a:rPr lang="fr-FR" sz="1100" dirty="0">
                  <a:solidFill>
                    <a:srgbClr val="00B0F0"/>
                  </a:solidFill>
                  <a:latin typeface="Ubuntu" panose="020B0604020202020204" pitchFamily="34" charset="0"/>
                </a:rPr>
                <a:t>CSS</a:t>
              </a:r>
              <a:r>
                <a:rPr lang="fr-FR" sz="1000" dirty="0">
                  <a:solidFill>
                    <a:srgbClr val="414141"/>
                  </a:solidFill>
                  <a:latin typeface="Ubuntu" panose="020B0604020202020204" pitchFamily="34" charset="0"/>
                </a:rPr>
                <a:t> :Le CSS pour Cascading Style Sheets, est un langage informatique utilisé sur Internet pour la mise en forme de fichiers et de pages HTML.</a:t>
              </a:r>
            </a:p>
            <a:p>
              <a:pPr marL="171450" indent="-171450">
                <a:buFont typeface="Arial" panose="020B0604020202020204" pitchFamily="34" charset="0"/>
                <a:buChar char="•"/>
              </a:pPr>
              <a:r>
                <a:rPr lang="fr-FR" sz="1000" dirty="0">
                  <a:solidFill>
                    <a:srgbClr val="00B0F0"/>
                  </a:solidFill>
                  <a:latin typeface="Ubuntu" panose="020B0604020202020204" pitchFamily="34" charset="0"/>
                </a:rPr>
                <a:t>JavaScript</a:t>
              </a:r>
              <a:r>
                <a:rPr lang="fr-FR" sz="1000" dirty="0">
                  <a:solidFill>
                    <a:srgbClr val="414141"/>
                  </a:solidFill>
                  <a:latin typeface="Ubuntu" panose="020B0604020202020204" pitchFamily="34" charset="0"/>
                </a:rPr>
                <a:t> :est un langage de programmation qui permet d'implémenter des mécanismes complexes sur une page web. Il est interprété par le navigateur.</a:t>
              </a:r>
              <a:endParaRPr lang="fr-FR" sz="1000" dirty="0"/>
            </a:p>
            <a:p>
              <a:pPr marL="171450" lvl="0" indent="-171450" algn="l" rtl="0">
                <a:spcBef>
                  <a:spcPts val="0"/>
                </a:spcBef>
                <a:spcAft>
                  <a:spcPts val="0"/>
                </a:spcAft>
                <a:buFont typeface="Arial" panose="020B0604020202020204" pitchFamily="34" charset="0"/>
                <a:buChar char="•"/>
              </a:pPr>
              <a:endParaRPr lang="fr-FR" sz="800"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4" name="Google Shape;143;p16"/>
            <p:cNvSpPr txBox="1"/>
            <p:nvPr/>
          </p:nvSpPr>
          <p:spPr>
            <a:xfrm>
              <a:off x="435327" y="3289736"/>
              <a:ext cx="1751427" cy="1469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1600" b="1" u="sng" dirty="0">
                  <a:solidFill>
                    <a:schemeClr val="accent2"/>
                  </a:solidFill>
                  <a:latin typeface="Fira Sans Extra Condensed Medium"/>
                  <a:ea typeface="Fira Sans Extra Condensed Medium"/>
                  <a:cs typeface="Fira Sans Extra Condensed Medium"/>
                  <a:sym typeface="Fira Sans Extra Condensed Medium"/>
                </a:rPr>
                <a:t>Langages coté client</a:t>
              </a:r>
            </a:p>
          </p:txBody>
        </p:sp>
      </p:grpSp>
      <p:pic>
        <p:nvPicPr>
          <p:cNvPr id="294" name="Picture 4" descr="Logo PHP PNG collection d'images à télécharger gratuitement -  CrazyPNG.com-Crazy PNG images téléchargement gratuit">
            <a:extLst>
              <a:ext uri="{FF2B5EF4-FFF2-40B4-BE49-F238E27FC236}">
                <a16:creationId xmlns:a16="http://schemas.microsoft.com/office/drawing/2014/main" id="{30CD9103-F854-4AFB-94A0-38DF63551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658" y="693141"/>
            <a:ext cx="972187" cy="5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5" name="Picture 2" descr="laravel-1-logo-png-transparent">
            <a:extLst>
              <a:ext uri="{FF2B5EF4-FFF2-40B4-BE49-F238E27FC236}">
                <a16:creationId xmlns:a16="http://schemas.microsoft.com/office/drawing/2014/main" id="{78D77901-3EFE-4BE8-ACE6-B7EF2C07274B}"/>
              </a:ext>
            </a:extLst>
          </p:cNvPr>
          <p:cNvPicPr>
            <a:picLocks noChangeAspect="1"/>
          </p:cNvPicPr>
          <p:nvPr/>
        </p:nvPicPr>
        <p:blipFill>
          <a:blip r:embed="rId4"/>
          <a:stretch>
            <a:fillRect/>
          </a:stretch>
        </p:blipFill>
        <p:spPr>
          <a:xfrm>
            <a:off x="1364690" y="2961093"/>
            <a:ext cx="809522" cy="362262"/>
          </a:xfrm>
          <a:prstGeom prst="rect">
            <a:avLst/>
          </a:prstGeom>
        </p:spPr>
      </p:pic>
      <p:pic>
        <p:nvPicPr>
          <p:cNvPr id="296" name="Picture 2" descr="Je vais coder un élément en HTML, CSS ou JS pour votre site web - Startinop">
            <a:extLst>
              <a:ext uri="{FF2B5EF4-FFF2-40B4-BE49-F238E27FC236}">
                <a16:creationId xmlns:a16="http://schemas.microsoft.com/office/drawing/2014/main" id="{DCC4BCAB-3EF7-4793-A568-655B90AE9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408" y="2787345"/>
            <a:ext cx="1355090" cy="50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 name="Image 4">
            <a:extLst>
              <a:ext uri="{FF2B5EF4-FFF2-40B4-BE49-F238E27FC236}">
                <a16:creationId xmlns:a16="http://schemas.microsoft.com/office/drawing/2014/main" id="{12C10265-DDE5-4197-970D-0BDD878FC1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9507" y="608228"/>
            <a:ext cx="795655" cy="74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 name="Picture 2" descr="تحميل شعار جي كويري الرسمي لوجو عالي الجودة Logo JQuery PNG">
            <a:extLst>
              <a:ext uri="{FF2B5EF4-FFF2-40B4-BE49-F238E27FC236}">
                <a16:creationId xmlns:a16="http://schemas.microsoft.com/office/drawing/2014/main" id="{965D1DB9-32D2-4414-A9FC-E3DF314AB6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31799" b="28329"/>
          <a:stretch>
            <a:fillRect/>
          </a:stretch>
        </p:blipFill>
        <p:spPr bwMode="auto">
          <a:xfrm>
            <a:off x="8532188" y="713306"/>
            <a:ext cx="565619" cy="62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 name="Image 4">
            <a:extLst>
              <a:ext uri="{FF2B5EF4-FFF2-40B4-BE49-F238E27FC236}">
                <a16:creationId xmlns:a16="http://schemas.microsoft.com/office/drawing/2014/main" id="{CD32BFA4-78D5-4FA5-8B9E-903482AB6B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1201" y="2798239"/>
            <a:ext cx="977430" cy="77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 name="Picture 10" descr="phpMyAdmin — Wikipédia">
            <a:extLst>
              <a:ext uri="{FF2B5EF4-FFF2-40B4-BE49-F238E27FC236}">
                <a16:creationId xmlns:a16="http://schemas.microsoft.com/office/drawing/2014/main" id="{BE356C97-E933-4B75-A6FB-BF03AEB066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1905" y="2988260"/>
            <a:ext cx="703576" cy="47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a:extLst>
              <a:ext uri="{FF2B5EF4-FFF2-40B4-BE49-F238E27FC236}">
                <a16:creationId xmlns:a16="http://schemas.microsoft.com/office/drawing/2014/main" id="{F34F93F9-2B3B-4955-BCF3-A9FD78DAEAE3}"/>
              </a:ext>
            </a:extLst>
          </p:cNvPr>
          <p:cNvCxnSpPr>
            <a:cxnSpLocks/>
          </p:cNvCxnSpPr>
          <p:nvPr/>
        </p:nvCxnSpPr>
        <p:spPr>
          <a:xfrm>
            <a:off x="8532188" y="693141"/>
            <a:ext cx="0" cy="551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313AB878-173B-46B3-AF76-EB80281B7965}"/>
              </a:ext>
            </a:extLst>
          </p:cNvPr>
          <p:cNvCxnSpPr>
            <a:cxnSpLocks/>
          </p:cNvCxnSpPr>
          <p:nvPr/>
        </p:nvCxnSpPr>
        <p:spPr>
          <a:xfrm>
            <a:off x="8263741" y="3101604"/>
            <a:ext cx="0" cy="44350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4"/>
                                        </p:tgtEl>
                                        <p:attrNameLst>
                                          <p:attrName>style.visibility</p:attrName>
                                        </p:attrNameLst>
                                      </p:cBhvr>
                                      <p:to>
                                        <p:strVal val="visible"/>
                                      </p:to>
                                    </p:set>
                                    <p:anim calcmode="lin" valueType="num">
                                      <p:cBhvr additive="base">
                                        <p:cTn id="11" dur="500" fill="hold"/>
                                        <p:tgtEl>
                                          <p:spTgt spid="294"/>
                                        </p:tgtEl>
                                        <p:attrNameLst>
                                          <p:attrName>ppt_x</p:attrName>
                                        </p:attrNameLst>
                                      </p:cBhvr>
                                      <p:tavLst>
                                        <p:tav tm="0">
                                          <p:val>
                                            <p:strVal val="#ppt_x"/>
                                          </p:val>
                                        </p:tav>
                                        <p:tav tm="100000">
                                          <p:val>
                                            <p:strVal val="#ppt_x"/>
                                          </p:val>
                                        </p:tav>
                                      </p:tavLst>
                                    </p:anim>
                                    <p:anim calcmode="lin" valueType="num">
                                      <p:cBhvr additive="base">
                                        <p:cTn id="12"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 calcmode="lin" valueType="num">
                                      <p:cBhvr additive="base">
                                        <p:cTn id="17" dur="500" fill="hold"/>
                                        <p:tgtEl>
                                          <p:spTgt spid="183"/>
                                        </p:tgtEl>
                                        <p:attrNameLst>
                                          <p:attrName>ppt_x</p:attrName>
                                        </p:attrNameLst>
                                      </p:cBhvr>
                                      <p:tavLst>
                                        <p:tav tm="0">
                                          <p:val>
                                            <p:strVal val="#ppt_x"/>
                                          </p:val>
                                        </p:tav>
                                        <p:tav tm="100000">
                                          <p:val>
                                            <p:strVal val="#ppt_x"/>
                                          </p:val>
                                        </p:tav>
                                      </p:tavLst>
                                    </p:anim>
                                    <p:anim calcmode="lin" valueType="num">
                                      <p:cBhvr additive="base">
                                        <p:cTn id="18" dur="500" fill="hold"/>
                                        <p:tgtEl>
                                          <p:spTgt spid="18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5"/>
                                        </p:tgtEl>
                                        <p:attrNameLst>
                                          <p:attrName>style.visibility</p:attrName>
                                        </p:attrNameLst>
                                      </p:cBhvr>
                                      <p:to>
                                        <p:strVal val="visible"/>
                                      </p:to>
                                    </p:set>
                                    <p:anim calcmode="lin" valueType="num">
                                      <p:cBhvr additive="base">
                                        <p:cTn id="21" dur="500" fill="hold"/>
                                        <p:tgtEl>
                                          <p:spTgt spid="295"/>
                                        </p:tgtEl>
                                        <p:attrNameLst>
                                          <p:attrName>ppt_x</p:attrName>
                                        </p:attrNameLst>
                                      </p:cBhvr>
                                      <p:tavLst>
                                        <p:tav tm="0">
                                          <p:val>
                                            <p:strVal val="#ppt_x"/>
                                          </p:val>
                                        </p:tav>
                                        <p:tav tm="100000">
                                          <p:val>
                                            <p:strVal val="#ppt_x"/>
                                          </p:val>
                                        </p:tav>
                                      </p:tavLst>
                                    </p:anim>
                                    <p:anim calcmode="lin" valueType="num">
                                      <p:cBhvr additive="base">
                                        <p:cTn id="22" dur="500" fill="hold"/>
                                        <p:tgtEl>
                                          <p:spTgt spid="29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6"/>
                                        </p:tgtEl>
                                        <p:attrNameLst>
                                          <p:attrName>style.visibility</p:attrName>
                                        </p:attrNameLst>
                                      </p:cBhvr>
                                      <p:to>
                                        <p:strVal val="visible"/>
                                      </p:to>
                                    </p:set>
                                    <p:anim calcmode="lin" valueType="num">
                                      <p:cBhvr additive="base">
                                        <p:cTn id="27" dur="500" fill="hold"/>
                                        <p:tgtEl>
                                          <p:spTgt spid="296"/>
                                        </p:tgtEl>
                                        <p:attrNameLst>
                                          <p:attrName>ppt_x</p:attrName>
                                        </p:attrNameLst>
                                      </p:cBhvr>
                                      <p:tavLst>
                                        <p:tav tm="0">
                                          <p:val>
                                            <p:strVal val="#ppt_x"/>
                                          </p:val>
                                        </p:tav>
                                        <p:tav tm="100000">
                                          <p:val>
                                            <p:strVal val="#ppt_x"/>
                                          </p:val>
                                        </p:tav>
                                      </p:tavLst>
                                    </p:anim>
                                    <p:anim calcmode="lin" valueType="num">
                                      <p:cBhvr additive="base">
                                        <p:cTn id="28" dur="500" fill="hold"/>
                                        <p:tgtEl>
                                          <p:spTgt spid="29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3"/>
                                        </p:tgtEl>
                                        <p:attrNameLst>
                                          <p:attrName>style.visibility</p:attrName>
                                        </p:attrNameLst>
                                      </p:cBhvr>
                                      <p:to>
                                        <p:strVal val="visible"/>
                                      </p:to>
                                    </p:set>
                                    <p:anim calcmode="lin" valueType="num">
                                      <p:cBhvr additive="base">
                                        <p:cTn id="37" dur="500" fill="hold"/>
                                        <p:tgtEl>
                                          <p:spTgt spid="173"/>
                                        </p:tgtEl>
                                        <p:attrNameLst>
                                          <p:attrName>ppt_x</p:attrName>
                                        </p:attrNameLst>
                                      </p:cBhvr>
                                      <p:tavLst>
                                        <p:tav tm="0">
                                          <p:val>
                                            <p:strVal val="#ppt_x"/>
                                          </p:val>
                                        </p:tav>
                                        <p:tav tm="100000">
                                          <p:val>
                                            <p:strVal val="#ppt_x"/>
                                          </p:val>
                                        </p:tav>
                                      </p:tavLst>
                                    </p:anim>
                                    <p:anim calcmode="lin" valueType="num">
                                      <p:cBhvr additive="base">
                                        <p:cTn id="38"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2"/>
                                        </p:tgtEl>
                                        <p:attrNameLst>
                                          <p:attrName>style.visibility</p:attrName>
                                        </p:attrNameLst>
                                      </p:cBhvr>
                                      <p:to>
                                        <p:strVal val="visible"/>
                                      </p:to>
                                    </p:set>
                                    <p:anim calcmode="lin" valueType="num">
                                      <p:cBhvr additive="base">
                                        <p:cTn id="43" dur="500" fill="hold"/>
                                        <p:tgtEl>
                                          <p:spTgt spid="302"/>
                                        </p:tgtEl>
                                        <p:attrNameLst>
                                          <p:attrName>ppt_x</p:attrName>
                                        </p:attrNameLst>
                                      </p:cBhvr>
                                      <p:tavLst>
                                        <p:tav tm="0">
                                          <p:val>
                                            <p:strVal val="#ppt_x"/>
                                          </p:val>
                                        </p:tav>
                                        <p:tav tm="100000">
                                          <p:val>
                                            <p:strVal val="#ppt_x"/>
                                          </p:val>
                                        </p:tav>
                                      </p:tavLst>
                                    </p:anim>
                                    <p:anim calcmode="lin" valueType="num">
                                      <p:cBhvr additive="base">
                                        <p:cTn id="44" dur="500" fill="hold"/>
                                        <p:tgtEl>
                                          <p:spTgt spid="30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3"/>
                                        </p:tgtEl>
                                        <p:attrNameLst>
                                          <p:attrName>style.visibility</p:attrName>
                                        </p:attrNameLst>
                                      </p:cBhvr>
                                      <p:to>
                                        <p:strVal val="visible"/>
                                      </p:to>
                                    </p:set>
                                    <p:anim calcmode="lin" valueType="num">
                                      <p:cBhvr additive="base">
                                        <p:cTn id="47" dur="500" fill="hold"/>
                                        <p:tgtEl>
                                          <p:spTgt spid="303"/>
                                        </p:tgtEl>
                                        <p:attrNameLst>
                                          <p:attrName>ppt_x</p:attrName>
                                        </p:attrNameLst>
                                      </p:cBhvr>
                                      <p:tavLst>
                                        <p:tav tm="0">
                                          <p:val>
                                            <p:strVal val="#ppt_x"/>
                                          </p:val>
                                        </p:tav>
                                        <p:tav tm="100000">
                                          <p:val>
                                            <p:strVal val="#ppt_x"/>
                                          </p:val>
                                        </p:tav>
                                      </p:tavLst>
                                    </p:anim>
                                    <p:anim calcmode="lin" valueType="num">
                                      <p:cBhvr additive="base">
                                        <p:cTn id="48" dur="500" fill="hold"/>
                                        <p:tgtEl>
                                          <p:spTgt spid="30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0"/>
                                        </p:tgtEl>
                                        <p:attrNameLst>
                                          <p:attrName>style.visibility</p:attrName>
                                        </p:attrNameLst>
                                      </p:cBhvr>
                                      <p:to>
                                        <p:strVal val="visible"/>
                                      </p:to>
                                    </p:set>
                                    <p:anim calcmode="lin" valueType="num">
                                      <p:cBhvr additive="base">
                                        <p:cTn id="51" dur="500" fill="hold"/>
                                        <p:tgtEl>
                                          <p:spTgt spid="300"/>
                                        </p:tgtEl>
                                        <p:attrNameLst>
                                          <p:attrName>ppt_x</p:attrName>
                                        </p:attrNameLst>
                                      </p:cBhvr>
                                      <p:tavLst>
                                        <p:tav tm="0">
                                          <p:val>
                                            <p:strVal val="#ppt_x"/>
                                          </p:val>
                                        </p:tav>
                                        <p:tav tm="100000">
                                          <p:val>
                                            <p:strVal val="#ppt_x"/>
                                          </p:val>
                                        </p:tav>
                                      </p:tavLst>
                                    </p:anim>
                                    <p:anim calcmode="lin" valueType="num">
                                      <p:cBhvr additive="base">
                                        <p:cTn id="52" dur="500" fill="hold"/>
                                        <p:tgtEl>
                                          <p:spTgt spid="30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1"/>
                                        </p:tgtEl>
                                        <p:attrNameLst>
                                          <p:attrName>style.visibility</p:attrName>
                                        </p:attrNameLst>
                                      </p:cBhvr>
                                      <p:to>
                                        <p:strVal val="visible"/>
                                      </p:to>
                                    </p:set>
                                    <p:anim calcmode="lin" valueType="num">
                                      <p:cBhvr additive="base">
                                        <p:cTn id="55" dur="500" fill="hold"/>
                                        <p:tgtEl>
                                          <p:spTgt spid="301"/>
                                        </p:tgtEl>
                                        <p:attrNameLst>
                                          <p:attrName>ppt_x</p:attrName>
                                        </p:attrNameLst>
                                      </p:cBhvr>
                                      <p:tavLst>
                                        <p:tav tm="0">
                                          <p:val>
                                            <p:strVal val="#ppt_x"/>
                                          </p:val>
                                        </p:tav>
                                        <p:tav tm="100000">
                                          <p:val>
                                            <p:strVal val="#ppt_x"/>
                                          </p:val>
                                        </p:tav>
                                      </p:tavLst>
                                    </p:anim>
                                    <p:anim calcmode="lin" valueType="num">
                                      <p:cBhvr additive="base">
                                        <p:cTn id="56" dur="500" fill="hold"/>
                                        <p:tgtEl>
                                          <p:spTgt spid="30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2"/>
                                        </p:tgtEl>
                                        <p:attrNameLst>
                                          <p:attrName>style.visibility</p:attrName>
                                        </p:attrNameLst>
                                      </p:cBhvr>
                                      <p:to>
                                        <p:strVal val="visible"/>
                                      </p:to>
                                    </p:set>
                                    <p:anim calcmode="lin" valueType="num">
                                      <p:cBhvr additive="base">
                                        <p:cTn id="59" dur="500" fill="hold"/>
                                        <p:tgtEl>
                                          <p:spTgt spid="162"/>
                                        </p:tgtEl>
                                        <p:attrNameLst>
                                          <p:attrName>ppt_x</p:attrName>
                                        </p:attrNameLst>
                                      </p:cBhvr>
                                      <p:tavLst>
                                        <p:tav tm="0">
                                          <p:val>
                                            <p:strVal val="#ppt_x"/>
                                          </p:val>
                                        </p:tav>
                                        <p:tav tm="100000">
                                          <p:val>
                                            <p:strVal val="#ppt_x"/>
                                          </p:val>
                                        </p:tav>
                                      </p:tavLst>
                                    </p:anim>
                                    <p:anim calcmode="lin" valueType="num">
                                      <p:cBhvr additive="base">
                                        <p:cTn id="60"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3"/>
        <p:cNvGrpSpPr/>
        <p:nvPr/>
      </p:nvGrpSpPr>
      <p:grpSpPr>
        <a:xfrm>
          <a:off x="0" y="0"/>
          <a:ext cx="0" cy="0"/>
          <a:chOff x="0" y="0"/>
          <a:chExt cx="0" cy="0"/>
        </a:xfrm>
      </p:grpSpPr>
      <p:sp>
        <p:nvSpPr>
          <p:cNvPr id="6175" name="Google Shape;6175;p45"/>
          <p:cNvSpPr txBox="1">
            <a:spLocks noGrp="1"/>
          </p:cNvSpPr>
          <p:nvPr>
            <p:ph type="title"/>
          </p:nvPr>
        </p:nvSpPr>
        <p:spPr>
          <a:xfrm>
            <a:off x="251375" y="12308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2400" dirty="0">
                <a:latin typeface="Impact" panose="020B0806030902050204" pitchFamily="34" charset="0"/>
              </a:rPr>
              <a:t>Les Diagrammes UML </a:t>
            </a:r>
          </a:p>
        </p:txBody>
      </p:sp>
      <p:sp>
        <p:nvSpPr>
          <p:cNvPr id="6221" name="Google Shape;6221;p45"/>
          <p:cNvSpPr txBox="1"/>
          <p:nvPr/>
        </p:nvSpPr>
        <p:spPr>
          <a:xfrm>
            <a:off x="1187263" y="1419938"/>
            <a:ext cx="5034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b="1" dirty="0">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6222" name="Google Shape;6222;p45"/>
          <p:cNvSpPr txBox="1"/>
          <p:nvPr/>
        </p:nvSpPr>
        <p:spPr>
          <a:xfrm>
            <a:off x="7668012" y="2067314"/>
            <a:ext cx="5034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7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6224" name="Google Shape;6224;p45"/>
          <p:cNvSpPr txBox="1"/>
          <p:nvPr/>
        </p:nvSpPr>
        <p:spPr>
          <a:xfrm>
            <a:off x="5566830" y="3471915"/>
            <a:ext cx="5034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05</a:t>
            </a:r>
            <a:endParaRPr sz="17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pic>
        <p:nvPicPr>
          <p:cNvPr id="5" name="Image 4">
            <a:extLst>
              <a:ext uri="{FF2B5EF4-FFF2-40B4-BE49-F238E27FC236}">
                <a16:creationId xmlns:a16="http://schemas.microsoft.com/office/drawing/2014/main" id="{E1ED95CE-A869-4C78-9849-DF7383D23967}"/>
              </a:ext>
            </a:extLst>
          </p:cNvPr>
          <p:cNvPicPr>
            <a:picLocks noChangeAspect="1"/>
          </p:cNvPicPr>
          <p:nvPr/>
        </p:nvPicPr>
        <p:blipFill>
          <a:blip r:embed="rId3"/>
          <a:stretch>
            <a:fillRect/>
          </a:stretch>
        </p:blipFill>
        <p:spPr>
          <a:xfrm>
            <a:off x="781930" y="695780"/>
            <a:ext cx="5797662" cy="5143500"/>
          </a:xfrm>
          <a:prstGeom prst="rect">
            <a:avLst/>
          </a:prstGeom>
        </p:spPr>
      </p:pic>
      <p:sp>
        <p:nvSpPr>
          <p:cNvPr id="4" name="Rectangle 3">
            <a:extLst>
              <a:ext uri="{FF2B5EF4-FFF2-40B4-BE49-F238E27FC236}">
                <a16:creationId xmlns:a16="http://schemas.microsoft.com/office/drawing/2014/main" id="{AB564283-FBF2-4335-9D90-E91516FE55FE}"/>
              </a:ext>
            </a:extLst>
          </p:cNvPr>
          <p:cNvSpPr/>
          <p:nvPr/>
        </p:nvSpPr>
        <p:spPr>
          <a:xfrm>
            <a:off x="251373" y="882012"/>
            <a:ext cx="3506711" cy="3516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lvl="1" indent="-342900">
              <a:buFont typeface="Arial" panose="020B0604020202020204" pitchFamily="34" charset="0"/>
              <a:buChar char="•"/>
            </a:pPr>
            <a:r>
              <a:rPr lang="fr-FR" dirty="0">
                <a:latin typeface="Algerian" panose="04020705040A02060702" pitchFamily="82" charset="0"/>
              </a:rPr>
              <a:t>Diagramme de cas d’utilisation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D75A245-C8A8-4B10-AC04-5066600D882A}"/>
              </a:ext>
            </a:extLst>
          </p:cNvPr>
          <p:cNvPicPr>
            <a:picLocks noChangeAspect="1"/>
          </p:cNvPicPr>
          <p:nvPr/>
        </p:nvPicPr>
        <p:blipFill>
          <a:blip r:embed="rId2"/>
          <a:stretch>
            <a:fillRect/>
          </a:stretch>
        </p:blipFill>
        <p:spPr>
          <a:xfrm>
            <a:off x="1366676" y="823967"/>
            <a:ext cx="6410647" cy="4129872"/>
          </a:xfrm>
          <a:prstGeom prst="rect">
            <a:avLst/>
          </a:prstGeom>
        </p:spPr>
      </p:pic>
      <p:sp>
        <p:nvSpPr>
          <p:cNvPr id="3" name="Rectangle 2">
            <a:extLst>
              <a:ext uri="{FF2B5EF4-FFF2-40B4-BE49-F238E27FC236}">
                <a16:creationId xmlns:a16="http://schemas.microsoft.com/office/drawing/2014/main" id="{0456A913-88AC-47E5-9B5D-4472DFB7D574}"/>
              </a:ext>
            </a:extLst>
          </p:cNvPr>
          <p:cNvSpPr/>
          <p:nvPr/>
        </p:nvSpPr>
        <p:spPr>
          <a:xfrm>
            <a:off x="211015" y="251267"/>
            <a:ext cx="2572378" cy="572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Font typeface="Arial" panose="020B0604020202020204" pitchFamily="34" charset="0"/>
              <a:buChar char="•"/>
            </a:pPr>
            <a:r>
              <a:rPr lang="fr-FR" dirty="0">
                <a:latin typeface="Algerian" panose="04020705040A02060702" pitchFamily="82" charset="0"/>
              </a:rPr>
              <a:t>Diagramme de Classe</a:t>
            </a:r>
          </a:p>
        </p:txBody>
      </p:sp>
    </p:spTree>
    <p:extLst>
      <p:ext uri="{BB962C8B-B14F-4D97-AF65-F5344CB8AC3E}">
        <p14:creationId xmlns:p14="http://schemas.microsoft.com/office/powerpoint/2010/main" val="1132712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29"/>
        <p:cNvGrpSpPr/>
        <p:nvPr/>
      </p:nvGrpSpPr>
      <p:grpSpPr>
        <a:xfrm>
          <a:off x="0" y="0"/>
          <a:ext cx="0" cy="0"/>
          <a:chOff x="0" y="0"/>
          <a:chExt cx="0" cy="0"/>
        </a:xfrm>
      </p:grpSpPr>
      <p:sp>
        <p:nvSpPr>
          <p:cNvPr id="4" name="Title 3"/>
          <p:cNvSpPr>
            <a:spLocks noGrp="1"/>
          </p:cNvSpPr>
          <p:nvPr>
            <p:ph type="title"/>
          </p:nvPr>
        </p:nvSpPr>
        <p:spPr>
          <a:xfrm>
            <a:off x="323765" y="51325"/>
            <a:ext cx="8520600" cy="572700"/>
          </a:xfrm>
        </p:spPr>
        <p:txBody>
          <a:bodyPr/>
          <a:lstStyle/>
          <a:p>
            <a:r>
              <a:rPr lang="fr-FR" altLang="en-US" sz="2400" dirty="0">
                <a:latin typeface="Forte" panose="03060902040502070203" pitchFamily="66" charset="0"/>
              </a:rPr>
              <a:t>Les interfaces graphiques</a:t>
            </a:r>
          </a:p>
        </p:txBody>
      </p:sp>
      <p:sp>
        <p:nvSpPr>
          <p:cNvPr id="2" name="Rectangles 1"/>
          <p:cNvSpPr/>
          <p:nvPr/>
        </p:nvSpPr>
        <p:spPr>
          <a:xfrm>
            <a:off x="899160" y="1179195"/>
            <a:ext cx="792480" cy="2406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1911C863-FD88-4698-8EFD-62EEEE8A1A51}"/>
              </a:ext>
            </a:extLst>
          </p:cNvPr>
          <p:cNvSpPr/>
          <p:nvPr/>
        </p:nvSpPr>
        <p:spPr>
          <a:xfrm>
            <a:off x="687725" y="861399"/>
            <a:ext cx="2682910" cy="3346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600" b="1" i="1" dirty="0">
                <a:solidFill>
                  <a:srgbClr val="00B050"/>
                </a:solidFill>
              </a:rPr>
              <a:t>Page de login</a:t>
            </a:r>
          </a:p>
        </p:txBody>
      </p:sp>
      <p:pic>
        <p:nvPicPr>
          <p:cNvPr id="9" name="Image 8">
            <a:extLst>
              <a:ext uri="{FF2B5EF4-FFF2-40B4-BE49-F238E27FC236}">
                <a16:creationId xmlns:a16="http://schemas.microsoft.com/office/drawing/2014/main" id="{48F0B65D-9579-4445-B561-7DE95258B11F}"/>
              </a:ext>
            </a:extLst>
          </p:cNvPr>
          <p:cNvPicPr>
            <a:picLocks noChangeAspect="1"/>
          </p:cNvPicPr>
          <p:nvPr/>
        </p:nvPicPr>
        <p:blipFill>
          <a:blip r:embed="rId3"/>
          <a:stretch>
            <a:fillRect/>
          </a:stretch>
        </p:blipFill>
        <p:spPr>
          <a:xfrm>
            <a:off x="687725" y="1466846"/>
            <a:ext cx="7310764" cy="3393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A0892E-8888-458B-8C77-BD89C032EB6F}"/>
              </a:ext>
            </a:extLst>
          </p:cNvPr>
          <p:cNvSpPr/>
          <p:nvPr/>
        </p:nvSpPr>
        <p:spPr>
          <a:xfrm>
            <a:off x="311499" y="381838"/>
            <a:ext cx="2632669" cy="4622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600" b="1" dirty="0">
                <a:solidFill>
                  <a:srgbClr val="00B050"/>
                </a:solidFill>
              </a:rPr>
              <a:t>Espace Administrateur</a:t>
            </a:r>
          </a:p>
        </p:txBody>
      </p:sp>
      <p:pic>
        <p:nvPicPr>
          <p:cNvPr id="7" name="Image 6">
            <a:extLst>
              <a:ext uri="{FF2B5EF4-FFF2-40B4-BE49-F238E27FC236}">
                <a16:creationId xmlns:a16="http://schemas.microsoft.com/office/drawing/2014/main" id="{C34F9934-4AF0-4CDA-B8F4-F67F6F39E1DE}"/>
              </a:ext>
            </a:extLst>
          </p:cNvPr>
          <p:cNvPicPr>
            <a:picLocks noChangeAspect="1"/>
          </p:cNvPicPr>
          <p:nvPr/>
        </p:nvPicPr>
        <p:blipFill>
          <a:blip r:embed="rId2"/>
          <a:stretch>
            <a:fillRect/>
          </a:stretch>
        </p:blipFill>
        <p:spPr>
          <a:xfrm>
            <a:off x="311499" y="914400"/>
            <a:ext cx="8521002" cy="4059535"/>
          </a:xfrm>
          <a:prstGeom prst="rect">
            <a:avLst/>
          </a:prstGeom>
        </p:spPr>
      </p:pic>
    </p:spTree>
    <p:extLst>
      <p:ext uri="{BB962C8B-B14F-4D97-AF65-F5344CB8AC3E}">
        <p14:creationId xmlns:p14="http://schemas.microsoft.com/office/powerpoint/2010/main" val="691056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AA39E7-162F-4482-A42A-30D5FD3C59F9}"/>
              </a:ext>
            </a:extLst>
          </p:cNvPr>
          <p:cNvSpPr/>
          <p:nvPr/>
        </p:nvSpPr>
        <p:spPr>
          <a:xfrm>
            <a:off x="331595" y="311498"/>
            <a:ext cx="2200590" cy="4823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b="1" dirty="0">
                <a:solidFill>
                  <a:srgbClr val="00DE64"/>
                </a:solidFill>
              </a:rPr>
              <a:t>Espace Formateurs</a:t>
            </a:r>
          </a:p>
        </p:txBody>
      </p:sp>
      <p:pic>
        <p:nvPicPr>
          <p:cNvPr id="5" name="Image 4">
            <a:extLst>
              <a:ext uri="{FF2B5EF4-FFF2-40B4-BE49-F238E27FC236}">
                <a16:creationId xmlns:a16="http://schemas.microsoft.com/office/drawing/2014/main" id="{120887A5-3FE0-486C-82E4-AF9FA468E80A}"/>
              </a:ext>
            </a:extLst>
          </p:cNvPr>
          <p:cNvPicPr>
            <a:picLocks noChangeAspect="1"/>
          </p:cNvPicPr>
          <p:nvPr/>
        </p:nvPicPr>
        <p:blipFill>
          <a:blip r:embed="rId2"/>
          <a:stretch>
            <a:fillRect/>
          </a:stretch>
        </p:blipFill>
        <p:spPr>
          <a:xfrm>
            <a:off x="321547" y="793819"/>
            <a:ext cx="8490858" cy="4099727"/>
          </a:xfrm>
          <a:prstGeom prst="rect">
            <a:avLst/>
          </a:prstGeom>
        </p:spPr>
      </p:pic>
    </p:spTree>
    <p:extLst>
      <p:ext uri="{BB962C8B-B14F-4D97-AF65-F5344CB8AC3E}">
        <p14:creationId xmlns:p14="http://schemas.microsoft.com/office/powerpoint/2010/main" val="1996806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E-learning Infographics by Slidesgo">
  <a:themeElements>
    <a:clrScheme name="Simple Light">
      <a:dk1>
        <a:srgbClr val="000000"/>
      </a:dk1>
      <a:lt1>
        <a:srgbClr val="FFFFFF"/>
      </a:lt1>
      <a:dk2>
        <a:srgbClr val="595959"/>
      </a:dk2>
      <a:lt2>
        <a:srgbClr val="EEEEEE"/>
      </a:lt2>
      <a:accent1>
        <a:srgbClr val="68D3E3"/>
      </a:accent1>
      <a:accent2>
        <a:srgbClr val="FF6952"/>
      </a:accent2>
      <a:accent3>
        <a:srgbClr val="845F34"/>
      </a:accent3>
      <a:accent4>
        <a:srgbClr val="4EE27A"/>
      </a:accent4>
      <a:accent5>
        <a:srgbClr val="DE9E54"/>
      </a:accent5>
      <a:accent6>
        <a:srgbClr val="FEBA63"/>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715</Words>
  <Application>Microsoft Office PowerPoint</Application>
  <PresentationFormat>Affichage à l'écran (16:9)</PresentationFormat>
  <Paragraphs>56</Paragraphs>
  <Slides>12</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Proxima Nova</vt:lpstr>
      <vt:lpstr>Arial</vt:lpstr>
      <vt:lpstr>Impact</vt:lpstr>
      <vt:lpstr>Fira Sans Extra Condensed Medium</vt:lpstr>
      <vt:lpstr>Fira Sans Extra Condensed</vt:lpstr>
      <vt:lpstr>Algerian</vt:lpstr>
      <vt:lpstr>Fira Sans</vt:lpstr>
      <vt:lpstr>Forte</vt:lpstr>
      <vt:lpstr>Ubuntu</vt:lpstr>
      <vt:lpstr>Roboto</vt:lpstr>
      <vt:lpstr>E-learning Infographics by Slidesgo</vt:lpstr>
      <vt:lpstr>E-Learning WEBSITE</vt:lpstr>
      <vt:lpstr>PLAN :</vt:lpstr>
      <vt:lpstr>Introduction</vt:lpstr>
      <vt:lpstr>Technologies utilisées</vt:lpstr>
      <vt:lpstr>Les Diagrammes UML </vt:lpstr>
      <vt:lpstr>Présentation PowerPoint</vt:lpstr>
      <vt:lpstr>Les interfaces graphiques</vt:lpstr>
      <vt:lpstr>Présentation PowerPoint</vt:lpstr>
      <vt:lpstr>Présentation PowerPoint</vt:lpstr>
      <vt:lpstr>Présentation PowerPoint</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WEBSITE</dc:title>
  <dc:creator>hp</dc:creator>
  <cp:lastModifiedBy>hp</cp:lastModifiedBy>
  <cp:revision>25</cp:revision>
  <dcterms:created xsi:type="dcterms:W3CDTF">2023-04-26T17:57:00Z</dcterms:created>
  <dcterms:modified xsi:type="dcterms:W3CDTF">2023-06-06T10:51:45Z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57BF2AADF34E477789BAF4B8CDACBCCE</vt:lpwstr>
  </property>
  <property fmtid="{D5CDD505-2E9C-101B-9397-08002B2CF9AE}" pid="3" name="KSOProductBuildVer">
    <vt:lpwstr>1033-11.2.0.11536</vt:lpwstr>
  </property>
</Properties>
</file>