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4/7/2023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8" name="Title 1"/>
          <p:cNvSpPr>
            <a:spLocks noGrp="1"/>
          </p:cNvSpPr>
          <p:nvPr>
            <p:ph type="title"/>
          </p:nvPr>
        </p:nvSpPr>
        <p:spPr>
          <a:xfrm>
            <a:off x="685801" y="609600"/>
            <a:ext cx="10131425" cy="1456267"/>
          </a:xfrm>
        </p:spPr>
        <p:txBody>
          <a:bodyPr/>
          <a:lstStyle/>
          <a:p>
            <a:r>
              <a:rPr lang="fr-FR"/>
              <a:t>Modifiez le style du titre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4/7/2023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B2B185-3C3D-4641-B291-29A67FF5ABD8}"/>
              </a:ext>
            </a:extLst>
          </p:cNvPr>
          <p:cNvSpPr>
            <a:spLocks noGrp="1"/>
          </p:cNvSpPr>
          <p:nvPr>
            <p:ph type="ctrTitle"/>
          </p:nvPr>
        </p:nvSpPr>
        <p:spPr>
          <a:xfrm>
            <a:off x="1842051" y="1420928"/>
            <a:ext cx="8774734" cy="1464733"/>
          </a:xfrm>
        </p:spPr>
        <p:txBody>
          <a:bodyPr/>
          <a:lstStyle/>
          <a:p>
            <a:r>
              <a:rPr lang="fr-FR" dirty="0"/>
              <a:t>Effective Time Management</a:t>
            </a:r>
          </a:p>
        </p:txBody>
      </p:sp>
      <p:sp>
        <p:nvSpPr>
          <p:cNvPr id="3" name="Sous-titre 2">
            <a:extLst>
              <a:ext uri="{FF2B5EF4-FFF2-40B4-BE49-F238E27FC236}">
                <a16:creationId xmlns:a16="http://schemas.microsoft.com/office/drawing/2014/main" id="{72F89EBB-08FF-4E65-AD58-C9DD2118D63D}"/>
              </a:ext>
            </a:extLst>
          </p:cNvPr>
          <p:cNvSpPr>
            <a:spLocks noGrp="1"/>
          </p:cNvSpPr>
          <p:nvPr>
            <p:ph type="subTitle" idx="1"/>
          </p:nvPr>
        </p:nvSpPr>
        <p:spPr>
          <a:xfrm>
            <a:off x="4585251" y="5526155"/>
            <a:ext cx="7197726" cy="1007165"/>
          </a:xfrm>
        </p:spPr>
        <p:txBody>
          <a:bodyPr>
            <a:normAutofit/>
          </a:bodyPr>
          <a:lstStyle/>
          <a:p>
            <a:r>
              <a:rPr lang="fr-FR" sz="2000" b="1" i="1" u="sng" dirty="0">
                <a:effectLst>
                  <a:outerShdw blurRad="38100" dist="38100" dir="2700000" algn="tl">
                    <a:srgbClr val="000000">
                      <a:alpha val="43137"/>
                    </a:srgbClr>
                  </a:outerShdw>
                </a:effectLst>
              </a:rPr>
              <a:t>Issam </a:t>
            </a:r>
            <a:r>
              <a:rPr lang="fr-FR" sz="2000" b="1" i="1" u="sng" dirty="0" err="1">
                <a:effectLst>
                  <a:outerShdw blurRad="38100" dist="38100" dir="2700000" algn="tl">
                    <a:srgbClr val="000000">
                      <a:alpha val="43137"/>
                    </a:srgbClr>
                  </a:outerShdw>
                </a:effectLst>
              </a:rPr>
              <a:t>SENHaji</a:t>
            </a:r>
            <a:endParaRPr lang="fr-FR" sz="2000"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7242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975B5D-B2A2-4672-A3CD-E0F781085231}"/>
              </a:ext>
            </a:extLst>
          </p:cNvPr>
          <p:cNvSpPr>
            <a:spLocks noGrp="1"/>
          </p:cNvSpPr>
          <p:nvPr>
            <p:ph type="title"/>
          </p:nvPr>
        </p:nvSpPr>
        <p:spPr>
          <a:xfrm>
            <a:off x="914400" y="609600"/>
            <a:ext cx="9902826" cy="1456267"/>
          </a:xfrm>
        </p:spPr>
        <p:txBody>
          <a:bodyPr/>
          <a:lstStyle/>
          <a:p>
            <a:pPr algn="ctr"/>
            <a:r>
              <a:rPr lang="fr-FR" dirty="0" err="1">
                <a:solidFill>
                  <a:schemeClr val="accent3">
                    <a:lumMod val="20000"/>
                    <a:lumOff val="80000"/>
                  </a:schemeClr>
                </a:solidFill>
              </a:rPr>
              <a:t>summary</a:t>
            </a:r>
            <a:endParaRPr lang="fr-FR" dirty="0">
              <a:solidFill>
                <a:schemeClr val="accent3">
                  <a:lumMod val="20000"/>
                  <a:lumOff val="80000"/>
                </a:schemeClr>
              </a:solidFill>
            </a:endParaRPr>
          </a:p>
        </p:txBody>
      </p:sp>
      <p:sp>
        <p:nvSpPr>
          <p:cNvPr id="3" name="Espace réservé du contenu 2">
            <a:extLst>
              <a:ext uri="{FF2B5EF4-FFF2-40B4-BE49-F238E27FC236}">
                <a16:creationId xmlns:a16="http://schemas.microsoft.com/office/drawing/2014/main" id="{863AA7B4-2B94-4080-8BE3-5E51276268B6}"/>
              </a:ext>
            </a:extLst>
          </p:cNvPr>
          <p:cNvSpPr>
            <a:spLocks noGrp="1"/>
          </p:cNvSpPr>
          <p:nvPr>
            <p:ph idx="1"/>
          </p:nvPr>
        </p:nvSpPr>
        <p:spPr/>
        <p:txBody>
          <a:bodyPr/>
          <a:lstStyle/>
          <a:p>
            <a:r>
              <a:rPr lang="fr-FR" dirty="0">
                <a:solidFill>
                  <a:srgbClr val="00B050"/>
                </a:solidFill>
              </a:rPr>
              <a:t>INTRODUCTION.</a:t>
            </a:r>
          </a:p>
          <a:p>
            <a:r>
              <a:rPr lang="fr-FR" dirty="0">
                <a:solidFill>
                  <a:srgbClr val="00B050"/>
                </a:solidFill>
              </a:rPr>
              <a:t>SETTING GOAL..</a:t>
            </a:r>
          </a:p>
          <a:p>
            <a:r>
              <a:rPr lang="fr-FR" dirty="0">
                <a:solidFill>
                  <a:srgbClr val="00B050"/>
                </a:solidFill>
              </a:rPr>
              <a:t>PRIORITIZING TASKS.</a:t>
            </a:r>
          </a:p>
          <a:p>
            <a:r>
              <a:rPr lang="fr-FR" dirty="0">
                <a:solidFill>
                  <a:srgbClr val="00B050"/>
                </a:solidFill>
              </a:rPr>
              <a:t>CREATING A SCHEDULE.</a:t>
            </a:r>
          </a:p>
          <a:p>
            <a:r>
              <a:rPr lang="fr-FR" dirty="0">
                <a:solidFill>
                  <a:srgbClr val="00B050"/>
                </a:solidFill>
              </a:rPr>
              <a:t>TIME MANAGEMENT TOOLS.</a:t>
            </a:r>
          </a:p>
          <a:p>
            <a:r>
              <a:rPr lang="fr-FR" dirty="0">
                <a:solidFill>
                  <a:srgbClr val="00B050"/>
                </a:solidFill>
              </a:rPr>
              <a:t>CONCLUSION.</a:t>
            </a:r>
          </a:p>
        </p:txBody>
      </p:sp>
    </p:spTree>
    <p:extLst>
      <p:ext uri="{BB962C8B-B14F-4D97-AF65-F5344CB8AC3E}">
        <p14:creationId xmlns:p14="http://schemas.microsoft.com/office/powerpoint/2010/main" val="2814550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160AD1-01F8-4353-87DB-0217D267CC2E}"/>
              </a:ext>
            </a:extLst>
          </p:cNvPr>
          <p:cNvSpPr>
            <a:spLocks noGrp="1"/>
          </p:cNvSpPr>
          <p:nvPr>
            <p:ph type="title"/>
          </p:nvPr>
        </p:nvSpPr>
        <p:spPr/>
        <p:txBody>
          <a:bodyPr/>
          <a:lstStyle/>
          <a:p>
            <a:r>
              <a:rPr lang="en-US" dirty="0">
                <a:solidFill>
                  <a:srgbClr val="FFFF00"/>
                </a:solidFill>
              </a:rPr>
              <a:t>Introduction to Effective Time Management</a:t>
            </a:r>
            <a:endParaRPr lang="fr-FR" dirty="0">
              <a:solidFill>
                <a:srgbClr val="FFFF00"/>
              </a:solidFill>
            </a:endParaRPr>
          </a:p>
        </p:txBody>
      </p:sp>
      <p:sp>
        <p:nvSpPr>
          <p:cNvPr id="3" name="Espace réservé du contenu 2">
            <a:extLst>
              <a:ext uri="{FF2B5EF4-FFF2-40B4-BE49-F238E27FC236}">
                <a16:creationId xmlns:a16="http://schemas.microsoft.com/office/drawing/2014/main" id="{0DDFEA7B-3808-4043-B4CE-C4E47133380A}"/>
              </a:ext>
            </a:extLst>
          </p:cNvPr>
          <p:cNvSpPr>
            <a:spLocks noGrp="1"/>
          </p:cNvSpPr>
          <p:nvPr>
            <p:ph idx="1"/>
          </p:nvPr>
        </p:nvSpPr>
        <p:spPr>
          <a:xfrm>
            <a:off x="844827" y="2181823"/>
            <a:ext cx="10131425" cy="3649133"/>
          </a:xfrm>
        </p:spPr>
        <p:txBody>
          <a:bodyPr>
            <a:normAutofit/>
          </a:bodyPr>
          <a:lstStyle/>
          <a:p>
            <a:pPr marL="0" indent="0">
              <a:buNone/>
            </a:pPr>
            <a:r>
              <a:rPr lang="en-US" sz="2800" dirty="0">
                <a:solidFill>
                  <a:schemeClr val="tx2"/>
                </a:solidFill>
              </a:rPr>
              <a:t>Time management is a crucial aspect of our lives, both personally and professionally. Managing time effectively is essential to achieving our goals, reducing stress, and improving our overall quality of life. Effective time management involves setting goals, prioritizing tasks, and creating a schedule that allows us to make the most of our time. In this presentation, we will discuss several strategies for effective time management.</a:t>
            </a:r>
            <a:endParaRPr lang="fr-FR" sz="2800" dirty="0">
              <a:solidFill>
                <a:schemeClr val="tx2"/>
              </a:solidFill>
            </a:endParaRPr>
          </a:p>
        </p:txBody>
      </p:sp>
    </p:spTree>
    <p:extLst>
      <p:ext uri="{BB962C8B-B14F-4D97-AF65-F5344CB8AC3E}">
        <p14:creationId xmlns:p14="http://schemas.microsoft.com/office/powerpoint/2010/main" val="328614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44993-FA22-4790-8137-CF33D4AEFEF8}"/>
              </a:ext>
            </a:extLst>
          </p:cNvPr>
          <p:cNvSpPr>
            <a:spLocks noGrp="1"/>
          </p:cNvSpPr>
          <p:nvPr>
            <p:ph type="title"/>
          </p:nvPr>
        </p:nvSpPr>
        <p:spPr/>
        <p:txBody>
          <a:bodyPr/>
          <a:lstStyle/>
          <a:p>
            <a:pPr algn="ctr"/>
            <a:r>
              <a:rPr lang="fr-FR" dirty="0">
                <a:solidFill>
                  <a:srgbClr val="FFFF00"/>
                </a:solidFill>
              </a:rPr>
              <a:t>Setting Goals</a:t>
            </a:r>
          </a:p>
        </p:txBody>
      </p:sp>
      <p:sp>
        <p:nvSpPr>
          <p:cNvPr id="3" name="Espace réservé du contenu 2">
            <a:extLst>
              <a:ext uri="{FF2B5EF4-FFF2-40B4-BE49-F238E27FC236}">
                <a16:creationId xmlns:a16="http://schemas.microsoft.com/office/drawing/2014/main" id="{2D2C26D3-9087-4B28-BE17-8A3341803C98}"/>
              </a:ext>
            </a:extLst>
          </p:cNvPr>
          <p:cNvSpPr>
            <a:spLocks noGrp="1"/>
          </p:cNvSpPr>
          <p:nvPr>
            <p:ph idx="1"/>
          </p:nvPr>
        </p:nvSpPr>
        <p:spPr/>
        <p:txBody>
          <a:bodyPr>
            <a:normAutofit/>
          </a:bodyPr>
          <a:lstStyle/>
          <a:p>
            <a:pPr marL="0" indent="0">
              <a:buNone/>
            </a:pPr>
            <a:r>
              <a:rPr lang="en-US" sz="3200" dirty="0"/>
              <a:t>The first step in effective time management is setting goals. Setting goals helps us determine what we want to achieve and gives us direction. When setting goals, it is important to make them specific, measurable, achievable, relevant, and time-bound. This is known as the SMART approach to goal setting. By setting SMART goals, we can create a roadmap for success and prioritize our time accordingly.</a:t>
            </a:r>
            <a:endParaRPr lang="fr-FR" sz="3200" dirty="0"/>
          </a:p>
        </p:txBody>
      </p:sp>
    </p:spTree>
    <p:extLst>
      <p:ext uri="{BB962C8B-B14F-4D97-AF65-F5344CB8AC3E}">
        <p14:creationId xmlns:p14="http://schemas.microsoft.com/office/powerpoint/2010/main" val="194838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6BCB8D-278B-4006-9C1E-9A44BBAE001F}"/>
              </a:ext>
            </a:extLst>
          </p:cNvPr>
          <p:cNvSpPr>
            <a:spLocks noGrp="1"/>
          </p:cNvSpPr>
          <p:nvPr>
            <p:ph type="title"/>
          </p:nvPr>
        </p:nvSpPr>
        <p:spPr/>
        <p:txBody>
          <a:bodyPr/>
          <a:lstStyle/>
          <a:p>
            <a:pPr algn="ctr"/>
            <a:r>
              <a:rPr lang="fr-FR" dirty="0" err="1">
                <a:solidFill>
                  <a:srgbClr val="FFFF00"/>
                </a:solidFill>
              </a:rPr>
              <a:t>Prioritizing</a:t>
            </a:r>
            <a:r>
              <a:rPr lang="fr-FR" dirty="0">
                <a:solidFill>
                  <a:srgbClr val="FFFF00"/>
                </a:solidFill>
              </a:rPr>
              <a:t> </a:t>
            </a:r>
            <a:r>
              <a:rPr lang="fr-FR" dirty="0" err="1">
                <a:solidFill>
                  <a:srgbClr val="FFFF00"/>
                </a:solidFill>
              </a:rPr>
              <a:t>Tasks</a:t>
            </a:r>
            <a:endParaRPr lang="fr-FR" dirty="0">
              <a:solidFill>
                <a:srgbClr val="FFFF00"/>
              </a:solidFill>
            </a:endParaRPr>
          </a:p>
        </p:txBody>
      </p:sp>
      <p:sp>
        <p:nvSpPr>
          <p:cNvPr id="3" name="Espace réservé du contenu 2">
            <a:extLst>
              <a:ext uri="{FF2B5EF4-FFF2-40B4-BE49-F238E27FC236}">
                <a16:creationId xmlns:a16="http://schemas.microsoft.com/office/drawing/2014/main" id="{D7C46327-E135-4DF7-A981-DBA0927330DA}"/>
              </a:ext>
            </a:extLst>
          </p:cNvPr>
          <p:cNvSpPr>
            <a:spLocks noGrp="1"/>
          </p:cNvSpPr>
          <p:nvPr>
            <p:ph idx="1"/>
          </p:nvPr>
        </p:nvSpPr>
        <p:spPr/>
        <p:txBody>
          <a:bodyPr>
            <a:normAutofit/>
          </a:bodyPr>
          <a:lstStyle/>
          <a:p>
            <a:pPr marL="0" indent="0">
              <a:buNone/>
            </a:pPr>
            <a:r>
              <a:rPr lang="en-US" sz="2800" dirty="0"/>
              <a:t>Once we have set our goals, the next step in effective time management is prioritizing tasks. Prioritizing tasks involves determining which tasks are most important and need to be done first. One way to prioritize tasks is by using the Eisenhower Matrix, which categorizes tasks into four categories: urgent and important, important but not urgent, urgent but not important, and not urgent and not important. By prioritizing tasks, we can ensure that we are spending our time on the most important and impactful activities.</a:t>
            </a:r>
            <a:endParaRPr lang="fr-FR" sz="2800" dirty="0"/>
          </a:p>
        </p:txBody>
      </p:sp>
    </p:spTree>
    <p:extLst>
      <p:ext uri="{BB962C8B-B14F-4D97-AF65-F5344CB8AC3E}">
        <p14:creationId xmlns:p14="http://schemas.microsoft.com/office/powerpoint/2010/main" val="3820986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36182E-ED91-4997-91D8-071CF520D542}"/>
              </a:ext>
            </a:extLst>
          </p:cNvPr>
          <p:cNvSpPr>
            <a:spLocks noGrp="1"/>
          </p:cNvSpPr>
          <p:nvPr>
            <p:ph type="title"/>
          </p:nvPr>
        </p:nvSpPr>
        <p:spPr/>
        <p:txBody>
          <a:bodyPr/>
          <a:lstStyle/>
          <a:p>
            <a:pPr algn="ctr"/>
            <a:r>
              <a:rPr lang="fr-FR" dirty="0" err="1">
                <a:solidFill>
                  <a:srgbClr val="FFFF00"/>
                </a:solidFill>
              </a:rPr>
              <a:t>Creating</a:t>
            </a:r>
            <a:r>
              <a:rPr lang="fr-FR" dirty="0">
                <a:solidFill>
                  <a:srgbClr val="FFFF00"/>
                </a:solidFill>
              </a:rPr>
              <a:t> a Schedule</a:t>
            </a:r>
          </a:p>
        </p:txBody>
      </p:sp>
      <p:sp>
        <p:nvSpPr>
          <p:cNvPr id="3" name="Espace réservé du contenu 2">
            <a:extLst>
              <a:ext uri="{FF2B5EF4-FFF2-40B4-BE49-F238E27FC236}">
                <a16:creationId xmlns:a16="http://schemas.microsoft.com/office/drawing/2014/main" id="{7D423B56-FB5D-435F-8D0B-03FBFFB35F81}"/>
              </a:ext>
            </a:extLst>
          </p:cNvPr>
          <p:cNvSpPr>
            <a:spLocks noGrp="1"/>
          </p:cNvSpPr>
          <p:nvPr>
            <p:ph idx="1"/>
          </p:nvPr>
        </p:nvSpPr>
        <p:spPr/>
        <p:txBody>
          <a:bodyPr>
            <a:normAutofit/>
          </a:bodyPr>
          <a:lstStyle/>
          <a:p>
            <a:pPr marL="0" indent="0">
              <a:buNone/>
            </a:pPr>
            <a:r>
              <a:rPr lang="en-US" sz="2800" dirty="0"/>
              <a:t>After setting goals and prioritizing tasks, the next step in effective time management is creating a schedule. A schedule helps us manage our time and stay on track. When creating a schedule, it is important to be realistic about how long tasks will take and to build in breaks and downtime. One approach to creating a schedule is time blocking, where we allocate specific time periods to complete certain tasks. By creating a schedule, we can ensure that we are making the most of our time and staying focused on our goals.</a:t>
            </a:r>
            <a:endParaRPr lang="fr-FR" sz="2800" dirty="0"/>
          </a:p>
        </p:txBody>
      </p:sp>
    </p:spTree>
    <p:extLst>
      <p:ext uri="{BB962C8B-B14F-4D97-AF65-F5344CB8AC3E}">
        <p14:creationId xmlns:p14="http://schemas.microsoft.com/office/powerpoint/2010/main" val="1957806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758A90-BC46-46C8-80D2-779E64EF0370}"/>
              </a:ext>
            </a:extLst>
          </p:cNvPr>
          <p:cNvSpPr>
            <a:spLocks noGrp="1"/>
          </p:cNvSpPr>
          <p:nvPr>
            <p:ph type="title"/>
          </p:nvPr>
        </p:nvSpPr>
        <p:spPr>
          <a:xfrm>
            <a:off x="685801" y="685800"/>
            <a:ext cx="10131425" cy="1456267"/>
          </a:xfrm>
        </p:spPr>
        <p:txBody>
          <a:bodyPr/>
          <a:lstStyle/>
          <a:p>
            <a:pPr algn="ctr"/>
            <a:r>
              <a:rPr lang="fr-FR" dirty="0">
                <a:solidFill>
                  <a:srgbClr val="FFFF00"/>
                </a:solidFill>
              </a:rPr>
              <a:t>Time Management Tools</a:t>
            </a:r>
          </a:p>
        </p:txBody>
      </p:sp>
      <p:sp>
        <p:nvSpPr>
          <p:cNvPr id="3" name="Espace réservé du contenu 2">
            <a:extLst>
              <a:ext uri="{FF2B5EF4-FFF2-40B4-BE49-F238E27FC236}">
                <a16:creationId xmlns:a16="http://schemas.microsoft.com/office/drawing/2014/main" id="{2423F2B7-1F58-4228-BF4A-FC3D8C6A44EF}"/>
              </a:ext>
            </a:extLst>
          </p:cNvPr>
          <p:cNvSpPr>
            <a:spLocks noGrp="1"/>
          </p:cNvSpPr>
          <p:nvPr>
            <p:ph idx="1"/>
          </p:nvPr>
        </p:nvSpPr>
        <p:spPr/>
        <p:txBody>
          <a:bodyPr>
            <a:normAutofit/>
          </a:bodyPr>
          <a:lstStyle/>
          <a:p>
            <a:pPr marL="0" indent="0">
              <a:buNone/>
            </a:pPr>
            <a:r>
              <a:rPr lang="en-US" sz="2800" dirty="0"/>
              <a:t>There are many tools and techniques available to help with time management. Some popular time management tools include calendar apps, to-do lists, and project management software. These tools can help us stay organized and on track, and can also provide insights into how we are spending our time. By using time management tools, we can optimize our productivity and achieve our goals more efficiently.</a:t>
            </a:r>
            <a:endParaRPr lang="fr-FR" sz="2800" dirty="0"/>
          </a:p>
        </p:txBody>
      </p:sp>
    </p:spTree>
    <p:extLst>
      <p:ext uri="{BB962C8B-B14F-4D97-AF65-F5344CB8AC3E}">
        <p14:creationId xmlns:p14="http://schemas.microsoft.com/office/powerpoint/2010/main" val="265202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6865EA-6B2D-41A8-B2FC-2C7E0B55FE1A}"/>
              </a:ext>
            </a:extLst>
          </p:cNvPr>
          <p:cNvSpPr>
            <a:spLocks noGrp="1"/>
          </p:cNvSpPr>
          <p:nvPr>
            <p:ph type="title"/>
          </p:nvPr>
        </p:nvSpPr>
        <p:spPr/>
        <p:txBody>
          <a:bodyPr/>
          <a:lstStyle/>
          <a:p>
            <a:pPr algn="ctr"/>
            <a:r>
              <a:rPr lang="fr-FR" dirty="0">
                <a:solidFill>
                  <a:srgbClr val="FFFF00"/>
                </a:solidFill>
              </a:rPr>
              <a:t>Conclusion</a:t>
            </a:r>
          </a:p>
        </p:txBody>
      </p:sp>
      <p:sp>
        <p:nvSpPr>
          <p:cNvPr id="3" name="Espace réservé du contenu 2">
            <a:extLst>
              <a:ext uri="{FF2B5EF4-FFF2-40B4-BE49-F238E27FC236}">
                <a16:creationId xmlns:a16="http://schemas.microsoft.com/office/drawing/2014/main" id="{C8C18271-12A8-46EB-927F-6D7D057E1C11}"/>
              </a:ext>
            </a:extLst>
          </p:cNvPr>
          <p:cNvSpPr>
            <a:spLocks noGrp="1"/>
          </p:cNvSpPr>
          <p:nvPr>
            <p:ph idx="1"/>
          </p:nvPr>
        </p:nvSpPr>
        <p:spPr/>
        <p:txBody>
          <a:bodyPr>
            <a:normAutofit/>
          </a:bodyPr>
          <a:lstStyle/>
          <a:p>
            <a:pPr marL="0" indent="0">
              <a:buNone/>
            </a:pPr>
            <a:r>
              <a:rPr lang="en-US" sz="2800" dirty="0"/>
              <a:t>Effective time management is essential for achieving our goals and reducing stress. By setting goals, prioritizing tasks, creating a schedule, and using time management tools, we can make the most of our time and achieve our desired outcomes. By adopting these strategies, we can optimize our productivity, reduce stress, and improve our overall quality of life.</a:t>
            </a:r>
            <a:endParaRPr lang="fr-FR" sz="2800" dirty="0"/>
          </a:p>
        </p:txBody>
      </p:sp>
    </p:spTree>
    <p:extLst>
      <p:ext uri="{BB962C8B-B14F-4D97-AF65-F5344CB8AC3E}">
        <p14:creationId xmlns:p14="http://schemas.microsoft.com/office/powerpoint/2010/main" val="999091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TM03457452[[fn=Céleste]]</Template>
  <TotalTime>184</TotalTime>
  <Words>525</Words>
  <Application>Microsoft Office PowerPoint</Application>
  <PresentationFormat>Grand écran</PresentationFormat>
  <Paragraphs>21</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Calibri Light</vt:lpstr>
      <vt:lpstr>Céleste</vt:lpstr>
      <vt:lpstr>Effective Time Management</vt:lpstr>
      <vt:lpstr>summary</vt:lpstr>
      <vt:lpstr>Introduction to Effective Time Management</vt:lpstr>
      <vt:lpstr>Setting Goals</vt:lpstr>
      <vt:lpstr>Prioritizing Tasks</vt:lpstr>
      <vt:lpstr>Creating a Schedule</vt:lpstr>
      <vt:lpstr>Time Management Tools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Time Management</dc:title>
  <dc:creator>hp</dc:creator>
  <cp:lastModifiedBy>hp</cp:lastModifiedBy>
  <cp:revision>1</cp:revision>
  <dcterms:created xsi:type="dcterms:W3CDTF">2023-04-07T02:32:48Z</dcterms:created>
  <dcterms:modified xsi:type="dcterms:W3CDTF">2023-04-07T05:36:59Z</dcterms:modified>
</cp:coreProperties>
</file>