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6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4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3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8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6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0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A4DC-45DE-4654-AE53-27C393B2B588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49E8C6-A9C6-4AAB-A2E8-4DC8B2312C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2205A-6897-41DA-90F5-870F530F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58" y="1183551"/>
            <a:ext cx="6846798" cy="3868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1DA85-CA20-4680-9BF0-ED384CA4482F}"/>
              </a:ext>
            </a:extLst>
          </p:cNvPr>
          <p:cNvSpPr/>
          <p:nvPr/>
        </p:nvSpPr>
        <p:spPr>
          <a:xfrm>
            <a:off x="1232447" y="123825"/>
            <a:ext cx="88508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Artists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Maximum Albums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FADDB-EAC6-42DF-A4F8-B47551C0F4E5}"/>
              </a:ext>
            </a:extLst>
          </p:cNvPr>
          <p:cNvSpPr txBox="1"/>
          <p:nvPr/>
        </p:nvSpPr>
        <p:spPr>
          <a:xfrm>
            <a:off x="914400" y="5353050"/>
            <a:ext cx="932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Albums are collection of tracks of an artist generally related to a specific subject. Iron Maiden is the artist with the most number of albums in the  market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242BF-7DE9-45C5-BBA3-258F76946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1968500"/>
            <a:ext cx="2792947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8CFBE-ECB5-449C-B4F7-697B5AB5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48" y="1165347"/>
            <a:ext cx="6452466" cy="4004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4A1BC0-4C02-46A7-B6B8-6E1F3A40E3E4}"/>
              </a:ext>
            </a:extLst>
          </p:cNvPr>
          <p:cNvSpPr/>
          <p:nvPr/>
        </p:nvSpPr>
        <p:spPr>
          <a:xfrm>
            <a:off x="1203870" y="85725"/>
            <a:ext cx="88508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D9313-4EEB-4232-AC1B-A9E5D5F4FEB5}"/>
              </a:ext>
            </a:extLst>
          </p:cNvPr>
          <p:cNvSpPr txBox="1"/>
          <p:nvPr/>
        </p:nvSpPr>
        <p:spPr>
          <a:xfrm>
            <a:off x="1019175" y="5353050"/>
            <a:ext cx="96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can be observed from the graph that  Helena Holy is the biggest customer with the spending of $49.62 on tracks which also show her interest in music followed by Richard Cunningham, Luis Rojas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7818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FD72A-2358-4143-BA3F-6F9EF801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072658"/>
            <a:ext cx="6393427" cy="3564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DF06F-A373-4F1C-A3FA-061BEA9D0FB6}"/>
              </a:ext>
            </a:extLst>
          </p:cNvPr>
          <p:cNvSpPr/>
          <p:nvPr/>
        </p:nvSpPr>
        <p:spPr>
          <a:xfrm>
            <a:off x="1203870" y="85725"/>
            <a:ext cx="88508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Tracks and Playlists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1B0A4-2E53-4246-8F69-7764379B63B4}"/>
              </a:ext>
            </a:extLst>
          </p:cNvPr>
          <p:cNvSpPr txBox="1"/>
          <p:nvPr/>
        </p:nvSpPr>
        <p:spPr>
          <a:xfrm>
            <a:off x="1203870" y="4895850"/>
            <a:ext cx="913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evident from the pie-chart that music  playlist has the  most number of tracks followed by the 90’s music  playlist . Whereas there is only 1 track each  in music videos and on the go 1 playlist.</a:t>
            </a:r>
          </a:p>
        </p:txBody>
      </p:sp>
    </p:spTree>
    <p:extLst>
      <p:ext uri="{BB962C8B-B14F-4D97-AF65-F5344CB8AC3E}">
        <p14:creationId xmlns:p14="http://schemas.microsoft.com/office/powerpoint/2010/main" val="12625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946D-FCD6-4AB7-884D-4EBE4887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30" y="1113708"/>
            <a:ext cx="6947750" cy="3852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CD6165-D0DA-4BED-8F85-D1CBB6862588}"/>
              </a:ext>
            </a:extLst>
          </p:cNvPr>
          <p:cNvSpPr/>
          <p:nvPr/>
        </p:nvSpPr>
        <p:spPr>
          <a:xfrm>
            <a:off x="1289595" y="104775"/>
            <a:ext cx="88508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Sales By Support Reps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4D960-5F0F-4F47-93CB-DFEC175DC933}"/>
              </a:ext>
            </a:extLst>
          </p:cNvPr>
          <p:cNvSpPr txBox="1"/>
          <p:nvPr/>
        </p:nvSpPr>
        <p:spPr>
          <a:xfrm>
            <a:off x="1289595" y="5305425"/>
            <a:ext cx="908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Support_rep_id</a:t>
            </a:r>
            <a:r>
              <a:rPr lang="en-IN" dirty="0"/>
              <a:t> 3 with the largest sales in its pocket this graph  shows the sales done by each  rep </a:t>
            </a:r>
          </a:p>
        </p:txBody>
      </p:sp>
    </p:spTree>
    <p:extLst>
      <p:ext uri="{BB962C8B-B14F-4D97-AF65-F5344CB8AC3E}">
        <p14:creationId xmlns:p14="http://schemas.microsoft.com/office/powerpoint/2010/main" val="3406879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</TotalTime>
  <Words>144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aurobind singh</dc:creator>
  <cp:lastModifiedBy>aurobind singh</cp:lastModifiedBy>
  <cp:revision>4</cp:revision>
  <cp:lastPrinted>2018-11-10T09:45:31Z</cp:lastPrinted>
  <dcterms:created xsi:type="dcterms:W3CDTF">2018-11-10T09:14:20Z</dcterms:created>
  <dcterms:modified xsi:type="dcterms:W3CDTF">2018-11-10T09:47:22Z</dcterms:modified>
</cp:coreProperties>
</file>