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6d4cc2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6d4cc2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6d4cc2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6d4cc2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04e10055_1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04e10055_1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Please make a copy!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File -&gt; Make a Copy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Remember to include your workbook and this presentation in your submission!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