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9"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B3B4CD-4BB6-4E10-89B1-EC63C69F60A8}" type="datetimeFigureOut">
              <a:rPr lang="en-IN" smtClean="0"/>
              <a:t>17-10-2018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50954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415835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797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6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3371025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B3B4CD-4BB6-4E10-89B1-EC63C69F60A8}" type="datetimeFigureOut">
              <a:rPr lang="en-IN" smtClean="0"/>
              <a:t>17-10-2018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3111369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B3B4CD-4BB6-4E10-89B1-EC63C69F60A8}" type="datetimeFigureOut">
              <a:rPr lang="en-IN" smtClean="0"/>
              <a:t>17-10-2018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534756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B3B4CD-4BB6-4E10-89B1-EC63C69F60A8}" type="datetimeFigureOut">
              <a:rPr lang="en-IN" smtClean="0"/>
              <a:t>17-10-2018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367705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B3B4CD-4BB6-4E10-89B1-EC63C69F60A8}" type="datetimeFigureOut">
              <a:rPr lang="en-IN" smtClean="0"/>
              <a:t>17-10-2018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358611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B3B4CD-4BB6-4E10-89B1-EC63C69F60A8}" type="datetimeFigureOut">
              <a:rPr lang="en-IN" smtClean="0"/>
              <a:t>17-10-2018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390900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B3B4CD-4BB6-4E10-89B1-EC63C69F60A8}" type="datetimeFigureOut">
              <a:rPr lang="en-IN" smtClean="0"/>
              <a:t>17-10-2018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42292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41876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B3B4CD-4BB6-4E10-89B1-EC63C69F60A8}" type="datetimeFigureOut">
              <a:rPr lang="en-IN" smtClean="0"/>
              <a:t>17-10-2018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202684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B3B4CD-4BB6-4E10-89B1-EC63C69F60A8}" type="datetimeFigureOut">
              <a:rPr lang="en-IN" smtClean="0"/>
              <a:t>17-10-2018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350329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CB3B4CD-4BB6-4E10-89B1-EC63C69F60A8}" type="datetimeFigureOut">
              <a:rPr lang="en-IN" smtClean="0"/>
              <a:t>17-10-2018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163243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424331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224610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CB3B4CD-4BB6-4E10-89B1-EC63C69F60A8}" type="datetimeFigureOut">
              <a:rPr lang="en-IN" smtClean="0"/>
              <a:t>17-10-2018</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E2CEDA8-6145-47D3-88CD-C22CAF8D14B3}" type="slidenum">
              <a:rPr lang="en-IN" smtClean="0"/>
              <a:t>‹#›</a:t>
            </a:fld>
            <a:endParaRPr lang="en-IN"/>
          </a:p>
        </p:txBody>
      </p:sp>
    </p:spTree>
    <p:extLst>
      <p:ext uri="{BB962C8B-B14F-4D97-AF65-F5344CB8AC3E}">
        <p14:creationId xmlns:p14="http://schemas.microsoft.com/office/powerpoint/2010/main" val="277760643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30CDEA-A91F-4EEA-B8B3-1205A4905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43" y="1182159"/>
            <a:ext cx="5778758" cy="2836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CB84C55D-F4F4-4DD8-A7A8-3827C9390F44}"/>
              </a:ext>
            </a:extLst>
          </p:cNvPr>
          <p:cNvSpPr txBox="1"/>
          <p:nvPr/>
        </p:nvSpPr>
        <p:spPr>
          <a:xfrm>
            <a:off x="317242" y="4500879"/>
            <a:ext cx="5980922" cy="1754326"/>
          </a:xfrm>
          <a:prstGeom prst="rect">
            <a:avLst/>
          </a:prstGeom>
          <a:noFill/>
        </p:spPr>
        <p:txBody>
          <a:bodyPr wrap="square" rtlCol="0">
            <a:spAutoFit/>
          </a:bodyPr>
          <a:lstStyle/>
          <a:p>
            <a:r>
              <a:rPr lang="en-IN" dirty="0"/>
              <a:t>When I clicked on Kenya on the map it shows that, Kenya has an average of 27,896 deaths per year with an average of 76 deaths everyday. It is the country with most number of deaths with maximum number of deaths in 2003 and though the conditions improved going towards 2011with the least number of deaths in 2013</a:t>
            </a:r>
          </a:p>
        </p:txBody>
      </p:sp>
      <p:sp>
        <p:nvSpPr>
          <p:cNvPr id="9" name="Rectangle 8">
            <a:extLst>
              <a:ext uri="{FF2B5EF4-FFF2-40B4-BE49-F238E27FC236}">
                <a16:creationId xmlns:a16="http://schemas.microsoft.com/office/drawing/2014/main" id="{38F9DD2F-4A4A-4ADE-9691-D08096C58275}"/>
              </a:ext>
            </a:extLst>
          </p:cNvPr>
          <p:cNvSpPr/>
          <p:nvPr/>
        </p:nvSpPr>
        <p:spPr>
          <a:xfrm>
            <a:off x="1667161" y="94108"/>
            <a:ext cx="202767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Kenya</a:t>
            </a:r>
          </a:p>
        </p:txBody>
      </p:sp>
      <p:sp>
        <p:nvSpPr>
          <p:cNvPr id="5" name="Rectangle 4">
            <a:extLst>
              <a:ext uri="{FF2B5EF4-FFF2-40B4-BE49-F238E27FC236}">
                <a16:creationId xmlns:a16="http://schemas.microsoft.com/office/drawing/2014/main" id="{71852886-4A07-4A18-93C1-D799EC64CE68}"/>
              </a:ext>
            </a:extLst>
          </p:cNvPr>
          <p:cNvSpPr/>
          <p:nvPr/>
        </p:nvSpPr>
        <p:spPr>
          <a:xfrm>
            <a:off x="7657415" y="226773"/>
            <a:ext cx="2343911" cy="923330"/>
          </a:xfrm>
          <a:prstGeom prst="rect">
            <a:avLst/>
          </a:prstGeom>
          <a:noFill/>
        </p:spPr>
        <p:txBody>
          <a:bodyPr wrap="squar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Algeria</a:t>
            </a:r>
          </a:p>
        </p:txBody>
      </p:sp>
      <p:pic>
        <p:nvPicPr>
          <p:cNvPr id="6" name="Picture 5">
            <a:extLst>
              <a:ext uri="{FF2B5EF4-FFF2-40B4-BE49-F238E27FC236}">
                <a16:creationId xmlns:a16="http://schemas.microsoft.com/office/drawing/2014/main" id="{63C0889B-6B7F-47F3-9C17-452EDF26B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1078" y="1050241"/>
            <a:ext cx="5980922" cy="3100592"/>
          </a:xfrm>
          <a:prstGeom prst="rect">
            <a:avLst/>
          </a:prstGeom>
          <a:ln>
            <a:noFill/>
          </a:ln>
          <a:effectLst>
            <a:softEdge rad="112500"/>
          </a:effectLst>
        </p:spPr>
      </p:pic>
      <p:sp>
        <p:nvSpPr>
          <p:cNvPr id="2" name="TextBox 1">
            <a:extLst>
              <a:ext uri="{FF2B5EF4-FFF2-40B4-BE49-F238E27FC236}">
                <a16:creationId xmlns:a16="http://schemas.microsoft.com/office/drawing/2014/main" id="{6EAF3C96-71EA-47EE-A9BB-F2640AEE9951}"/>
              </a:ext>
            </a:extLst>
          </p:cNvPr>
          <p:cNvSpPr txBox="1"/>
          <p:nvPr/>
        </p:nvSpPr>
        <p:spPr>
          <a:xfrm>
            <a:off x="6483221" y="4622177"/>
            <a:ext cx="5436636" cy="1754326"/>
          </a:xfrm>
          <a:prstGeom prst="rect">
            <a:avLst/>
          </a:prstGeom>
          <a:noFill/>
        </p:spPr>
        <p:txBody>
          <a:bodyPr wrap="square" rtlCol="0">
            <a:spAutoFit/>
          </a:bodyPr>
          <a:lstStyle/>
          <a:p>
            <a:r>
              <a:rPr lang="en-IN" dirty="0"/>
              <a:t>When I clicked on Algeria on the map it shows that, the biggest country of Africa, with the least number of deaths due to malaria Algeria  has an average of 1 death due to malaria in Africa . It has been  stagnant in the matter of deaths due to malaria throughout</a:t>
            </a:r>
          </a:p>
          <a:p>
            <a:endParaRPr lang="en-IN" dirty="0"/>
          </a:p>
        </p:txBody>
      </p:sp>
    </p:spTree>
    <p:extLst>
      <p:ext uri="{BB962C8B-B14F-4D97-AF65-F5344CB8AC3E}">
        <p14:creationId xmlns:p14="http://schemas.microsoft.com/office/powerpoint/2010/main" val="211941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2170C5-7BDF-475F-B700-4CCB7943B0BC}"/>
              </a:ext>
            </a:extLst>
          </p:cNvPr>
          <p:cNvPicPr>
            <a:picLocks noChangeAspect="1"/>
          </p:cNvPicPr>
          <p:nvPr/>
        </p:nvPicPr>
        <p:blipFill>
          <a:blip r:embed="rId3"/>
          <a:stretch>
            <a:fillRect/>
          </a:stretch>
        </p:blipFill>
        <p:spPr>
          <a:xfrm>
            <a:off x="1012832" y="1202781"/>
            <a:ext cx="10166336" cy="41182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80603019-0668-441F-B7A6-A7323FE24763}"/>
              </a:ext>
            </a:extLst>
          </p:cNvPr>
          <p:cNvSpPr/>
          <p:nvPr/>
        </p:nvSpPr>
        <p:spPr>
          <a:xfrm>
            <a:off x="1429579" y="172447"/>
            <a:ext cx="9079923"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Democratic Republic of Congo</a:t>
            </a:r>
            <a:endParaRPr lang="en-US" sz="5400" b="1" cap="none" spc="50" dirty="0">
              <a:ln w="0"/>
              <a:solidFill>
                <a:schemeClr val="bg2"/>
              </a:solidFill>
              <a:effectLst>
                <a:innerShdw blurRad="63500" dist="50800" dir="13500000">
                  <a:srgbClr val="000000">
                    <a:alpha val="50000"/>
                  </a:srgbClr>
                </a:innerShdw>
              </a:effectLst>
            </a:endParaRPr>
          </a:p>
        </p:txBody>
      </p:sp>
      <p:sp>
        <p:nvSpPr>
          <p:cNvPr id="7" name="TextBox 6">
            <a:extLst>
              <a:ext uri="{FF2B5EF4-FFF2-40B4-BE49-F238E27FC236}">
                <a16:creationId xmlns:a16="http://schemas.microsoft.com/office/drawing/2014/main" id="{A0EA00DD-C4DB-49D8-9A08-54BF04927BAC}"/>
              </a:ext>
            </a:extLst>
          </p:cNvPr>
          <p:cNvSpPr txBox="1"/>
          <p:nvPr/>
        </p:nvSpPr>
        <p:spPr>
          <a:xfrm>
            <a:off x="1012832" y="5671226"/>
            <a:ext cx="10251798" cy="1200329"/>
          </a:xfrm>
          <a:prstGeom prst="rect">
            <a:avLst/>
          </a:prstGeom>
          <a:noFill/>
        </p:spPr>
        <p:txBody>
          <a:bodyPr wrap="square" rtlCol="0">
            <a:spAutoFit/>
          </a:bodyPr>
          <a:lstStyle/>
          <a:p>
            <a:r>
              <a:rPr lang="en-IN" dirty="0">
                <a:solidFill>
                  <a:schemeClr val="bg1"/>
                </a:solidFill>
              </a:rPr>
              <a:t>When I clicked on Congo on the map it shows that, With an average annual death rate of 15203 and per day death rate of 41-42 people Congo shows slightly different trends than other countries as they witnessed a decrease in death rate due to malaria Congo showed a significant rise over the years as the time passed with the maximum deaths in the year 2013</a:t>
            </a:r>
          </a:p>
        </p:txBody>
      </p:sp>
    </p:spTree>
    <p:extLst>
      <p:ext uri="{BB962C8B-B14F-4D97-AF65-F5344CB8AC3E}">
        <p14:creationId xmlns:p14="http://schemas.microsoft.com/office/powerpoint/2010/main" val="21978376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99</TotalTime>
  <Words>186</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Tw Cen MT</vt:lpstr>
      <vt:lpstr>Droplet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aurobind singh</dc:creator>
  <cp:lastModifiedBy>aurobind singh</cp:lastModifiedBy>
  <cp:revision>10</cp:revision>
  <cp:lastPrinted>2018-10-17T07:11:35Z</cp:lastPrinted>
  <dcterms:created xsi:type="dcterms:W3CDTF">2018-10-17T05:47:39Z</dcterms:created>
  <dcterms:modified xsi:type="dcterms:W3CDTF">2018-10-17T07:41:34Z</dcterms:modified>
</cp:coreProperties>
</file>