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Josefin Slab"/>
      <p:regular r:id="rId42"/>
      <p:bold r:id="rId43"/>
      <p:italic r:id="rId44"/>
      <p:boldItalic r:id="rId45"/>
    </p:embeddedFont>
    <p:embeddedFont>
      <p:font typeface="Proxima Nova"/>
      <p:regular r:id="rId46"/>
      <p:bold r:id="rId47"/>
      <p:italic r:id="rId48"/>
      <p:boldItalic r:id="rId49"/>
    </p:embeddedFont>
    <p:embeddedFont>
      <p:font typeface="Lato"/>
      <p:regular r:id="rId50"/>
      <p:bold r:id="rId51"/>
      <p:italic r:id="rId52"/>
      <p:boldItalic r:id="rId53"/>
    </p:embeddedFont>
    <p:embeddedFont>
      <p:font typeface="Actor"/>
      <p:regular r:id="rId54"/>
    </p:embeddedFont>
    <p:embeddedFont>
      <p:font typeface="Yanone Kaffeesatz"/>
      <p:regular r:id="rId55"/>
      <p:bold r:id="rId56"/>
    </p:embeddedFont>
    <p:embeddedFont>
      <p:font typeface="Proxima Nova Semibold"/>
      <p:regular r:id="rId57"/>
      <p:bold r:id="rId58"/>
      <p:boldItalic r:id="rId59"/>
    </p:embeddedFont>
    <p:embeddedFont>
      <p:font typeface="Syne SemiBold"/>
      <p:regular r:id="rId60"/>
      <p:bold r:id="rId61"/>
    </p:embeddedFont>
    <p:embeddedFont>
      <p:font typeface="DM Serif Display"/>
      <p:regular r:id="rId62"/>
      <p: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18BA4F-D5FC-4575-A986-0A3EE32AE813}">
  <a:tblStyle styleId="{A818BA4F-D5FC-4575-A986-0A3EE32AE8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JosefinSlab-regular.fntdata"/><Relationship Id="rId41" Type="http://schemas.openxmlformats.org/officeDocument/2006/relationships/slide" Target="slides/slide35.xml"/><Relationship Id="rId44" Type="http://schemas.openxmlformats.org/officeDocument/2006/relationships/font" Target="fonts/JosefinSlab-italic.fntdata"/><Relationship Id="rId43" Type="http://schemas.openxmlformats.org/officeDocument/2006/relationships/font" Target="fonts/JosefinSlab-bold.fntdata"/><Relationship Id="rId46" Type="http://schemas.openxmlformats.org/officeDocument/2006/relationships/font" Target="fonts/ProximaNova-regular.fntdata"/><Relationship Id="rId45" Type="http://schemas.openxmlformats.org/officeDocument/2006/relationships/font" Target="fonts/JosefinSlab-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DMSerifDisplay-regular.fntdata"/><Relationship Id="rId61" Type="http://schemas.openxmlformats.org/officeDocument/2006/relationships/font" Target="fonts/SyneSemiBold-bold.fntdata"/><Relationship Id="rId20" Type="http://schemas.openxmlformats.org/officeDocument/2006/relationships/slide" Target="slides/slide14.xml"/><Relationship Id="rId63" Type="http://schemas.openxmlformats.org/officeDocument/2006/relationships/font" Target="fonts/DMSerifDisplay-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SyneSemiBold-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5.xml"/><Relationship Id="rId55" Type="http://schemas.openxmlformats.org/officeDocument/2006/relationships/font" Target="fonts/YanoneKaffeesatz-regular.fntdata"/><Relationship Id="rId10" Type="http://schemas.openxmlformats.org/officeDocument/2006/relationships/slide" Target="slides/slide4.xml"/><Relationship Id="rId54" Type="http://schemas.openxmlformats.org/officeDocument/2006/relationships/font" Target="fonts/Actor-regular.fntdata"/><Relationship Id="rId13" Type="http://schemas.openxmlformats.org/officeDocument/2006/relationships/slide" Target="slides/slide7.xml"/><Relationship Id="rId57" Type="http://schemas.openxmlformats.org/officeDocument/2006/relationships/font" Target="fonts/ProximaNovaSemibold-regular.fntdata"/><Relationship Id="rId12" Type="http://schemas.openxmlformats.org/officeDocument/2006/relationships/slide" Target="slides/slide6.xml"/><Relationship Id="rId56" Type="http://schemas.openxmlformats.org/officeDocument/2006/relationships/font" Target="fonts/YanoneKaffeesatz-bold.fntdata"/><Relationship Id="rId15" Type="http://schemas.openxmlformats.org/officeDocument/2006/relationships/slide" Target="slides/slide9.xml"/><Relationship Id="rId59" Type="http://schemas.openxmlformats.org/officeDocument/2006/relationships/font" Target="fonts/ProximaNovaSemibold-boldItalic.fntdata"/><Relationship Id="rId14" Type="http://schemas.openxmlformats.org/officeDocument/2006/relationships/slide" Target="slides/slide8.xml"/><Relationship Id="rId58" Type="http://schemas.openxmlformats.org/officeDocument/2006/relationships/font" Target="fonts/ProximaNovaSemi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df4f948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df4f948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814d72f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814d72fa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14d72fa0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14d72fa0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814d72fa0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814d72fa0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814d72fa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814d72fa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14d72fa0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14d72fa0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814d72fa03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814d72fa03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814d72fa0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814d72fa0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814d72fa0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814d72fa0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814d72fa0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814d72fa0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814d72fa03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814d72fa03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936df1943_2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936df1943_2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814d72fa03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814d72fa03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814d72fa03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814d72fa03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814d72fa0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814d72fa0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814d72fa03_0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1814d72fa03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814d72fa03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814d72fa03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1814d72fa03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1814d72fa03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814d72fa03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814d72fa03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814d72fa03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814d72fa03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1814d72fa03_0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1814d72fa03_0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1814d72fa03_0_1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1814d72fa03_0_1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c4eba5a6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c4eba5a6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814d72fa03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814d72fa03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814d72fa03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1814d72fa03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814d72fa03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814d72fa03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17a7072597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17a7072597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17a7072597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3" name="Google Shape;1173;g17a7072597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7a7072597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7a7072597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a742be4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a742be4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7a742be4c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7a742be4c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a742be4c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a742be4c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7a742be4c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7a742be4c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7a742be4c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7a742be4c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a742be4c6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a742be4c6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2700000">
            <a:off x="6835733" y="2514249"/>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2700000">
            <a:off x="8317643" y="1332915"/>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3701166" y="3540678"/>
            <a:ext cx="1737424" cy="1737425"/>
            <a:chOff x="5279626" y="2678000"/>
            <a:chExt cx="1737424" cy="1737425"/>
          </a:xfrm>
        </p:grpSpPr>
        <p:sp>
          <p:nvSpPr>
            <p:cNvPr id="12" name="Google Shape;12;p2"/>
            <p:cNvSpPr/>
            <p:nvPr/>
          </p:nvSpPr>
          <p:spPr>
            <a:xfrm rot="2700000">
              <a:off x="5858024" y="3066541"/>
              <a:ext cx="848952"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2700000">
              <a:off x="5648601" y="2656015"/>
              <a:ext cx="446750" cy="1228669"/>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p:nvPr/>
        </p:nvSpPr>
        <p:spPr>
          <a:xfrm rot="2700000">
            <a:off x="6100826" y="2577953"/>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2700000">
            <a:off x="1706854" y="4200487"/>
            <a:ext cx="2279995" cy="227999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2700000">
            <a:off x="-492749" y="1412276"/>
            <a:ext cx="1228669" cy="1228669"/>
          </a:xfrm>
          <a:prstGeom prst="rect">
            <a:avLst/>
          </a:prstGeom>
          <a:solidFill>
            <a:srgbClr val="484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2700000">
            <a:off x="2891960" y="2598662"/>
            <a:ext cx="137037" cy="1980465"/>
          </a:xfrm>
          <a:prstGeom prst="rect">
            <a:avLst/>
          </a:prstGeom>
          <a:solidFill>
            <a:srgbClr val="70B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lvl1pPr lvl="0" rtl="0">
              <a:spcBef>
                <a:spcPts val="0"/>
              </a:spcBef>
              <a:spcAft>
                <a:spcPts val="0"/>
              </a:spcAft>
              <a:buSzPts val="65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 name="Google Shape;19;p2"/>
          <p:cNvSpPr txBox="1"/>
          <p:nvPr>
            <p:ph idx="1" type="subTitle"/>
          </p:nvPr>
        </p:nvSpPr>
        <p:spPr>
          <a:xfrm>
            <a:off x="2525800" y="2796600"/>
            <a:ext cx="4092300" cy="525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2700000">
            <a:off x="6162141" y="-14164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rot="2700000">
            <a:off x="7329459" y="366279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700000">
            <a:off x="5636488" y="197715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txBox="1"/>
          <p:nvPr>
            <p:ph hasCustomPrompt="1" type="title"/>
          </p:nvPr>
        </p:nvSpPr>
        <p:spPr>
          <a:xfrm>
            <a:off x="713224" y="1724550"/>
            <a:ext cx="4239300" cy="132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11"/>
          <p:cNvSpPr txBox="1"/>
          <p:nvPr>
            <p:ph idx="1" type="body"/>
          </p:nvPr>
        </p:nvSpPr>
        <p:spPr>
          <a:xfrm>
            <a:off x="713213" y="3125850"/>
            <a:ext cx="4239300" cy="3693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0"/>
              </a:spcBef>
              <a:spcAft>
                <a:spcPts val="0"/>
              </a:spcAft>
              <a:buSzPts val="1600"/>
              <a:buChar char="○"/>
              <a:defRPr/>
            </a:lvl2pPr>
            <a:lvl3pPr indent="-330200" lvl="2" marL="1371600" rtl="0" algn="ctr">
              <a:spcBef>
                <a:spcPts val="0"/>
              </a:spcBef>
              <a:spcAft>
                <a:spcPts val="0"/>
              </a:spcAft>
              <a:buSzPts val="1600"/>
              <a:buChar char="■"/>
              <a:defRPr/>
            </a:lvl3pPr>
            <a:lvl4pPr indent="-330200" lvl="3" marL="1828800" rtl="0" algn="ctr">
              <a:spcBef>
                <a:spcPts val="0"/>
              </a:spcBef>
              <a:spcAft>
                <a:spcPts val="0"/>
              </a:spcAft>
              <a:buSzPts val="1600"/>
              <a:buChar char="●"/>
              <a:defRPr/>
            </a:lvl4pPr>
            <a:lvl5pPr indent="-330200" lvl="4" marL="2286000" rtl="0" algn="ctr">
              <a:spcBef>
                <a:spcPts val="0"/>
              </a:spcBef>
              <a:spcAft>
                <a:spcPts val="0"/>
              </a:spcAft>
              <a:buSzPts val="1600"/>
              <a:buChar char="○"/>
              <a:defRPr/>
            </a:lvl5pPr>
            <a:lvl6pPr indent="-330200" lvl="5" marL="2743200" rtl="0" algn="ctr">
              <a:spcBef>
                <a:spcPts val="0"/>
              </a:spcBef>
              <a:spcAft>
                <a:spcPts val="0"/>
              </a:spcAft>
              <a:buSzPts val="1600"/>
              <a:buChar char="■"/>
              <a:defRPr/>
            </a:lvl6pPr>
            <a:lvl7pPr indent="-330200" lvl="6" marL="3200400" rtl="0" algn="ctr">
              <a:spcBef>
                <a:spcPts val="0"/>
              </a:spcBef>
              <a:spcAft>
                <a:spcPts val="0"/>
              </a:spcAft>
              <a:buSzPts val="1600"/>
              <a:buChar char="●"/>
              <a:defRPr/>
            </a:lvl7pPr>
            <a:lvl8pPr indent="-330200" lvl="7" marL="3657600" rtl="0" algn="ctr">
              <a:spcBef>
                <a:spcPts val="0"/>
              </a:spcBef>
              <a:spcAft>
                <a:spcPts val="0"/>
              </a:spcAft>
              <a:buSzPts val="1600"/>
              <a:buChar char="○"/>
              <a:defRPr/>
            </a:lvl8pPr>
            <a:lvl9pPr indent="-330200" lvl="8" marL="4114800" rtl="0" algn="ctr">
              <a:spcBef>
                <a:spcPts val="0"/>
              </a:spcBef>
              <a:spcAft>
                <a:spcPts val="0"/>
              </a:spcAft>
              <a:buSzPts val="16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1" name="Shape 1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rot="2700000">
            <a:off x="1187915" y="143174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2700000">
            <a:off x="2149968" y="-9647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3"/>
          <p:cNvGrpSpPr/>
          <p:nvPr/>
        </p:nvGrpSpPr>
        <p:grpSpPr>
          <a:xfrm>
            <a:off x="492157" y="11089"/>
            <a:ext cx="1737424" cy="1737425"/>
            <a:chOff x="5279626" y="2678000"/>
            <a:chExt cx="1737424" cy="1737425"/>
          </a:xfrm>
        </p:grpSpPr>
        <p:sp>
          <p:nvSpPr>
            <p:cNvPr id="24" name="Google Shape;24;p3"/>
            <p:cNvSpPr/>
            <p:nvPr/>
          </p:nvSpPr>
          <p:spPr>
            <a:xfrm rot="2700000">
              <a:off x="5858024" y="3066541"/>
              <a:ext cx="848952"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2700000">
              <a:off x="5648601" y="2656015"/>
              <a:ext cx="446750"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3"/>
          <p:cNvGrpSpPr/>
          <p:nvPr/>
        </p:nvGrpSpPr>
        <p:grpSpPr>
          <a:xfrm>
            <a:off x="514351" y="3378275"/>
            <a:ext cx="1737424" cy="1737425"/>
            <a:chOff x="5279626" y="2678000"/>
            <a:chExt cx="1737424" cy="1737425"/>
          </a:xfrm>
        </p:grpSpPr>
        <p:sp>
          <p:nvSpPr>
            <p:cNvPr id="27" name="Google Shape;27;p3"/>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rot="2700000">
            <a:off x="4041016" y="238855"/>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2700000">
            <a:off x="-1455291" y="215930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a:off x="1246875" y="2046000"/>
            <a:ext cx="2162100" cy="10515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96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32" name="Google Shape;32;p3"/>
          <p:cNvSpPr txBox="1"/>
          <p:nvPr>
            <p:ph idx="2" type="title"/>
          </p:nvPr>
        </p:nvSpPr>
        <p:spPr>
          <a:xfrm>
            <a:off x="4958575" y="1781188"/>
            <a:ext cx="3472200" cy="740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33" name="Google Shape;33;p3"/>
          <p:cNvSpPr txBox="1"/>
          <p:nvPr>
            <p:ph idx="1" type="subTitle"/>
          </p:nvPr>
        </p:nvSpPr>
        <p:spPr>
          <a:xfrm>
            <a:off x="4958575" y="2621620"/>
            <a:ext cx="3176700" cy="74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rot="2700000">
            <a:off x="8685216" y="3985098"/>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7562063" y="-451813"/>
            <a:ext cx="1737424" cy="1737425"/>
            <a:chOff x="5279626" y="2678000"/>
            <a:chExt cx="1737424" cy="1737425"/>
          </a:xfrm>
        </p:grpSpPr>
        <p:sp>
          <p:nvSpPr>
            <p:cNvPr id="37" name="Google Shape;37;p4"/>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4"/>
          <p:cNvSpPr/>
          <p:nvPr/>
        </p:nvSpPr>
        <p:spPr>
          <a:xfrm rot="2700000">
            <a:off x="7941088" y="377159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p:txBody>
      </p:sp>
      <p:sp>
        <p:nvSpPr>
          <p:cNvPr id="41" name="Google Shape;41;p4"/>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42" name="Google Shape;42;p4"/>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rot="2700000">
            <a:off x="-1887273" y="2927931"/>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2700000">
            <a:off x="-205218" y="4635574"/>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2700000">
            <a:off x="7416388" y="-837657"/>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txBox="1"/>
          <p:nvPr>
            <p:ph idx="1" type="subTitle"/>
          </p:nvPr>
        </p:nvSpPr>
        <p:spPr>
          <a:xfrm>
            <a:off x="1334250"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8" name="Google Shape;48;p5"/>
          <p:cNvSpPr txBox="1"/>
          <p:nvPr>
            <p:ph idx="2" type="subTitle"/>
          </p:nvPr>
        </p:nvSpPr>
        <p:spPr>
          <a:xfrm>
            <a:off x="5253875" y="2980751"/>
            <a:ext cx="2567400" cy="9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49" name="Google Shape;49;p5"/>
          <p:cNvSpPr txBox="1"/>
          <p:nvPr>
            <p:ph idx="3" type="subTitle"/>
          </p:nvPr>
        </p:nvSpPr>
        <p:spPr>
          <a:xfrm>
            <a:off x="1334175" y="2457950"/>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0" name="Google Shape;50;p5"/>
          <p:cNvSpPr txBox="1"/>
          <p:nvPr>
            <p:ph idx="4" type="subTitle"/>
          </p:nvPr>
        </p:nvSpPr>
        <p:spPr>
          <a:xfrm>
            <a:off x="5253860" y="2457939"/>
            <a:ext cx="2567400" cy="53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p:txBody>
      </p:sp>
      <p:sp>
        <p:nvSpPr>
          <p:cNvPr id="51" name="Google Shape;51;p5"/>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6"/>
          <p:cNvSpPr txBox="1"/>
          <p:nvPr>
            <p:ph type="title"/>
          </p:nvPr>
        </p:nvSpPr>
        <p:spPr>
          <a:xfrm>
            <a:off x="713250" y="539500"/>
            <a:ext cx="7717500" cy="5394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
        <p:nvSpPr>
          <p:cNvPr id="54" name="Google Shape;54;p6"/>
          <p:cNvSpPr/>
          <p:nvPr/>
        </p:nvSpPr>
        <p:spPr>
          <a:xfrm rot="5400000">
            <a:off x="1681950" y="183909"/>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p:nvPr/>
        </p:nvSpPr>
        <p:spPr>
          <a:xfrm rot="2700000">
            <a:off x="1876663" y="-636521"/>
            <a:ext cx="1228669"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7"/>
          <p:cNvGrpSpPr/>
          <p:nvPr/>
        </p:nvGrpSpPr>
        <p:grpSpPr>
          <a:xfrm>
            <a:off x="-844949" y="1578562"/>
            <a:ext cx="1737424" cy="1737425"/>
            <a:chOff x="5279626" y="2678000"/>
            <a:chExt cx="1737424" cy="1737425"/>
          </a:xfrm>
        </p:grpSpPr>
        <p:sp>
          <p:nvSpPr>
            <p:cNvPr id="58" name="Google Shape;58;p7"/>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7"/>
          <p:cNvSpPr/>
          <p:nvPr/>
        </p:nvSpPr>
        <p:spPr>
          <a:xfrm rot="2700000">
            <a:off x="1506365" y="1329450"/>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rot="2700000">
            <a:off x="3419196" y="2514271"/>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txBox="1"/>
          <p:nvPr>
            <p:ph idx="1" type="subTitle"/>
          </p:nvPr>
        </p:nvSpPr>
        <p:spPr>
          <a:xfrm>
            <a:off x="4572000" y="1540962"/>
            <a:ext cx="3858900" cy="27762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p:txBody>
      </p:sp>
      <p:sp>
        <p:nvSpPr>
          <p:cNvPr id="63" name="Google Shape;63;p7"/>
          <p:cNvSpPr txBox="1"/>
          <p:nvPr>
            <p:ph type="title"/>
          </p:nvPr>
        </p:nvSpPr>
        <p:spPr>
          <a:xfrm>
            <a:off x="4572000" y="811062"/>
            <a:ext cx="3858900" cy="592800"/>
          </a:xfrm>
          <a:prstGeom prst="rect">
            <a:avLst/>
          </a:prstGeom>
          <a:noFill/>
        </p:spPr>
        <p:txBody>
          <a:bodyPr anchorCtr="0" anchor="ctr" bIns="91425" lIns="91425" spcFirstLastPara="1" rIns="91425" wrap="square" tIns="91425">
            <a:noAutofit/>
          </a:bodyPr>
          <a:lstStyle>
            <a:lvl1pPr lvl="0" rtl="0" algn="l">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p:nvPr/>
        </p:nvSpPr>
        <p:spPr>
          <a:xfrm rot="2700000">
            <a:off x="-341817" y="20504"/>
            <a:ext cx="2279995" cy="2279995"/>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rot="2700000">
            <a:off x="-1718498" y="3951143"/>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8"/>
          <p:cNvGrpSpPr/>
          <p:nvPr/>
        </p:nvGrpSpPr>
        <p:grpSpPr>
          <a:xfrm>
            <a:off x="-1017651" y="1985662"/>
            <a:ext cx="1737424" cy="1737425"/>
            <a:chOff x="5279626" y="2678000"/>
            <a:chExt cx="1737424" cy="1737425"/>
          </a:xfrm>
        </p:grpSpPr>
        <p:sp>
          <p:nvSpPr>
            <p:cNvPr id="68" name="Google Shape;68;p8"/>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8"/>
          <p:cNvSpPr/>
          <p:nvPr/>
        </p:nvSpPr>
        <p:spPr>
          <a:xfrm rot="2700000">
            <a:off x="623853" y="216094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type="ctrTitle"/>
          </p:nvPr>
        </p:nvSpPr>
        <p:spPr>
          <a:xfrm>
            <a:off x="3057775" y="1323150"/>
            <a:ext cx="5373000" cy="24972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5200"/>
              <a:buNone/>
              <a:defRPr sz="9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rot="2700000">
            <a:off x="6835733" y="2514249"/>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2700000">
            <a:off x="8317643" y="1332915"/>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9"/>
          <p:cNvGrpSpPr/>
          <p:nvPr/>
        </p:nvGrpSpPr>
        <p:grpSpPr>
          <a:xfrm>
            <a:off x="3701166" y="3540678"/>
            <a:ext cx="1737424" cy="1737425"/>
            <a:chOff x="5279626" y="2678000"/>
            <a:chExt cx="1737424" cy="1737425"/>
          </a:xfrm>
        </p:grpSpPr>
        <p:sp>
          <p:nvSpPr>
            <p:cNvPr id="76" name="Google Shape;76;p9"/>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9"/>
          <p:cNvSpPr/>
          <p:nvPr/>
        </p:nvSpPr>
        <p:spPr>
          <a:xfrm rot="2700000">
            <a:off x="6100826" y="2577953"/>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flipH="1" rot="-2700000">
            <a:off x="1706854" y="4200487"/>
            <a:ext cx="2279995" cy="227999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flipH="1" rot="-2700000">
            <a:off x="-492749" y="1412276"/>
            <a:ext cx="1228669"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flipH="1" rot="-2700000">
            <a:off x="2891960" y="2598662"/>
            <a:ext cx="137037" cy="1980465"/>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txBox="1"/>
          <p:nvPr>
            <p:ph idx="1" type="subTitle"/>
          </p:nvPr>
        </p:nvSpPr>
        <p:spPr>
          <a:xfrm>
            <a:off x="1797900" y="1475644"/>
            <a:ext cx="5548200" cy="99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8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83" name="Google Shape;83;p9"/>
          <p:cNvSpPr txBox="1"/>
          <p:nvPr>
            <p:ph type="title"/>
          </p:nvPr>
        </p:nvSpPr>
        <p:spPr>
          <a:xfrm>
            <a:off x="713250" y="768100"/>
            <a:ext cx="7717500" cy="5394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Font typeface="Caveat"/>
              <a:buNone/>
              <a:defRPr sz="48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nvSpPr>
        <p:spPr>
          <a:xfrm>
            <a:off x="0" y="-19050"/>
            <a:ext cx="9144000" cy="5143500"/>
          </a:xfrm>
          <a:prstGeom prst="rect">
            <a:avLst/>
          </a:prstGeom>
          <a:solidFill>
            <a:schemeClr val="lt1">
              <a:alpha val="200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rot="2700000">
            <a:off x="4456684" y="2757065"/>
            <a:ext cx="3501027" cy="3501027"/>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0"/>
          <p:cNvGrpSpPr/>
          <p:nvPr/>
        </p:nvGrpSpPr>
        <p:grpSpPr>
          <a:xfrm>
            <a:off x="-1073549" y="3178762"/>
            <a:ext cx="1737424" cy="1737425"/>
            <a:chOff x="5279626" y="2678000"/>
            <a:chExt cx="1737424" cy="1737425"/>
          </a:xfrm>
        </p:grpSpPr>
        <p:sp>
          <p:nvSpPr>
            <p:cNvPr id="88" name="Google Shape;88;p10"/>
            <p:cNvSpPr/>
            <p:nvPr/>
          </p:nvSpPr>
          <p:spPr>
            <a:xfrm rot="2700000">
              <a:off x="5858024" y="3066541"/>
              <a:ext cx="848952" cy="1228669"/>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rot="2700000">
              <a:off x="5648601" y="2656015"/>
              <a:ext cx="446750" cy="1228669"/>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0"/>
          <p:cNvSpPr txBox="1"/>
          <p:nvPr>
            <p:ph type="title"/>
          </p:nvPr>
        </p:nvSpPr>
        <p:spPr>
          <a:xfrm>
            <a:off x="4330700" y="3096088"/>
            <a:ext cx="3753000" cy="1547700"/>
          </a:xfrm>
          <a:prstGeom prst="rect">
            <a:avLst/>
          </a:prstGeom>
          <a:noFill/>
          <a:effectLst>
            <a:outerShdw blurRad="328613" rotWithShape="0" algn="bl" dir="2580000" dist="47625">
              <a:schemeClr val="lt1"/>
            </a:outerShdw>
          </a:effectLst>
        </p:spPr>
        <p:txBody>
          <a:bodyPr anchorCtr="0" anchor="ctr" bIns="91425" lIns="91425" spcFirstLastPara="1" rIns="91425" wrap="square" tIns="91425">
            <a:noAutofit/>
          </a:bodyPr>
          <a:lstStyle>
            <a:lvl1pPr lvl="0" rtl="0">
              <a:spcBef>
                <a:spcPts val="0"/>
              </a:spcBef>
              <a:spcAft>
                <a:spcPts val="0"/>
              </a:spcAft>
              <a:buSzPts val="45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7" y="715596"/>
            <a:ext cx="7717500" cy="475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p:txBody>
      </p:sp>
      <p:sp>
        <p:nvSpPr>
          <p:cNvPr id="7" name="Google Shape;7;p1"/>
          <p:cNvSpPr txBox="1"/>
          <p:nvPr>
            <p:ph idx="1" type="body"/>
          </p:nvPr>
        </p:nvSpPr>
        <p:spPr>
          <a:xfrm>
            <a:off x="713250" y="1923500"/>
            <a:ext cx="7717500" cy="30753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indent="-330200" lvl="1" marL="914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indent="-330200" lvl="2" marL="1371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indent="-330200" lvl="3" marL="1828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indent="-330200" lvl="4" marL="22860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indent="-330200" lvl="5" marL="2743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indent="-330200" lvl="6" marL="32004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indent="-330200" lvl="7" marL="36576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indent="-330200" lvl="8" marL="41148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98" name="Shape 98"/>
        <p:cNvGrpSpPr/>
        <p:nvPr/>
      </p:nvGrpSpPr>
      <p:grpSpPr>
        <a:xfrm>
          <a:off x="0" y="0"/>
          <a:ext cx="0" cy="0"/>
          <a:chOff x="0" y="0"/>
          <a:chExt cx="0" cy="0"/>
        </a:xfrm>
      </p:grpSpPr>
      <p:sp>
        <p:nvSpPr>
          <p:cNvPr id="99" name="Google Shape;99;p1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0" name="Google Shape;100;p1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internship-report/?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16365" r="16371" t="0"/>
          <a:stretch/>
        </p:blipFill>
        <p:spPr>
          <a:xfrm>
            <a:off x="-485437" y="2042057"/>
            <a:ext cx="3249372" cy="3224400"/>
          </a:xfrm>
          <a:prstGeom prst="flowChartDecision">
            <a:avLst/>
          </a:prstGeom>
          <a:noFill/>
          <a:ln>
            <a:noFill/>
          </a:ln>
        </p:spPr>
      </p:pic>
      <p:pic>
        <p:nvPicPr>
          <p:cNvPr id="107" name="Google Shape;107;p15"/>
          <p:cNvPicPr preferRelativeResize="0"/>
          <p:nvPr/>
        </p:nvPicPr>
        <p:blipFill rotWithShape="1">
          <a:blip r:embed="rId4">
            <a:alphaModFix/>
          </a:blip>
          <a:srcRect b="18400" l="15763" r="35971" t="0"/>
          <a:stretch/>
        </p:blipFill>
        <p:spPr>
          <a:xfrm>
            <a:off x="4377350" y="3739375"/>
            <a:ext cx="3812575" cy="3783275"/>
          </a:xfrm>
          <a:prstGeom prst="flowChartDecision">
            <a:avLst/>
          </a:prstGeom>
          <a:noFill/>
          <a:ln>
            <a:noFill/>
          </a:ln>
        </p:spPr>
      </p:pic>
      <p:sp>
        <p:nvSpPr>
          <p:cNvPr id="108" name="Google Shape;108;p15"/>
          <p:cNvSpPr txBox="1"/>
          <p:nvPr>
            <p:ph type="ctrTitle"/>
          </p:nvPr>
        </p:nvSpPr>
        <p:spPr>
          <a:xfrm>
            <a:off x="1325650" y="539500"/>
            <a:ext cx="6492600" cy="1872600"/>
          </a:xfrm>
          <a:prstGeom prst="rect">
            <a:avLst/>
          </a:prstGeom>
        </p:spPr>
        <p:txBody>
          <a:bodyPr anchorCtr="0" anchor="ctr" bIns="91425" lIns="91425" spcFirstLastPara="1" rIns="91425" wrap="square" tIns="91425">
            <a:noAutofit/>
          </a:bodyPr>
          <a:lstStyle/>
          <a:p>
            <a:pPr indent="0" lvl="0" marL="0" rtl="0" algn="ctr">
              <a:spcBef>
                <a:spcPts val="0"/>
              </a:spcBef>
              <a:spcAft>
                <a:spcPts val="1000"/>
              </a:spcAft>
              <a:buNone/>
            </a:pPr>
            <a:r>
              <a:rPr lang="en"/>
              <a:t>Internship Report Infographics</a:t>
            </a:r>
            <a:endParaRPr/>
          </a:p>
        </p:txBody>
      </p:sp>
      <p:sp>
        <p:nvSpPr>
          <p:cNvPr id="109" name="Google Shape;109;p15"/>
          <p:cNvSpPr txBox="1"/>
          <p:nvPr>
            <p:ph idx="1" type="subTitle"/>
          </p:nvPr>
        </p:nvSpPr>
        <p:spPr>
          <a:xfrm>
            <a:off x="2525800" y="2796600"/>
            <a:ext cx="4092300" cy="52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Here is where this template begins</a:t>
            </a:r>
            <a:endParaRPr/>
          </a:p>
        </p:txBody>
      </p:sp>
      <p:sp>
        <p:nvSpPr>
          <p:cNvPr id="110" name="Google Shape;110;p15"/>
          <p:cNvSpPr/>
          <p:nvPr/>
        </p:nvSpPr>
        <p:spPr>
          <a:xfrm rot="5400000">
            <a:off x="4550350" y="1655262"/>
            <a:ext cx="43200" cy="198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333" name="Google Shape;333;p24"/>
          <p:cNvGraphicFramePr/>
          <p:nvPr/>
        </p:nvGraphicFramePr>
        <p:xfrm>
          <a:off x="713238" y="1359588"/>
          <a:ext cx="3000000" cy="3000000"/>
        </p:xfrm>
        <a:graphic>
          <a:graphicData uri="http://schemas.openxmlformats.org/drawingml/2006/table">
            <a:tbl>
              <a:tblPr>
                <a:noFill/>
                <a:tableStyleId>{A818BA4F-D5FC-4575-A986-0A3EE32AE813}</a:tableStyleId>
              </a:tblPr>
              <a:tblGrid>
                <a:gridCol w="996675"/>
                <a:gridCol w="2087425"/>
                <a:gridCol w="926675"/>
                <a:gridCol w="926675"/>
                <a:gridCol w="926675"/>
                <a:gridCol w="926675"/>
                <a:gridCol w="926675"/>
              </a:tblGrid>
              <a:tr h="957050">
                <a:tc gridSpan="2">
                  <a:txBody>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My tasks</a:t>
                      </a:r>
                      <a:endParaRPr sz="2600">
                        <a:solidFill>
                          <a:schemeClr val="lt2"/>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Mon</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Tue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Wed</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Thu</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Fri</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chemeClr val="dk1">
                          <a:alpha val="0"/>
                        </a:schemeClr>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28575">
                      <a:solidFill>
                        <a:schemeClr val="lt2"/>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Research data</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28575">
                      <a:solidFill>
                        <a:schemeClr val="lt2"/>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Data insights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r h="7311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76200">
                      <a:solidFill>
                        <a:srgbClr val="FFFFFF">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Report to directives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76200">
                      <a:solidFill>
                        <a:schemeClr val="dk1">
                          <a:alpha val="0"/>
                        </a:schemeClr>
                      </a:solidFill>
                      <a:prstDash val="solid"/>
                      <a:round/>
                      <a:headEnd len="sm" w="sm" type="none"/>
                      <a:tailEnd len="sm" w="sm" type="none"/>
                    </a:lnR>
                    <a:lnT cap="flat" cmpd="sng" w="76200">
                      <a:solidFill>
                        <a:schemeClr val="dk1">
                          <a:alpha val="0"/>
                        </a:schemeClr>
                      </a:solidFill>
                      <a:prstDash val="solid"/>
                      <a:round/>
                      <a:headEnd len="sm" w="sm" type="none"/>
                      <a:tailEnd len="sm" w="sm" type="none"/>
                    </a:lnT>
                    <a:lnB cap="flat" cmpd="sng" w="76200">
                      <a:solidFill>
                        <a:schemeClr val="dk1">
                          <a:alpha val="0"/>
                        </a:schemeClr>
                      </a:solidFill>
                      <a:prstDash val="solid"/>
                      <a:round/>
                      <a:headEnd len="sm" w="sm" type="none"/>
                      <a:tailEnd len="sm" w="sm" type="none"/>
                    </a:lnB>
                  </a:tcPr>
                </a:tc>
              </a:tr>
            </a:tbl>
          </a:graphicData>
        </a:graphic>
      </p:graphicFrame>
      <p:grpSp>
        <p:nvGrpSpPr>
          <p:cNvPr id="334" name="Google Shape;334;p24"/>
          <p:cNvGrpSpPr/>
          <p:nvPr/>
        </p:nvGrpSpPr>
        <p:grpSpPr>
          <a:xfrm>
            <a:off x="4114419" y="2508765"/>
            <a:ext cx="308234" cy="308234"/>
            <a:chOff x="1487200" y="4993750"/>
            <a:chExt cx="483125" cy="483125"/>
          </a:xfrm>
        </p:grpSpPr>
        <p:sp>
          <p:nvSpPr>
            <p:cNvPr id="335" name="Google Shape;335;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6" name="Google Shape;336;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37" name="Google Shape;337;p24"/>
          <p:cNvGrpSpPr/>
          <p:nvPr/>
        </p:nvGrpSpPr>
        <p:grpSpPr>
          <a:xfrm>
            <a:off x="5028834" y="2508765"/>
            <a:ext cx="308234" cy="308234"/>
            <a:chOff x="1487200" y="4993750"/>
            <a:chExt cx="483125" cy="483125"/>
          </a:xfrm>
        </p:grpSpPr>
        <p:sp>
          <p:nvSpPr>
            <p:cNvPr id="338" name="Google Shape;338;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39" name="Google Shape;339;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0" name="Google Shape;340;p24"/>
          <p:cNvGrpSpPr/>
          <p:nvPr/>
        </p:nvGrpSpPr>
        <p:grpSpPr>
          <a:xfrm>
            <a:off x="5028834" y="3251715"/>
            <a:ext cx="308234" cy="308234"/>
            <a:chOff x="1487200" y="4993750"/>
            <a:chExt cx="483125" cy="483125"/>
          </a:xfrm>
        </p:grpSpPr>
        <p:sp>
          <p:nvSpPr>
            <p:cNvPr id="341" name="Google Shape;341;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2" name="Google Shape;342;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3" name="Google Shape;343;p24"/>
          <p:cNvGrpSpPr/>
          <p:nvPr/>
        </p:nvGrpSpPr>
        <p:grpSpPr>
          <a:xfrm>
            <a:off x="5943259" y="2508765"/>
            <a:ext cx="308234" cy="308234"/>
            <a:chOff x="1487200" y="4993750"/>
            <a:chExt cx="483125" cy="483125"/>
          </a:xfrm>
        </p:grpSpPr>
        <p:sp>
          <p:nvSpPr>
            <p:cNvPr id="344" name="Google Shape;344;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5" name="Google Shape;345;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6" name="Google Shape;346;p24"/>
          <p:cNvGrpSpPr/>
          <p:nvPr/>
        </p:nvGrpSpPr>
        <p:grpSpPr>
          <a:xfrm>
            <a:off x="6880514" y="3251715"/>
            <a:ext cx="308234" cy="308234"/>
            <a:chOff x="1487200" y="4993750"/>
            <a:chExt cx="483125" cy="483125"/>
          </a:xfrm>
        </p:grpSpPr>
        <p:sp>
          <p:nvSpPr>
            <p:cNvPr id="347" name="Google Shape;347;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48" name="Google Shape;348;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49" name="Google Shape;349;p24"/>
          <p:cNvGrpSpPr/>
          <p:nvPr/>
        </p:nvGrpSpPr>
        <p:grpSpPr>
          <a:xfrm>
            <a:off x="7806379" y="3994665"/>
            <a:ext cx="308234" cy="308234"/>
            <a:chOff x="1487200" y="4993750"/>
            <a:chExt cx="483125" cy="483125"/>
          </a:xfrm>
        </p:grpSpPr>
        <p:sp>
          <p:nvSpPr>
            <p:cNvPr id="350" name="Google Shape;350;p24"/>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51" name="Google Shape;351;p24"/>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357" name="Google Shape;357;p25"/>
          <p:cNvGrpSpPr/>
          <p:nvPr/>
        </p:nvGrpSpPr>
        <p:grpSpPr>
          <a:xfrm>
            <a:off x="1115750" y="2381688"/>
            <a:ext cx="1914250" cy="233400"/>
            <a:chOff x="1115750" y="2267388"/>
            <a:chExt cx="1914250" cy="233400"/>
          </a:xfrm>
        </p:grpSpPr>
        <p:sp>
          <p:nvSpPr>
            <p:cNvPr id="358" name="Google Shape;358;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5"/>
          <p:cNvGrpSpPr/>
          <p:nvPr/>
        </p:nvGrpSpPr>
        <p:grpSpPr>
          <a:xfrm>
            <a:off x="1115713" y="1682300"/>
            <a:ext cx="1914316" cy="2653700"/>
            <a:chOff x="1115713" y="1682300"/>
            <a:chExt cx="1914316" cy="2653700"/>
          </a:xfrm>
        </p:grpSpPr>
        <p:sp>
          <p:nvSpPr>
            <p:cNvPr id="365" name="Google Shape;365;p25"/>
            <p:cNvSpPr txBox="1"/>
            <p:nvPr/>
          </p:nvSpPr>
          <p:spPr>
            <a:xfrm>
              <a:off x="1115729"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2/6 months</a:t>
              </a:r>
              <a:endParaRPr sz="2600">
                <a:solidFill>
                  <a:schemeClr val="lt2"/>
                </a:solidFill>
                <a:latin typeface="DM Serif Display"/>
                <a:ea typeface="DM Serif Display"/>
                <a:cs typeface="DM Serif Display"/>
                <a:sym typeface="DM Serif Display"/>
              </a:endParaRPr>
            </a:p>
          </p:txBody>
        </p:sp>
        <p:sp>
          <p:nvSpPr>
            <p:cNvPr id="366" name="Google Shape;366;p25"/>
            <p:cNvSpPr txBox="1"/>
            <p:nvPr/>
          </p:nvSpPr>
          <p:spPr>
            <a:xfrm>
              <a:off x="111572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67" name="Google Shape;367;p25"/>
            <p:cNvSpPr txBox="1"/>
            <p:nvPr/>
          </p:nvSpPr>
          <p:spPr>
            <a:xfrm>
              <a:off x="1115713"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Data</a:t>
              </a:r>
              <a:endParaRPr sz="2600">
                <a:solidFill>
                  <a:schemeClr val="dk1"/>
                </a:solidFill>
                <a:latin typeface="DM Serif Display"/>
                <a:ea typeface="DM Serif Display"/>
                <a:cs typeface="DM Serif Display"/>
                <a:sym typeface="DM Serif Display"/>
              </a:endParaRPr>
            </a:p>
          </p:txBody>
        </p:sp>
      </p:grpSp>
      <p:grpSp>
        <p:nvGrpSpPr>
          <p:cNvPr id="368" name="Google Shape;368;p25"/>
          <p:cNvGrpSpPr/>
          <p:nvPr/>
        </p:nvGrpSpPr>
        <p:grpSpPr>
          <a:xfrm>
            <a:off x="3614875" y="2381688"/>
            <a:ext cx="1914250" cy="233400"/>
            <a:chOff x="1115750" y="2267388"/>
            <a:chExt cx="1914250" cy="233400"/>
          </a:xfrm>
        </p:grpSpPr>
        <p:sp>
          <p:nvSpPr>
            <p:cNvPr id="369" name="Google Shape;369;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145192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a:off x="178809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212426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25"/>
          <p:cNvGrpSpPr/>
          <p:nvPr/>
        </p:nvGrpSpPr>
        <p:grpSpPr>
          <a:xfrm>
            <a:off x="3614788" y="1704100"/>
            <a:ext cx="1914366" cy="2631900"/>
            <a:chOff x="3614788" y="1704100"/>
            <a:chExt cx="1914366" cy="2631900"/>
          </a:xfrm>
        </p:grpSpPr>
        <p:sp>
          <p:nvSpPr>
            <p:cNvPr id="376" name="Google Shape;376;p25"/>
            <p:cNvSpPr txBox="1"/>
            <p:nvPr/>
          </p:nvSpPr>
          <p:spPr>
            <a:xfrm>
              <a:off x="361478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 full of iron oxide</a:t>
              </a:r>
              <a:endParaRPr sz="1600">
                <a:solidFill>
                  <a:schemeClr val="dk1"/>
                </a:solidFill>
                <a:latin typeface="Actor"/>
                <a:ea typeface="Actor"/>
                <a:cs typeface="Actor"/>
                <a:sym typeface="Actor"/>
              </a:endParaRPr>
            </a:p>
          </p:txBody>
        </p:sp>
        <p:sp>
          <p:nvSpPr>
            <p:cNvPr id="377" name="Google Shape;377;p25"/>
            <p:cNvSpPr txBox="1"/>
            <p:nvPr/>
          </p:nvSpPr>
          <p:spPr>
            <a:xfrm>
              <a:off x="36148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4</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78" name="Google Shape;378;p25"/>
            <p:cNvSpPr txBox="1"/>
            <p:nvPr/>
          </p:nvSpPr>
          <p:spPr>
            <a:xfrm>
              <a:off x="3614788" y="17041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grpSp>
      <p:grpSp>
        <p:nvGrpSpPr>
          <p:cNvPr id="379" name="Google Shape;379;p25"/>
          <p:cNvGrpSpPr/>
          <p:nvPr/>
        </p:nvGrpSpPr>
        <p:grpSpPr>
          <a:xfrm>
            <a:off x="6453975" y="2381688"/>
            <a:ext cx="1914250" cy="233400"/>
            <a:chOff x="1115750" y="2267388"/>
            <a:chExt cx="1914250" cy="233400"/>
          </a:xfrm>
        </p:grpSpPr>
        <p:sp>
          <p:nvSpPr>
            <p:cNvPr id="380" name="Google Shape;380;p25"/>
            <p:cNvSpPr/>
            <p:nvPr/>
          </p:nvSpPr>
          <p:spPr>
            <a:xfrm>
              <a:off x="1115750" y="2267388"/>
              <a:ext cx="233400" cy="23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5"/>
            <p:cNvSpPr/>
            <p:nvPr/>
          </p:nvSpPr>
          <p:spPr>
            <a:xfrm>
              <a:off x="145192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5"/>
            <p:cNvSpPr/>
            <p:nvPr/>
          </p:nvSpPr>
          <p:spPr>
            <a:xfrm>
              <a:off x="178809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5"/>
            <p:cNvSpPr/>
            <p:nvPr/>
          </p:nvSpPr>
          <p:spPr>
            <a:xfrm>
              <a:off x="212426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5"/>
            <p:cNvSpPr/>
            <p:nvPr/>
          </p:nvSpPr>
          <p:spPr>
            <a:xfrm>
              <a:off x="246043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2796600" y="2267388"/>
              <a:ext cx="233400" cy="233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25"/>
          <p:cNvGrpSpPr/>
          <p:nvPr/>
        </p:nvGrpSpPr>
        <p:grpSpPr>
          <a:xfrm>
            <a:off x="6453938" y="1682300"/>
            <a:ext cx="1914316" cy="2653700"/>
            <a:chOff x="6453938" y="1682300"/>
            <a:chExt cx="1914316" cy="2653700"/>
          </a:xfrm>
        </p:grpSpPr>
        <p:sp>
          <p:nvSpPr>
            <p:cNvPr id="387" name="Google Shape;387;p25"/>
            <p:cNvSpPr txBox="1"/>
            <p:nvPr/>
          </p:nvSpPr>
          <p:spPr>
            <a:xfrm>
              <a:off x="6453949" y="3461200"/>
              <a:ext cx="1914300" cy="8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88" name="Google Shape;388;p25"/>
            <p:cNvSpPr txBox="1"/>
            <p:nvPr/>
          </p:nvSpPr>
          <p:spPr>
            <a:xfrm>
              <a:off x="6453954" y="2661099"/>
              <a:ext cx="19143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lt2"/>
                  </a:solidFill>
                  <a:latin typeface="DM Serif Display"/>
                  <a:ea typeface="DM Serif Display"/>
                  <a:cs typeface="DM Serif Display"/>
                  <a:sym typeface="DM Serif Display"/>
                </a:rPr>
                <a:t>1</a:t>
              </a:r>
              <a:r>
                <a:rPr lang="en" sz="2600">
                  <a:solidFill>
                    <a:schemeClr val="lt2"/>
                  </a:solidFill>
                  <a:latin typeface="DM Serif Display"/>
                  <a:ea typeface="DM Serif Display"/>
                  <a:cs typeface="DM Serif Display"/>
                  <a:sym typeface="DM Serif Display"/>
                </a:rPr>
                <a:t>/6 months</a:t>
              </a:r>
              <a:endParaRPr sz="2600">
                <a:solidFill>
                  <a:schemeClr val="lt2"/>
                </a:solidFill>
                <a:latin typeface="DM Serif Display"/>
                <a:ea typeface="DM Serif Display"/>
                <a:cs typeface="DM Serif Display"/>
                <a:sym typeface="DM Serif Display"/>
              </a:endParaRPr>
            </a:p>
          </p:txBody>
        </p:sp>
        <p:sp>
          <p:nvSpPr>
            <p:cNvPr id="389" name="Google Shape;389;p25"/>
            <p:cNvSpPr txBox="1"/>
            <p:nvPr/>
          </p:nvSpPr>
          <p:spPr>
            <a:xfrm>
              <a:off x="6453938" y="1682300"/>
              <a:ext cx="19143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Insights</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95" name="Google Shape;395;p26"/>
          <p:cNvSpPr txBox="1"/>
          <p:nvPr/>
        </p:nvSpPr>
        <p:spPr>
          <a:xfrm>
            <a:off x="2736125"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96" name="Google Shape;396;p26"/>
          <p:cNvSpPr txBox="1"/>
          <p:nvPr/>
        </p:nvSpPr>
        <p:spPr>
          <a:xfrm>
            <a:off x="6781872" y="174278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397" name="Google Shape;397;p26"/>
          <p:cNvSpPr txBox="1"/>
          <p:nvPr/>
        </p:nvSpPr>
        <p:spPr>
          <a:xfrm>
            <a:off x="6781872" y="38855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cxnSp>
        <p:nvCxnSpPr>
          <p:cNvPr id="398" name="Google Shape;398;p26"/>
          <p:cNvCxnSpPr>
            <a:stCxn id="399" idx="3"/>
            <a:endCxn id="395" idx="1"/>
          </p:cNvCxnSpPr>
          <p:nvPr/>
        </p:nvCxnSpPr>
        <p:spPr>
          <a:xfrm>
            <a:off x="2362050" y="3009839"/>
            <a:ext cx="374100" cy="0"/>
          </a:xfrm>
          <a:prstGeom prst="straightConnector1">
            <a:avLst/>
          </a:prstGeom>
          <a:noFill/>
          <a:ln cap="flat" cmpd="sng" w="28575">
            <a:solidFill>
              <a:schemeClr val="lt2"/>
            </a:solidFill>
            <a:prstDash val="solid"/>
            <a:round/>
            <a:headEnd len="med" w="med" type="none"/>
            <a:tailEnd len="med" w="med" type="triangle"/>
          </a:ln>
        </p:spPr>
      </p:cxnSp>
      <p:cxnSp>
        <p:nvCxnSpPr>
          <p:cNvPr id="400" name="Google Shape;400;p26"/>
          <p:cNvCxnSpPr>
            <a:stCxn id="395" idx="0"/>
            <a:endCxn id="401" idx="1"/>
          </p:cNvCxnSpPr>
          <p:nvPr/>
        </p:nvCxnSpPr>
        <p:spPr>
          <a:xfrm rot="-5400000">
            <a:off x="3755975" y="1776989"/>
            <a:ext cx="807600" cy="1198500"/>
          </a:xfrm>
          <a:prstGeom prst="bentConnector2">
            <a:avLst/>
          </a:prstGeom>
          <a:noFill/>
          <a:ln cap="flat" cmpd="sng" w="28575">
            <a:solidFill>
              <a:schemeClr val="lt2"/>
            </a:solidFill>
            <a:prstDash val="solid"/>
            <a:round/>
            <a:headEnd len="med" w="med" type="none"/>
            <a:tailEnd len="med" w="med" type="triangle"/>
          </a:ln>
        </p:spPr>
      </p:cxnSp>
      <p:cxnSp>
        <p:nvCxnSpPr>
          <p:cNvPr id="402" name="Google Shape;402;p26"/>
          <p:cNvCxnSpPr>
            <a:stCxn id="395" idx="2"/>
            <a:endCxn id="403" idx="1"/>
          </p:cNvCxnSpPr>
          <p:nvPr/>
        </p:nvCxnSpPr>
        <p:spPr>
          <a:xfrm flipH="1" rot="-5400000">
            <a:off x="3721925" y="3078239"/>
            <a:ext cx="875700" cy="1198500"/>
          </a:xfrm>
          <a:prstGeom prst="bentConnector2">
            <a:avLst/>
          </a:prstGeom>
          <a:noFill/>
          <a:ln cap="flat" cmpd="sng" w="28575">
            <a:solidFill>
              <a:schemeClr val="lt2"/>
            </a:solidFill>
            <a:prstDash val="solid"/>
            <a:round/>
            <a:headEnd len="med" w="med" type="none"/>
            <a:tailEnd len="med" w="med" type="triangle"/>
          </a:ln>
        </p:spPr>
      </p:cxnSp>
      <p:cxnSp>
        <p:nvCxnSpPr>
          <p:cNvPr id="404" name="Google Shape;404;p26"/>
          <p:cNvCxnSpPr>
            <a:stCxn id="396" idx="1"/>
            <a:endCxn id="401" idx="3"/>
          </p:cNvCxnSpPr>
          <p:nvPr/>
        </p:nvCxnSpPr>
        <p:spPr>
          <a:xfrm flipH="1">
            <a:off x="6407772" y="1972584"/>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cxnSp>
        <p:nvCxnSpPr>
          <p:cNvPr id="405" name="Google Shape;405;p26"/>
          <p:cNvCxnSpPr>
            <a:stCxn id="397" idx="1"/>
            <a:endCxn id="403" idx="3"/>
          </p:cNvCxnSpPr>
          <p:nvPr/>
        </p:nvCxnSpPr>
        <p:spPr>
          <a:xfrm flipH="1">
            <a:off x="6407772" y="4115375"/>
            <a:ext cx="374100" cy="600"/>
          </a:xfrm>
          <a:prstGeom prst="bentConnector3">
            <a:avLst>
              <a:gd fmla="val 49996" name="adj1"/>
            </a:avLst>
          </a:prstGeom>
          <a:noFill/>
          <a:ln cap="flat" cmpd="sng" w="28575">
            <a:solidFill>
              <a:schemeClr val="lt2"/>
            </a:solidFill>
            <a:prstDash val="solid"/>
            <a:round/>
            <a:headEnd len="med" w="med" type="none"/>
            <a:tailEnd len="med" w="med" type="triangle"/>
          </a:ln>
        </p:spPr>
      </p:cxnSp>
      <p:grpSp>
        <p:nvGrpSpPr>
          <p:cNvPr id="406" name="Google Shape;406;p26"/>
          <p:cNvGrpSpPr/>
          <p:nvPr/>
        </p:nvGrpSpPr>
        <p:grpSpPr>
          <a:xfrm>
            <a:off x="713245" y="2780039"/>
            <a:ext cx="1648805" cy="1553176"/>
            <a:chOff x="713245" y="2780039"/>
            <a:chExt cx="1648805" cy="1553176"/>
          </a:xfrm>
        </p:grpSpPr>
        <p:sp>
          <p:nvSpPr>
            <p:cNvPr id="399" name="Google Shape;399;p26"/>
            <p:cNvSpPr txBox="1"/>
            <p:nvPr/>
          </p:nvSpPr>
          <p:spPr>
            <a:xfrm>
              <a:off x="713250" y="2780039"/>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407" name="Google Shape;407;p26"/>
            <p:cNvSpPr txBox="1"/>
            <p:nvPr/>
          </p:nvSpPr>
          <p:spPr>
            <a:xfrm>
              <a:off x="713245" y="3468615"/>
              <a:ext cx="1648800" cy="86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really beautiful name but it’s hot</a:t>
              </a:r>
              <a:endParaRPr sz="1600">
                <a:solidFill>
                  <a:schemeClr val="dk1"/>
                </a:solidFill>
                <a:latin typeface="Actor"/>
                <a:ea typeface="Actor"/>
                <a:cs typeface="Actor"/>
                <a:sym typeface="Actor"/>
              </a:endParaRPr>
            </a:p>
          </p:txBody>
        </p:sp>
      </p:grpSp>
      <p:grpSp>
        <p:nvGrpSpPr>
          <p:cNvPr id="408" name="Google Shape;408;p26"/>
          <p:cNvGrpSpPr/>
          <p:nvPr/>
        </p:nvGrpSpPr>
        <p:grpSpPr>
          <a:xfrm>
            <a:off x="4759000" y="1742675"/>
            <a:ext cx="1648800" cy="2602390"/>
            <a:chOff x="4759000" y="1742675"/>
            <a:chExt cx="1648800" cy="2602390"/>
          </a:xfrm>
        </p:grpSpPr>
        <p:sp>
          <p:nvSpPr>
            <p:cNvPr id="401" name="Google Shape;401;p26"/>
            <p:cNvSpPr txBox="1"/>
            <p:nvPr/>
          </p:nvSpPr>
          <p:spPr>
            <a:xfrm>
              <a:off x="4759000" y="1742675"/>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a:t>
              </a:r>
              <a:endParaRPr sz="2600">
                <a:solidFill>
                  <a:schemeClr val="dk1"/>
                </a:solidFill>
                <a:latin typeface="DM Serif Display"/>
                <a:ea typeface="DM Serif Display"/>
                <a:cs typeface="DM Serif Display"/>
                <a:sym typeface="DM Serif Display"/>
              </a:endParaRPr>
            </a:p>
          </p:txBody>
        </p:sp>
        <p:sp>
          <p:nvSpPr>
            <p:cNvPr id="403" name="Google Shape;403;p26"/>
            <p:cNvSpPr txBox="1"/>
            <p:nvPr/>
          </p:nvSpPr>
          <p:spPr>
            <a:xfrm>
              <a:off x="4759000" y="3885464"/>
              <a:ext cx="1648800" cy="4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a:t>
              </a:r>
              <a:endParaRPr sz="2600">
                <a:solidFill>
                  <a:schemeClr val="dk1"/>
                </a:solidFill>
                <a:latin typeface="DM Serif Display"/>
                <a:ea typeface="DM Serif Display"/>
                <a:cs typeface="DM Serif Display"/>
                <a:sym typeface="DM Serif Display"/>
              </a:endParaRPr>
            </a:p>
          </p:txBody>
        </p:sp>
        <p:sp>
          <p:nvSpPr>
            <p:cNvPr id="409" name="Google Shape;409;p26"/>
            <p:cNvSpPr txBox="1"/>
            <p:nvPr/>
          </p:nvSpPr>
          <p:spPr>
            <a:xfrm>
              <a:off x="4759000" y="2557175"/>
              <a:ext cx="1648800" cy="94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410" name="Google Shape;410;p26"/>
          <p:cNvSpPr/>
          <p:nvPr/>
        </p:nvSpPr>
        <p:spPr>
          <a:xfrm>
            <a:off x="7092973" y="249655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11" name="Google Shape;411;p26"/>
          <p:cNvSpPr/>
          <p:nvPr/>
        </p:nvSpPr>
        <p:spPr>
          <a:xfrm>
            <a:off x="1024348" y="1501630"/>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412" name="Google Shape;412;p26"/>
          <p:cNvGrpSpPr/>
          <p:nvPr/>
        </p:nvGrpSpPr>
        <p:grpSpPr>
          <a:xfrm>
            <a:off x="1384766" y="1839721"/>
            <a:ext cx="305771" cy="350401"/>
            <a:chOff x="2890050" y="2318350"/>
            <a:chExt cx="259150" cy="296975"/>
          </a:xfrm>
        </p:grpSpPr>
        <p:sp>
          <p:nvSpPr>
            <p:cNvPr id="413" name="Google Shape;413;p26"/>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6"/>
          <p:cNvGrpSpPr/>
          <p:nvPr/>
        </p:nvGrpSpPr>
        <p:grpSpPr>
          <a:xfrm>
            <a:off x="7442231" y="2790046"/>
            <a:ext cx="328071" cy="349427"/>
            <a:chOff x="5421475" y="1945825"/>
            <a:chExt cx="278050" cy="296150"/>
          </a:xfrm>
        </p:grpSpPr>
        <p:sp>
          <p:nvSpPr>
            <p:cNvPr id="416" name="Google Shape;416;p26"/>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24" name="Google Shape;424;p26"/>
          <p:cNvCxnSpPr>
            <a:stCxn id="401" idx="2"/>
            <a:endCxn id="409" idx="0"/>
          </p:cNvCxnSpPr>
          <p:nvPr/>
        </p:nvCxnSpPr>
        <p:spPr>
          <a:xfrm flipH="1" rot="-5400000">
            <a:off x="5406250" y="2379425"/>
            <a:ext cx="354900" cy="6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425" name="Google Shape;425;p26"/>
          <p:cNvCxnSpPr>
            <a:stCxn id="409" idx="2"/>
            <a:endCxn id="403" idx="0"/>
          </p:cNvCxnSpPr>
          <p:nvPr/>
        </p:nvCxnSpPr>
        <p:spPr>
          <a:xfrm flipH="1" rot="-5400000">
            <a:off x="5390350" y="3691925"/>
            <a:ext cx="3867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426" name="Google Shape;426;p26"/>
          <p:cNvCxnSpPr>
            <a:stCxn id="399" idx="2"/>
            <a:endCxn id="407" idx="0"/>
          </p:cNvCxnSpPr>
          <p:nvPr/>
        </p:nvCxnSpPr>
        <p:spPr>
          <a:xfrm flipH="1" rot="-5400000">
            <a:off x="1423500" y="3353789"/>
            <a:ext cx="228900" cy="600"/>
          </a:xfrm>
          <a:prstGeom prst="bentConnector3">
            <a:avLst>
              <a:gd fmla="val 50017" name="adj1"/>
            </a:avLst>
          </a:prstGeom>
          <a:noFill/>
          <a:ln cap="flat" cmpd="sng" w="28575">
            <a:solidFill>
              <a:schemeClr val="lt2"/>
            </a:solidFill>
            <a:prstDash val="solid"/>
            <a:round/>
            <a:headEnd len="med" w="med" type="none"/>
            <a:tailEnd len="med" w="med" type="none"/>
          </a:ln>
        </p:spPr>
      </p:cxnSp>
      <p:cxnSp>
        <p:nvCxnSpPr>
          <p:cNvPr id="427" name="Google Shape;427;p26"/>
          <p:cNvCxnSpPr>
            <a:stCxn id="411" idx="2"/>
            <a:endCxn id="399" idx="0"/>
          </p:cNvCxnSpPr>
          <p:nvPr/>
        </p:nvCxnSpPr>
        <p:spPr>
          <a:xfrm flipH="1" rot="-5400000">
            <a:off x="1412098" y="2653780"/>
            <a:ext cx="251700" cy="600"/>
          </a:xfrm>
          <a:prstGeom prst="bentConnector3">
            <a:avLst>
              <a:gd fmla="val 50022" name="adj1"/>
            </a:avLst>
          </a:prstGeom>
          <a:noFill/>
          <a:ln cap="flat" cmpd="sng" w="28575">
            <a:solidFill>
              <a:schemeClr val="lt2"/>
            </a:solidFill>
            <a:prstDash val="solid"/>
            <a:round/>
            <a:headEnd len="med" w="med" type="none"/>
            <a:tailEnd len="med" w="med" type="none"/>
          </a:ln>
        </p:spPr>
      </p:cxnSp>
      <p:cxnSp>
        <p:nvCxnSpPr>
          <p:cNvPr id="428" name="Google Shape;428;p26"/>
          <p:cNvCxnSpPr>
            <a:stCxn id="396" idx="2"/>
            <a:endCxn id="410" idx="0"/>
          </p:cNvCxnSpPr>
          <p:nvPr/>
        </p:nvCxnSpPr>
        <p:spPr>
          <a:xfrm flipH="1" rot="-5400000">
            <a:off x="7459422" y="2349234"/>
            <a:ext cx="294300" cy="600"/>
          </a:xfrm>
          <a:prstGeom prst="bentConnector3">
            <a:avLst>
              <a:gd fmla="val 49978" name="adj1"/>
            </a:avLst>
          </a:prstGeom>
          <a:noFill/>
          <a:ln cap="flat" cmpd="sng" w="28575">
            <a:solidFill>
              <a:schemeClr val="lt2"/>
            </a:solidFill>
            <a:prstDash val="solid"/>
            <a:round/>
            <a:headEnd len="med" w="med" type="none"/>
            <a:tailEnd len="med" w="med" type="none"/>
          </a:ln>
        </p:spPr>
      </p:cxnSp>
      <p:cxnSp>
        <p:nvCxnSpPr>
          <p:cNvPr id="429" name="Google Shape;429;p26"/>
          <p:cNvCxnSpPr>
            <a:stCxn id="410" idx="2"/>
            <a:endCxn id="397" idx="0"/>
          </p:cNvCxnSpPr>
          <p:nvPr/>
        </p:nvCxnSpPr>
        <p:spPr>
          <a:xfrm flipH="1" rot="-5400000">
            <a:off x="7425373" y="3704055"/>
            <a:ext cx="362400" cy="600"/>
          </a:xfrm>
          <a:prstGeom prst="bentConnector3">
            <a:avLst>
              <a:gd fmla="val 50003"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435" name="Google Shape;435;p27"/>
          <p:cNvSpPr/>
          <p:nvPr/>
        </p:nvSpPr>
        <p:spPr>
          <a:xfrm rot="5400000">
            <a:off x="6329000"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6" name="Google Shape;436;p27"/>
          <p:cNvSpPr/>
          <p:nvPr/>
        </p:nvSpPr>
        <p:spPr>
          <a:xfrm rot="5400000">
            <a:off x="3564491" y="2100650"/>
            <a:ext cx="2024700" cy="5085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sp>
        <p:nvSpPr>
          <p:cNvPr id="437" name="Google Shape;437;p27"/>
          <p:cNvSpPr/>
          <p:nvPr/>
        </p:nvSpPr>
        <p:spPr>
          <a:xfrm rot="5400000">
            <a:off x="799976" y="2100650"/>
            <a:ext cx="2024700" cy="5085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rgbClr val="F6EFDC"/>
              </a:solidFill>
              <a:latin typeface="Syne SemiBold"/>
              <a:ea typeface="Syne SemiBold"/>
              <a:cs typeface="Syne SemiBold"/>
              <a:sym typeface="Syne SemiBold"/>
            </a:endParaRPr>
          </a:p>
        </p:txBody>
      </p:sp>
      <p:grpSp>
        <p:nvGrpSpPr>
          <p:cNvPr id="438" name="Google Shape;438;p27"/>
          <p:cNvGrpSpPr/>
          <p:nvPr/>
        </p:nvGrpSpPr>
        <p:grpSpPr>
          <a:xfrm>
            <a:off x="3482575" y="1679884"/>
            <a:ext cx="2198100" cy="2830116"/>
            <a:chOff x="3482575" y="1679884"/>
            <a:chExt cx="2198100" cy="2830116"/>
          </a:xfrm>
        </p:grpSpPr>
        <p:sp>
          <p:nvSpPr>
            <p:cNvPr id="439" name="Google Shape;439;p27"/>
            <p:cNvSpPr txBox="1"/>
            <p:nvPr/>
          </p:nvSpPr>
          <p:spPr>
            <a:xfrm>
              <a:off x="4845450" y="1679884"/>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sp>
          <p:nvSpPr>
            <p:cNvPr id="440" name="Google Shape;440;p27"/>
            <p:cNvSpPr txBox="1"/>
            <p:nvPr/>
          </p:nvSpPr>
          <p:spPr>
            <a:xfrm>
              <a:off x="34825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smallest planet of them all</a:t>
              </a:r>
              <a:endParaRPr sz="1600">
                <a:solidFill>
                  <a:schemeClr val="dk1"/>
                </a:solidFill>
                <a:latin typeface="Actor"/>
                <a:ea typeface="Actor"/>
                <a:cs typeface="Actor"/>
                <a:sym typeface="Actor"/>
              </a:endParaRPr>
            </a:p>
          </p:txBody>
        </p:sp>
        <p:sp>
          <p:nvSpPr>
            <p:cNvPr id="441" name="Google Shape;441;p27"/>
            <p:cNvSpPr/>
            <p:nvPr/>
          </p:nvSpPr>
          <p:spPr>
            <a:xfrm>
              <a:off x="34825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grpSp>
      <p:grpSp>
        <p:nvGrpSpPr>
          <p:cNvPr id="442" name="Google Shape;442;p27"/>
          <p:cNvGrpSpPr/>
          <p:nvPr/>
        </p:nvGrpSpPr>
        <p:grpSpPr>
          <a:xfrm>
            <a:off x="6242288" y="2695835"/>
            <a:ext cx="2198100" cy="1814165"/>
            <a:chOff x="6242288" y="2695835"/>
            <a:chExt cx="2198100" cy="1814165"/>
          </a:xfrm>
        </p:grpSpPr>
        <p:sp>
          <p:nvSpPr>
            <p:cNvPr id="443" name="Google Shape;443;p27"/>
            <p:cNvSpPr txBox="1"/>
            <p:nvPr/>
          </p:nvSpPr>
          <p:spPr>
            <a:xfrm>
              <a:off x="7605150" y="2695835"/>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25%</a:t>
              </a:r>
              <a:endParaRPr sz="2600">
                <a:solidFill>
                  <a:schemeClr val="dk1"/>
                </a:solidFill>
                <a:latin typeface="DM Serif Display"/>
                <a:ea typeface="DM Serif Display"/>
                <a:cs typeface="DM Serif Display"/>
                <a:sym typeface="DM Serif Display"/>
              </a:endParaRPr>
            </a:p>
          </p:txBody>
        </p:sp>
        <p:sp>
          <p:nvSpPr>
            <p:cNvPr id="444" name="Google Shape;444;p27"/>
            <p:cNvSpPr txBox="1"/>
            <p:nvPr/>
          </p:nvSpPr>
          <p:spPr>
            <a:xfrm>
              <a:off x="6242288"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a:t>
              </a:r>
              <a:r>
                <a:rPr lang="en" sz="1600">
                  <a:solidFill>
                    <a:schemeClr val="dk1"/>
                  </a:solidFill>
                  <a:latin typeface="Actor"/>
                  <a:ea typeface="Actor"/>
                  <a:cs typeface="Actor"/>
                  <a:sym typeface="Actor"/>
                </a:rPr>
                <a:t>biggest</a:t>
              </a:r>
              <a:r>
                <a:rPr lang="en" sz="1600">
                  <a:solidFill>
                    <a:schemeClr val="dk1"/>
                  </a:solidFill>
                  <a:latin typeface="Actor"/>
                  <a:ea typeface="Actor"/>
                  <a:cs typeface="Actor"/>
                  <a:sym typeface="Actor"/>
                </a:rPr>
                <a:t> planet of them all</a:t>
              </a:r>
              <a:endParaRPr sz="1600">
                <a:solidFill>
                  <a:schemeClr val="dk1"/>
                </a:solidFill>
                <a:latin typeface="Actor"/>
                <a:ea typeface="Actor"/>
                <a:cs typeface="Actor"/>
                <a:sym typeface="Actor"/>
              </a:endParaRPr>
            </a:p>
          </p:txBody>
        </p:sp>
        <p:sp>
          <p:nvSpPr>
            <p:cNvPr id="445" name="Google Shape;445;p27"/>
            <p:cNvSpPr/>
            <p:nvPr/>
          </p:nvSpPr>
          <p:spPr>
            <a:xfrm>
              <a:off x="6242288"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grpSp>
      <p:grpSp>
        <p:nvGrpSpPr>
          <p:cNvPr id="446" name="Google Shape;446;p27"/>
          <p:cNvGrpSpPr/>
          <p:nvPr/>
        </p:nvGrpSpPr>
        <p:grpSpPr>
          <a:xfrm>
            <a:off x="713275" y="2202750"/>
            <a:ext cx="2198100" cy="2307250"/>
            <a:chOff x="713275" y="2202750"/>
            <a:chExt cx="2198100" cy="2307250"/>
          </a:xfrm>
        </p:grpSpPr>
        <p:sp>
          <p:nvSpPr>
            <p:cNvPr id="447" name="Google Shape;447;p27"/>
            <p:cNvSpPr/>
            <p:nvPr/>
          </p:nvSpPr>
          <p:spPr>
            <a:xfrm>
              <a:off x="713275" y="3440100"/>
              <a:ext cx="2198100" cy="508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48" name="Google Shape;448;p27"/>
            <p:cNvSpPr txBox="1"/>
            <p:nvPr/>
          </p:nvSpPr>
          <p:spPr>
            <a:xfrm>
              <a:off x="713275" y="3879400"/>
              <a:ext cx="2198100" cy="63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planet that harbours life</a:t>
              </a:r>
              <a:endParaRPr sz="1600">
                <a:solidFill>
                  <a:schemeClr val="dk1"/>
                </a:solidFill>
                <a:latin typeface="Actor"/>
                <a:ea typeface="Actor"/>
                <a:cs typeface="Actor"/>
                <a:sym typeface="Actor"/>
              </a:endParaRPr>
            </a:p>
          </p:txBody>
        </p:sp>
        <p:sp>
          <p:nvSpPr>
            <p:cNvPr id="449" name="Google Shape;449;p27"/>
            <p:cNvSpPr txBox="1"/>
            <p:nvPr/>
          </p:nvSpPr>
          <p:spPr>
            <a:xfrm>
              <a:off x="2085750" y="2202750"/>
              <a:ext cx="8256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sp>
        <p:nvSpPr>
          <p:cNvPr id="450" name="Google Shape;450;p27"/>
          <p:cNvSpPr/>
          <p:nvPr/>
        </p:nvSpPr>
        <p:spPr>
          <a:xfrm>
            <a:off x="1558063" y="2100662"/>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1" name="Google Shape;451;p27"/>
          <p:cNvSpPr/>
          <p:nvPr/>
        </p:nvSpPr>
        <p:spPr>
          <a:xfrm>
            <a:off x="4324978" y="1591546"/>
            <a:ext cx="508500" cy="50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52" name="Google Shape;452;p27"/>
          <p:cNvSpPr/>
          <p:nvPr/>
        </p:nvSpPr>
        <p:spPr>
          <a:xfrm>
            <a:off x="7091878" y="2607496"/>
            <a:ext cx="508500" cy="5085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458" name="Google Shape;458;p28"/>
          <p:cNvGrpSpPr/>
          <p:nvPr/>
        </p:nvGrpSpPr>
        <p:grpSpPr>
          <a:xfrm>
            <a:off x="4798562" y="2640137"/>
            <a:ext cx="1593000" cy="1869813"/>
            <a:chOff x="4798562" y="2640137"/>
            <a:chExt cx="1593000" cy="1869813"/>
          </a:xfrm>
        </p:grpSpPr>
        <p:sp>
          <p:nvSpPr>
            <p:cNvPr id="459" name="Google Shape;459;p28"/>
            <p:cNvSpPr/>
            <p:nvPr/>
          </p:nvSpPr>
          <p:spPr>
            <a:xfrm>
              <a:off x="4798562" y="3468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460" name="Google Shape;460;p28"/>
            <p:cNvSpPr txBox="1"/>
            <p:nvPr/>
          </p:nvSpPr>
          <p:spPr>
            <a:xfrm>
              <a:off x="4799492" y="3844550"/>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very big planet</a:t>
              </a:r>
              <a:endParaRPr sz="1600">
                <a:solidFill>
                  <a:schemeClr val="dk1"/>
                </a:solidFill>
                <a:latin typeface="Actor"/>
                <a:ea typeface="Actor"/>
                <a:cs typeface="Actor"/>
                <a:sym typeface="Actor"/>
              </a:endParaRPr>
            </a:p>
          </p:txBody>
        </p:sp>
        <p:sp>
          <p:nvSpPr>
            <p:cNvPr id="461" name="Google Shape;461;p28"/>
            <p:cNvSpPr/>
            <p:nvPr/>
          </p:nvSpPr>
          <p:spPr>
            <a:xfrm>
              <a:off x="4798562"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Q3</a:t>
              </a:r>
              <a:endParaRPr sz="2600">
                <a:solidFill>
                  <a:schemeClr val="dk1"/>
                </a:solidFill>
                <a:latin typeface="DM Serif Display"/>
                <a:ea typeface="DM Serif Display"/>
                <a:cs typeface="DM Serif Display"/>
                <a:sym typeface="DM Serif Display"/>
              </a:endParaRPr>
            </a:p>
          </p:txBody>
        </p:sp>
      </p:grpSp>
      <p:grpSp>
        <p:nvGrpSpPr>
          <p:cNvPr id="462" name="Google Shape;462;p28"/>
          <p:cNvGrpSpPr/>
          <p:nvPr/>
        </p:nvGrpSpPr>
        <p:grpSpPr>
          <a:xfrm>
            <a:off x="719438" y="2640175"/>
            <a:ext cx="1593013" cy="1869813"/>
            <a:chOff x="719438" y="2640175"/>
            <a:chExt cx="1593013" cy="1869813"/>
          </a:xfrm>
        </p:grpSpPr>
        <p:sp>
          <p:nvSpPr>
            <p:cNvPr id="463" name="Google Shape;463;p28"/>
            <p:cNvSpPr/>
            <p:nvPr/>
          </p:nvSpPr>
          <p:spPr>
            <a:xfrm>
              <a:off x="719450" y="3468212"/>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464" name="Google Shape;464;p28"/>
            <p:cNvSpPr txBox="1"/>
            <p:nvPr/>
          </p:nvSpPr>
          <p:spPr>
            <a:xfrm>
              <a:off x="719438" y="3844588"/>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Mars is a very cold place</a:t>
              </a:r>
              <a:endParaRPr sz="1600">
                <a:solidFill>
                  <a:schemeClr val="dk1"/>
                </a:solidFill>
                <a:latin typeface="Actor"/>
                <a:ea typeface="Actor"/>
                <a:cs typeface="Actor"/>
                <a:sym typeface="Actor"/>
              </a:endParaRPr>
            </a:p>
          </p:txBody>
        </p:sp>
        <p:sp>
          <p:nvSpPr>
            <p:cNvPr id="465" name="Google Shape;465;p28"/>
            <p:cNvSpPr/>
            <p:nvPr/>
          </p:nvSpPr>
          <p:spPr>
            <a:xfrm>
              <a:off x="719450" y="264017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Q1</a:t>
              </a:r>
              <a:endParaRPr sz="2600">
                <a:solidFill>
                  <a:schemeClr val="dk1"/>
                </a:solidFill>
                <a:latin typeface="DM Serif Display"/>
                <a:ea typeface="DM Serif Display"/>
                <a:cs typeface="DM Serif Display"/>
                <a:sym typeface="DM Serif Display"/>
              </a:endParaRPr>
            </a:p>
          </p:txBody>
        </p:sp>
      </p:grpSp>
      <p:grpSp>
        <p:nvGrpSpPr>
          <p:cNvPr id="466" name="Google Shape;466;p28"/>
          <p:cNvGrpSpPr/>
          <p:nvPr/>
        </p:nvGrpSpPr>
        <p:grpSpPr>
          <a:xfrm>
            <a:off x="2758539" y="1299225"/>
            <a:ext cx="1593924" cy="1869812"/>
            <a:chOff x="2758539" y="1299225"/>
            <a:chExt cx="1593924" cy="1869812"/>
          </a:xfrm>
        </p:grpSpPr>
        <p:sp>
          <p:nvSpPr>
            <p:cNvPr id="467" name="Google Shape;467;p28"/>
            <p:cNvSpPr/>
            <p:nvPr/>
          </p:nvSpPr>
          <p:spPr>
            <a:xfrm>
              <a:off x="2758539" y="1299225"/>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468" name="Google Shape;468;p28"/>
            <p:cNvSpPr txBox="1"/>
            <p:nvPr/>
          </p:nvSpPr>
          <p:spPr>
            <a:xfrm>
              <a:off x="2759462" y="1675600"/>
              <a:ext cx="15930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small planet</a:t>
              </a:r>
              <a:endParaRPr sz="1600">
                <a:solidFill>
                  <a:schemeClr val="dk1"/>
                </a:solidFill>
                <a:latin typeface="Actor"/>
                <a:ea typeface="Actor"/>
                <a:cs typeface="Actor"/>
                <a:sym typeface="Actor"/>
              </a:endParaRPr>
            </a:p>
          </p:txBody>
        </p:sp>
        <p:sp>
          <p:nvSpPr>
            <p:cNvPr id="469" name="Google Shape;469;p28"/>
            <p:cNvSpPr/>
            <p:nvPr/>
          </p:nvSpPr>
          <p:spPr>
            <a:xfrm>
              <a:off x="2758539" y="264013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Q2</a:t>
              </a:r>
              <a:endParaRPr sz="2600">
                <a:solidFill>
                  <a:schemeClr val="dk1"/>
                </a:solidFill>
                <a:latin typeface="DM Serif Display"/>
                <a:ea typeface="DM Serif Display"/>
                <a:cs typeface="DM Serif Display"/>
                <a:sym typeface="DM Serif Display"/>
              </a:endParaRPr>
            </a:p>
          </p:txBody>
        </p:sp>
      </p:grpSp>
      <p:grpSp>
        <p:nvGrpSpPr>
          <p:cNvPr id="470" name="Google Shape;470;p28"/>
          <p:cNvGrpSpPr/>
          <p:nvPr/>
        </p:nvGrpSpPr>
        <p:grpSpPr>
          <a:xfrm>
            <a:off x="6837650" y="1299187"/>
            <a:ext cx="1593061" cy="1869812"/>
            <a:chOff x="6837650" y="1299187"/>
            <a:chExt cx="1593061" cy="1869812"/>
          </a:xfrm>
        </p:grpSpPr>
        <p:sp>
          <p:nvSpPr>
            <p:cNvPr id="471" name="Google Shape;471;p28"/>
            <p:cNvSpPr/>
            <p:nvPr/>
          </p:nvSpPr>
          <p:spPr>
            <a:xfrm>
              <a:off x="6837650" y="1299187"/>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472" name="Google Shape;472;p28"/>
            <p:cNvSpPr txBox="1"/>
            <p:nvPr/>
          </p:nvSpPr>
          <p:spPr>
            <a:xfrm>
              <a:off x="6839512" y="1675563"/>
              <a:ext cx="1591200" cy="66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sp>
          <p:nvSpPr>
            <p:cNvPr id="473" name="Google Shape;473;p28"/>
            <p:cNvSpPr/>
            <p:nvPr/>
          </p:nvSpPr>
          <p:spPr>
            <a:xfrm>
              <a:off x="6837650" y="2640100"/>
              <a:ext cx="1593000" cy="52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Q4</a:t>
              </a:r>
              <a:endParaRPr sz="2600">
                <a:solidFill>
                  <a:schemeClr val="dk1"/>
                </a:solidFill>
                <a:latin typeface="DM Serif Display"/>
                <a:ea typeface="DM Serif Display"/>
                <a:cs typeface="DM Serif Display"/>
                <a:sym typeface="DM Serif Display"/>
              </a:endParaRPr>
            </a:p>
          </p:txBody>
        </p:sp>
      </p:grpSp>
      <p:cxnSp>
        <p:nvCxnSpPr>
          <p:cNvPr id="474" name="Google Shape;474;p28"/>
          <p:cNvCxnSpPr>
            <a:stCxn id="465" idx="2"/>
            <a:endCxn id="463" idx="0"/>
          </p:cNvCxnSpPr>
          <p:nvPr/>
        </p:nvCxnSpPr>
        <p:spPr>
          <a:xfrm>
            <a:off x="1515950" y="3169075"/>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5" name="Google Shape;475;p28"/>
          <p:cNvCxnSpPr>
            <a:stCxn id="468" idx="2"/>
            <a:endCxn id="469" idx="0"/>
          </p:cNvCxnSpPr>
          <p:nvPr/>
        </p:nvCxnSpPr>
        <p:spPr>
          <a:xfrm flipH="1">
            <a:off x="3555062" y="2341000"/>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6" name="Google Shape;476;p28"/>
          <p:cNvCxnSpPr>
            <a:stCxn id="461" idx="2"/>
            <a:endCxn id="459" idx="0"/>
          </p:cNvCxnSpPr>
          <p:nvPr/>
        </p:nvCxnSpPr>
        <p:spPr>
          <a:xfrm>
            <a:off x="5595062" y="3169037"/>
            <a:ext cx="0" cy="299100"/>
          </a:xfrm>
          <a:prstGeom prst="straightConnector1">
            <a:avLst/>
          </a:prstGeom>
          <a:noFill/>
          <a:ln cap="flat" cmpd="sng" w="28575">
            <a:solidFill>
              <a:schemeClr val="lt2"/>
            </a:solidFill>
            <a:prstDash val="solid"/>
            <a:round/>
            <a:headEnd len="med" w="med" type="none"/>
            <a:tailEnd len="med" w="med" type="none"/>
          </a:ln>
        </p:spPr>
      </p:cxnSp>
      <p:cxnSp>
        <p:nvCxnSpPr>
          <p:cNvPr id="477" name="Google Shape;477;p28"/>
          <p:cNvCxnSpPr>
            <a:stCxn id="472" idx="2"/>
            <a:endCxn id="473" idx="0"/>
          </p:cNvCxnSpPr>
          <p:nvPr/>
        </p:nvCxnSpPr>
        <p:spPr>
          <a:xfrm flipH="1">
            <a:off x="7634212" y="2340963"/>
            <a:ext cx="900" cy="299100"/>
          </a:xfrm>
          <a:prstGeom prst="straightConnector1">
            <a:avLst/>
          </a:prstGeom>
          <a:noFill/>
          <a:ln cap="flat" cmpd="sng" w="28575">
            <a:solidFill>
              <a:schemeClr val="lt2"/>
            </a:solidFill>
            <a:prstDash val="solid"/>
            <a:round/>
            <a:headEnd len="med" w="med" type="none"/>
            <a:tailEnd len="med" w="med" type="none"/>
          </a:ln>
        </p:spPr>
      </p:cxnSp>
      <p:cxnSp>
        <p:nvCxnSpPr>
          <p:cNvPr id="478" name="Google Shape;478;p28"/>
          <p:cNvCxnSpPr>
            <a:stCxn id="465" idx="3"/>
            <a:endCxn id="469" idx="1"/>
          </p:cNvCxnSpPr>
          <p:nvPr/>
        </p:nvCxnSpPr>
        <p:spPr>
          <a:xfrm>
            <a:off x="2312450" y="2904625"/>
            <a:ext cx="446100" cy="0"/>
          </a:xfrm>
          <a:prstGeom prst="straightConnector1">
            <a:avLst/>
          </a:prstGeom>
          <a:noFill/>
          <a:ln cap="flat" cmpd="sng" w="28575">
            <a:solidFill>
              <a:schemeClr val="lt2"/>
            </a:solidFill>
            <a:prstDash val="solid"/>
            <a:round/>
            <a:headEnd len="med" w="med" type="none"/>
            <a:tailEnd len="med" w="med" type="none"/>
          </a:ln>
        </p:spPr>
      </p:cxnSp>
      <p:cxnSp>
        <p:nvCxnSpPr>
          <p:cNvPr id="479" name="Google Shape;479;p28"/>
          <p:cNvCxnSpPr>
            <a:stCxn id="469" idx="3"/>
            <a:endCxn id="461" idx="1"/>
          </p:cNvCxnSpPr>
          <p:nvPr/>
        </p:nvCxnSpPr>
        <p:spPr>
          <a:xfrm>
            <a:off x="4351539" y="2904587"/>
            <a:ext cx="447000" cy="0"/>
          </a:xfrm>
          <a:prstGeom prst="straightConnector1">
            <a:avLst/>
          </a:prstGeom>
          <a:noFill/>
          <a:ln cap="flat" cmpd="sng" w="28575">
            <a:solidFill>
              <a:schemeClr val="lt2"/>
            </a:solidFill>
            <a:prstDash val="solid"/>
            <a:round/>
            <a:headEnd len="med" w="med" type="none"/>
            <a:tailEnd len="med" w="med" type="none"/>
          </a:ln>
        </p:spPr>
      </p:cxnSp>
      <p:cxnSp>
        <p:nvCxnSpPr>
          <p:cNvPr id="480" name="Google Shape;480;p28"/>
          <p:cNvCxnSpPr>
            <a:stCxn id="461" idx="3"/>
            <a:endCxn id="473" idx="1"/>
          </p:cNvCxnSpPr>
          <p:nvPr/>
        </p:nvCxnSpPr>
        <p:spPr>
          <a:xfrm>
            <a:off x="6391562" y="2904587"/>
            <a:ext cx="446100" cy="0"/>
          </a:xfrm>
          <a:prstGeom prst="straightConnector1">
            <a:avLst/>
          </a:prstGeom>
          <a:noFill/>
          <a:ln cap="flat" cmpd="sng" w="28575">
            <a:solidFill>
              <a:schemeClr val="lt2"/>
            </a:solidFill>
            <a:prstDash val="solid"/>
            <a:round/>
            <a:headEnd len="med" w="med" type="none"/>
            <a:tailEnd len="med" w="med" type="none"/>
          </a:ln>
        </p:spPr>
      </p:cxnSp>
      <p:sp>
        <p:nvSpPr>
          <p:cNvPr id="481" name="Google Shape;481;p28"/>
          <p:cNvSpPr/>
          <p:nvPr/>
        </p:nvSpPr>
        <p:spPr>
          <a:xfrm>
            <a:off x="953888"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2" name="Google Shape;482;p28"/>
          <p:cNvSpPr/>
          <p:nvPr/>
        </p:nvSpPr>
        <p:spPr>
          <a:xfrm>
            <a:off x="5033913" y="143597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3" name="Google Shape;483;p28"/>
          <p:cNvSpPr/>
          <p:nvPr/>
        </p:nvSpPr>
        <p:spPr>
          <a:xfrm>
            <a:off x="29934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4" name="Google Shape;484;p28"/>
          <p:cNvSpPr/>
          <p:nvPr/>
        </p:nvSpPr>
        <p:spPr>
          <a:xfrm>
            <a:off x="7072538" y="3249071"/>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485" name="Google Shape;485;p28"/>
          <p:cNvSpPr/>
          <p:nvPr/>
        </p:nvSpPr>
        <p:spPr>
          <a:xfrm>
            <a:off x="3377752" y="3633844"/>
            <a:ext cx="356438" cy="354558"/>
          </a:xfrm>
          <a:custGeom>
            <a:rect b="b" l="l" r="r" t="t"/>
            <a:pathLst>
              <a:path extrusionOk="0" h="11690" w="11752">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8"/>
          <p:cNvGrpSpPr/>
          <p:nvPr/>
        </p:nvGrpSpPr>
        <p:grpSpPr>
          <a:xfrm>
            <a:off x="1338683" y="1820284"/>
            <a:ext cx="354527" cy="355498"/>
            <a:chOff x="-35136450" y="1912725"/>
            <a:chExt cx="292225" cy="293025"/>
          </a:xfrm>
        </p:grpSpPr>
        <p:sp>
          <p:nvSpPr>
            <p:cNvPr id="487" name="Google Shape;487;p28"/>
            <p:cNvSpPr/>
            <p:nvPr/>
          </p:nvSpPr>
          <p:spPr>
            <a:xfrm>
              <a:off x="-35136450" y="2050575"/>
              <a:ext cx="155975" cy="155175"/>
            </a:xfrm>
            <a:custGeom>
              <a:rect b="b" l="l" r="r" t="t"/>
              <a:pathLst>
                <a:path extrusionOk="0" h="6207" w="6239">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34964750" y="1947400"/>
              <a:ext cx="68550" cy="103200"/>
            </a:xfrm>
            <a:custGeom>
              <a:rect b="b" l="l" r="r" t="t"/>
              <a:pathLst>
                <a:path extrusionOk="0" h="4128" w="2742">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35016725" y="1912725"/>
              <a:ext cx="172500" cy="172025"/>
            </a:xfrm>
            <a:custGeom>
              <a:rect b="b" l="l" r="r" t="t"/>
              <a:pathLst>
                <a:path extrusionOk="0" h="6881" w="690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28"/>
          <p:cNvGrpSpPr/>
          <p:nvPr/>
        </p:nvGrpSpPr>
        <p:grpSpPr>
          <a:xfrm>
            <a:off x="7455901" y="3634355"/>
            <a:ext cx="356438" cy="353557"/>
            <a:chOff x="-31166825" y="1939525"/>
            <a:chExt cx="293800" cy="291425"/>
          </a:xfrm>
        </p:grpSpPr>
        <p:sp>
          <p:nvSpPr>
            <p:cNvPr id="491" name="Google Shape;491;p28"/>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8"/>
          <p:cNvGrpSpPr/>
          <p:nvPr/>
        </p:nvGrpSpPr>
        <p:grpSpPr>
          <a:xfrm>
            <a:off x="5415425" y="1820282"/>
            <a:ext cx="358349" cy="355468"/>
            <a:chOff x="-33676975" y="2275050"/>
            <a:chExt cx="295375" cy="293000"/>
          </a:xfrm>
        </p:grpSpPr>
        <p:sp>
          <p:nvSpPr>
            <p:cNvPr id="503" name="Google Shape;503;p28"/>
            <p:cNvSpPr/>
            <p:nvPr/>
          </p:nvSpPr>
          <p:spPr>
            <a:xfrm>
              <a:off x="-33502125" y="2309700"/>
              <a:ext cx="52800" cy="67750"/>
            </a:xfrm>
            <a:custGeom>
              <a:rect b="b" l="l" r="r" t="t"/>
              <a:pathLst>
                <a:path extrusionOk="0" h="2710" w="2112">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3484800" y="2395550"/>
              <a:ext cx="17350" cy="17350"/>
            </a:xfrm>
            <a:custGeom>
              <a:rect b="b" l="l" r="r" t="t"/>
              <a:pathLst>
                <a:path extrusionOk="0" h="694" w="694">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3676975" y="2275050"/>
              <a:ext cx="295375" cy="293000"/>
            </a:xfrm>
            <a:custGeom>
              <a:rect b="b" l="l" r="r" t="t"/>
              <a:pathLst>
                <a:path extrusionOk="0" h="11720" w="11815">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11" name="Google Shape;511;p29"/>
          <p:cNvGrpSpPr/>
          <p:nvPr/>
        </p:nvGrpSpPr>
        <p:grpSpPr>
          <a:xfrm>
            <a:off x="713250" y="2627505"/>
            <a:ext cx="3938383" cy="1882500"/>
            <a:chOff x="713250" y="2627505"/>
            <a:chExt cx="3938383" cy="1882500"/>
          </a:xfrm>
        </p:grpSpPr>
        <p:sp>
          <p:nvSpPr>
            <p:cNvPr id="512" name="Google Shape;512;p29"/>
            <p:cNvSpPr/>
            <p:nvPr/>
          </p:nvSpPr>
          <p:spPr>
            <a:xfrm>
              <a:off x="2769133" y="262750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29"/>
            <p:cNvGrpSpPr/>
            <p:nvPr/>
          </p:nvGrpSpPr>
          <p:grpSpPr>
            <a:xfrm>
              <a:off x="713250" y="3122801"/>
              <a:ext cx="3776213" cy="891900"/>
              <a:chOff x="713250" y="3122801"/>
              <a:chExt cx="3776213" cy="891900"/>
            </a:xfrm>
          </p:grpSpPr>
          <p:sp>
            <p:nvSpPr>
              <p:cNvPr id="514" name="Google Shape;514;p29"/>
              <p:cNvSpPr txBox="1"/>
              <p:nvPr/>
            </p:nvSpPr>
            <p:spPr>
              <a:xfrm>
                <a:off x="2931263"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Society</a:t>
                </a:r>
                <a:endParaRPr sz="2400">
                  <a:solidFill>
                    <a:schemeClr val="dk1"/>
                  </a:solidFill>
                  <a:latin typeface="DM Serif Display"/>
                  <a:ea typeface="DM Serif Display"/>
                  <a:cs typeface="DM Serif Display"/>
                  <a:sym typeface="DM Serif Display"/>
                </a:endParaRPr>
              </a:p>
            </p:txBody>
          </p:sp>
          <p:sp>
            <p:nvSpPr>
              <p:cNvPr id="515" name="Google Shape;515;p29"/>
              <p:cNvSpPr txBox="1"/>
              <p:nvPr/>
            </p:nvSpPr>
            <p:spPr>
              <a:xfrm>
                <a:off x="713250" y="3122801"/>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grpSp>
        <p:nvGrpSpPr>
          <p:cNvPr id="516" name="Google Shape;516;p29"/>
          <p:cNvGrpSpPr/>
          <p:nvPr/>
        </p:nvGrpSpPr>
        <p:grpSpPr>
          <a:xfrm>
            <a:off x="4492418" y="1413975"/>
            <a:ext cx="3938382" cy="1882500"/>
            <a:chOff x="4492418" y="1413975"/>
            <a:chExt cx="3938382" cy="1882500"/>
          </a:xfrm>
        </p:grpSpPr>
        <p:sp>
          <p:nvSpPr>
            <p:cNvPr id="517" name="Google Shape;517;p29"/>
            <p:cNvSpPr/>
            <p:nvPr/>
          </p:nvSpPr>
          <p:spPr>
            <a:xfrm>
              <a:off x="4492418" y="1413975"/>
              <a:ext cx="1882500" cy="18825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9"/>
            <p:cNvGrpSpPr/>
            <p:nvPr/>
          </p:nvGrpSpPr>
          <p:grpSpPr>
            <a:xfrm>
              <a:off x="4654650" y="1909225"/>
              <a:ext cx="3776150" cy="891900"/>
              <a:chOff x="4654650" y="1909225"/>
              <a:chExt cx="3776150" cy="891900"/>
            </a:xfrm>
          </p:grpSpPr>
          <p:sp>
            <p:nvSpPr>
              <p:cNvPr id="519" name="Google Shape;519;p29"/>
              <p:cNvSpPr txBox="1"/>
              <p:nvPr/>
            </p:nvSpPr>
            <p:spPr>
              <a:xfrm>
                <a:off x="4654650"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Market</a:t>
                </a:r>
                <a:endParaRPr sz="2400">
                  <a:solidFill>
                    <a:schemeClr val="dk1"/>
                  </a:solidFill>
                  <a:latin typeface="DM Serif Display"/>
                  <a:ea typeface="DM Serif Display"/>
                  <a:cs typeface="DM Serif Display"/>
                  <a:sym typeface="DM Serif Display"/>
                </a:endParaRPr>
              </a:p>
            </p:txBody>
          </p:sp>
          <p:sp>
            <p:nvSpPr>
              <p:cNvPr id="520" name="Google Shape;520;p29"/>
              <p:cNvSpPr txBox="1"/>
              <p:nvPr/>
            </p:nvSpPr>
            <p:spPr>
              <a:xfrm>
                <a:off x="6798200" y="1909225"/>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Venus has a beautiful name but is very hot</a:t>
                </a:r>
                <a:endParaRPr sz="1600">
                  <a:solidFill>
                    <a:schemeClr val="dk1"/>
                  </a:solidFill>
                  <a:latin typeface="Actor"/>
                  <a:ea typeface="Actor"/>
                  <a:cs typeface="Actor"/>
                  <a:sym typeface="Actor"/>
                </a:endParaRPr>
              </a:p>
            </p:txBody>
          </p:sp>
        </p:grpSp>
      </p:grpSp>
      <p:cxnSp>
        <p:nvCxnSpPr>
          <p:cNvPr id="521" name="Google Shape;521;p29"/>
          <p:cNvCxnSpPr>
            <a:stCxn id="522" idx="2"/>
            <a:endCxn id="523" idx="3"/>
          </p:cNvCxnSpPr>
          <p:nvPr/>
        </p:nvCxnSpPr>
        <p:spPr>
          <a:xfrm flipH="1">
            <a:off x="2345833" y="235522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cxnSp>
        <p:nvCxnSpPr>
          <p:cNvPr id="524" name="Google Shape;524;p29"/>
          <p:cNvCxnSpPr>
            <a:stCxn id="512" idx="2"/>
            <a:endCxn id="515" idx="3"/>
          </p:cNvCxnSpPr>
          <p:nvPr/>
        </p:nvCxnSpPr>
        <p:spPr>
          <a:xfrm flipH="1">
            <a:off x="2345833" y="356875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5" name="Google Shape;525;p29"/>
          <p:cNvCxnSpPr>
            <a:stCxn id="517" idx="6"/>
            <a:endCxn id="520" idx="1"/>
          </p:cNvCxnSpPr>
          <p:nvPr/>
        </p:nvCxnSpPr>
        <p:spPr>
          <a:xfrm>
            <a:off x="6374918" y="2355225"/>
            <a:ext cx="423300" cy="600"/>
          </a:xfrm>
          <a:prstGeom prst="bentConnector3">
            <a:avLst>
              <a:gd fmla="val 49998" name="adj1"/>
            </a:avLst>
          </a:prstGeom>
          <a:noFill/>
          <a:ln cap="flat" cmpd="sng" w="28575">
            <a:solidFill>
              <a:schemeClr val="dk2"/>
            </a:solidFill>
            <a:prstDash val="solid"/>
            <a:round/>
            <a:headEnd len="med" w="med" type="none"/>
            <a:tailEnd len="med" w="med" type="none"/>
          </a:ln>
        </p:spPr>
      </p:cxnSp>
      <p:cxnSp>
        <p:nvCxnSpPr>
          <p:cNvPr id="526" name="Google Shape;526;p29"/>
          <p:cNvCxnSpPr>
            <a:stCxn id="527" idx="6"/>
            <a:endCxn id="528" idx="1"/>
          </p:cNvCxnSpPr>
          <p:nvPr/>
        </p:nvCxnSpPr>
        <p:spPr>
          <a:xfrm>
            <a:off x="6374918" y="3568755"/>
            <a:ext cx="423300" cy="600"/>
          </a:xfrm>
          <a:prstGeom prst="bentConnector3">
            <a:avLst>
              <a:gd fmla="val 49998" name="adj1"/>
            </a:avLst>
          </a:prstGeom>
          <a:noFill/>
          <a:ln cap="flat" cmpd="sng" w="28575">
            <a:solidFill>
              <a:schemeClr val="lt2"/>
            </a:solidFill>
            <a:prstDash val="solid"/>
            <a:round/>
            <a:headEnd len="med" w="med" type="none"/>
            <a:tailEnd len="med" w="med" type="none"/>
          </a:ln>
        </p:spPr>
      </p:cxnSp>
      <p:grpSp>
        <p:nvGrpSpPr>
          <p:cNvPr id="529" name="Google Shape;529;p29"/>
          <p:cNvGrpSpPr/>
          <p:nvPr/>
        </p:nvGrpSpPr>
        <p:grpSpPr>
          <a:xfrm>
            <a:off x="713250" y="1413975"/>
            <a:ext cx="3938383" cy="1882500"/>
            <a:chOff x="713250" y="1413975"/>
            <a:chExt cx="3938383" cy="1882500"/>
          </a:xfrm>
        </p:grpSpPr>
        <p:sp>
          <p:nvSpPr>
            <p:cNvPr id="522" name="Google Shape;522;p29"/>
            <p:cNvSpPr/>
            <p:nvPr/>
          </p:nvSpPr>
          <p:spPr>
            <a:xfrm>
              <a:off x="2769133" y="141397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29"/>
            <p:cNvGrpSpPr/>
            <p:nvPr/>
          </p:nvGrpSpPr>
          <p:grpSpPr>
            <a:xfrm>
              <a:off x="713250" y="1909225"/>
              <a:ext cx="3776213" cy="891900"/>
              <a:chOff x="713250" y="1909225"/>
              <a:chExt cx="3776213" cy="891900"/>
            </a:xfrm>
          </p:grpSpPr>
          <p:sp>
            <p:nvSpPr>
              <p:cNvPr id="531" name="Google Shape;531;p29"/>
              <p:cNvSpPr txBox="1"/>
              <p:nvPr/>
            </p:nvSpPr>
            <p:spPr>
              <a:xfrm>
                <a:off x="2931263" y="2136225"/>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Intern</a:t>
                </a:r>
                <a:endParaRPr sz="2400">
                  <a:solidFill>
                    <a:schemeClr val="dk1"/>
                  </a:solidFill>
                  <a:latin typeface="DM Serif Display"/>
                  <a:ea typeface="DM Serif Display"/>
                  <a:cs typeface="DM Serif Display"/>
                  <a:sym typeface="DM Serif Display"/>
                </a:endParaRPr>
              </a:p>
            </p:txBody>
          </p:sp>
          <p:sp>
            <p:nvSpPr>
              <p:cNvPr id="523" name="Google Shape;523;p29"/>
              <p:cNvSpPr txBox="1"/>
              <p:nvPr/>
            </p:nvSpPr>
            <p:spPr>
              <a:xfrm>
                <a:off x="713250" y="1909225"/>
                <a:ext cx="1632600" cy="8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grpSp>
        <p:nvGrpSpPr>
          <p:cNvPr id="532" name="Google Shape;532;p29"/>
          <p:cNvGrpSpPr/>
          <p:nvPr/>
        </p:nvGrpSpPr>
        <p:grpSpPr>
          <a:xfrm>
            <a:off x="4492418" y="2627505"/>
            <a:ext cx="3938382" cy="1882500"/>
            <a:chOff x="4492418" y="2627505"/>
            <a:chExt cx="3938382" cy="1882500"/>
          </a:xfrm>
        </p:grpSpPr>
        <p:sp>
          <p:nvSpPr>
            <p:cNvPr id="527" name="Google Shape;527;p29"/>
            <p:cNvSpPr/>
            <p:nvPr/>
          </p:nvSpPr>
          <p:spPr>
            <a:xfrm>
              <a:off x="4492418" y="2627505"/>
              <a:ext cx="1882500" cy="18825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9"/>
            <p:cNvGrpSpPr/>
            <p:nvPr/>
          </p:nvGrpSpPr>
          <p:grpSpPr>
            <a:xfrm>
              <a:off x="4654612" y="3122801"/>
              <a:ext cx="3776188" cy="891900"/>
              <a:chOff x="4654612" y="3122801"/>
              <a:chExt cx="3776188" cy="891900"/>
            </a:xfrm>
          </p:grpSpPr>
          <p:sp>
            <p:nvSpPr>
              <p:cNvPr id="528" name="Google Shape;528;p29"/>
              <p:cNvSpPr txBox="1"/>
              <p:nvPr/>
            </p:nvSpPr>
            <p:spPr>
              <a:xfrm>
                <a:off x="6798200" y="3122801"/>
                <a:ext cx="1632600" cy="89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534" name="Google Shape;534;p29"/>
              <p:cNvSpPr txBox="1"/>
              <p:nvPr/>
            </p:nvSpPr>
            <p:spPr>
              <a:xfrm>
                <a:off x="4654612" y="3349800"/>
                <a:ext cx="1558200" cy="43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DM Serif Display"/>
                    <a:ea typeface="DM Serif Display"/>
                    <a:cs typeface="DM Serif Display"/>
                    <a:sym typeface="DM Serif Display"/>
                  </a:rPr>
                  <a:t>Company</a:t>
                </a:r>
                <a:endParaRPr sz="2400">
                  <a:solidFill>
                    <a:schemeClr val="dk1"/>
                  </a:solidFill>
                  <a:latin typeface="DM Serif Display"/>
                  <a:ea typeface="DM Serif Display"/>
                  <a:cs typeface="DM Serif Display"/>
                  <a:sym typeface="DM Serif Display"/>
                </a:endParaRPr>
              </a:p>
            </p:txBody>
          </p:sp>
        </p:grpSp>
      </p:grpSp>
      <p:sp>
        <p:nvSpPr>
          <p:cNvPr id="535" name="Google Shape;535;p29"/>
          <p:cNvSpPr/>
          <p:nvPr/>
        </p:nvSpPr>
        <p:spPr>
          <a:xfrm>
            <a:off x="4058723" y="2439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36" name="Google Shape;536;p29"/>
          <p:cNvSpPr/>
          <p:nvPr/>
        </p:nvSpPr>
        <p:spPr>
          <a:xfrm>
            <a:off x="4385830" y="2768719"/>
            <a:ext cx="372371" cy="367946"/>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42" name="Google Shape;542;p30"/>
          <p:cNvSpPr/>
          <p:nvPr/>
        </p:nvSpPr>
        <p:spPr>
          <a:xfrm>
            <a:off x="3152775" y="1285875"/>
            <a:ext cx="28386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Testimonials</a:t>
            </a:r>
            <a:endParaRPr sz="2600">
              <a:solidFill>
                <a:schemeClr val="dk1"/>
              </a:solidFill>
              <a:latin typeface="DM Serif Display"/>
              <a:ea typeface="DM Serif Display"/>
              <a:cs typeface="DM Serif Display"/>
              <a:sym typeface="DM Serif Display"/>
            </a:endParaRPr>
          </a:p>
        </p:txBody>
      </p:sp>
      <p:grpSp>
        <p:nvGrpSpPr>
          <p:cNvPr id="543" name="Google Shape;543;p30"/>
          <p:cNvGrpSpPr/>
          <p:nvPr/>
        </p:nvGrpSpPr>
        <p:grpSpPr>
          <a:xfrm>
            <a:off x="5897675" y="2380375"/>
            <a:ext cx="2533821" cy="1761375"/>
            <a:chOff x="5897675" y="2380375"/>
            <a:chExt cx="2533821" cy="1761375"/>
          </a:xfrm>
        </p:grpSpPr>
        <p:grpSp>
          <p:nvGrpSpPr>
            <p:cNvPr id="544" name="Google Shape;544;p30"/>
            <p:cNvGrpSpPr/>
            <p:nvPr/>
          </p:nvGrpSpPr>
          <p:grpSpPr>
            <a:xfrm>
              <a:off x="5898395" y="2881975"/>
              <a:ext cx="2533101" cy="1259775"/>
              <a:chOff x="2311025" y="2196638"/>
              <a:chExt cx="2180700" cy="1259775"/>
            </a:xfrm>
          </p:grpSpPr>
          <p:sp>
            <p:nvSpPr>
              <p:cNvPr id="545" name="Google Shape;545;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“Mercury is the closest planet to the Sun and the smallest one in the Solar System”</a:t>
                </a:r>
                <a:endParaRPr>
                  <a:solidFill>
                    <a:schemeClr val="dk1"/>
                  </a:solidFill>
                  <a:latin typeface="Actor"/>
                  <a:ea typeface="Actor"/>
                  <a:cs typeface="Actor"/>
                  <a:sym typeface="Actor"/>
                </a:endParaRPr>
              </a:p>
            </p:txBody>
          </p:sp>
          <p:sp>
            <p:nvSpPr>
              <p:cNvPr id="546" name="Google Shape;546;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—Vitoria Pereira</a:t>
                </a:r>
                <a:endParaRPr>
                  <a:solidFill>
                    <a:schemeClr val="dk1"/>
                  </a:solidFill>
                  <a:latin typeface="Actor"/>
                  <a:ea typeface="Actor"/>
                  <a:cs typeface="Actor"/>
                  <a:sym typeface="Actor"/>
                </a:endParaRPr>
              </a:p>
            </p:txBody>
          </p:sp>
        </p:grpSp>
        <p:sp>
          <p:nvSpPr>
            <p:cNvPr id="547" name="Google Shape;547;p30"/>
            <p:cNvSpPr/>
            <p:nvPr/>
          </p:nvSpPr>
          <p:spPr>
            <a:xfrm>
              <a:off x="589767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2</a:t>
              </a:r>
              <a:endParaRPr sz="2600">
                <a:solidFill>
                  <a:schemeClr val="dk1"/>
                </a:solidFill>
                <a:latin typeface="DM Serif Display"/>
                <a:ea typeface="DM Serif Display"/>
                <a:cs typeface="DM Serif Display"/>
                <a:sym typeface="DM Serif Display"/>
              </a:endParaRPr>
            </a:p>
          </p:txBody>
        </p:sp>
      </p:grpSp>
      <p:grpSp>
        <p:nvGrpSpPr>
          <p:cNvPr id="548" name="Google Shape;548;p30"/>
          <p:cNvGrpSpPr/>
          <p:nvPr/>
        </p:nvGrpSpPr>
        <p:grpSpPr>
          <a:xfrm>
            <a:off x="713225" y="2380375"/>
            <a:ext cx="2533200" cy="1761375"/>
            <a:chOff x="713225" y="2380375"/>
            <a:chExt cx="2533200" cy="1761375"/>
          </a:xfrm>
        </p:grpSpPr>
        <p:grpSp>
          <p:nvGrpSpPr>
            <p:cNvPr id="549" name="Google Shape;549;p30"/>
            <p:cNvGrpSpPr/>
            <p:nvPr/>
          </p:nvGrpSpPr>
          <p:grpSpPr>
            <a:xfrm>
              <a:off x="713244" y="2881975"/>
              <a:ext cx="2533101" cy="1259775"/>
              <a:chOff x="2311025" y="2196638"/>
              <a:chExt cx="2180700" cy="1259775"/>
            </a:xfrm>
          </p:grpSpPr>
          <p:sp>
            <p:nvSpPr>
              <p:cNvPr id="550" name="Google Shape;550;p30"/>
              <p:cNvSpPr txBox="1"/>
              <p:nvPr/>
            </p:nvSpPr>
            <p:spPr>
              <a:xfrm>
                <a:off x="2311025" y="2196638"/>
                <a:ext cx="2180700" cy="90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“Jupiter is a huge gas giant named after the Roman god of the skies and the lightning”</a:t>
                </a:r>
                <a:endParaRPr>
                  <a:solidFill>
                    <a:schemeClr val="dk1"/>
                  </a:solidFill>
                  <a:latin typeface="Actor"/>
                  <a:ea typeface="Actor"/>
                  <a:cs typeface="Actor"/>
                  <a:sym typeface="Actor"/>
                </a:endParaRPr>
              </a:p>
            </p:txBody>
          </p:sp>
          <p:sp>
            <p:nvSpPr>
              <p:cNvPr id="551" name="Google Shape;551;p30"/>
              <p:cNvSpPr txBox="1"/>
              <p:nvPr/>
            </p:nvSpPr>
            <p:spPr>
              <a:xfrm>
                <a:off x="2311025" y="3219413"/>
                <a:ext cx="2180700" cy="23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—John M. Walker</a:t>
                </a:r>
                <a:endParaRPr>
                  <a:solidFill>
                    <a:schemeClr val="dk1"/>
                  </a:solidFill>
                  <a:latin typeface="Actor"/>
                  <a:ea typeface="Actor"/>
                  <a:cs typeface="Actor"/>
                  <a:sym typeface="Actor"/>
                </a:endParaRPr>
              </a:p>
            </p:txBody>
          </p:sp>
        </p:grpSp>
        <p:sp>
          <p:nvSpPr>
            <p:cNvPr id="552" name="Google Shape;552;p30"/>
            <p:cNvSpPr/>
            <p:nvPr/>
          </p:nvSpPr>
          <p:spPr>
            <a:xfrm>
              <a:off x="713225" y="2380375"/>
              <a:ext cx="2533200" cy="5016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Testimonial 1</a:t>
              </a:r>
              <a:endParaRPr sz="2600">
                <a:solidFill>
                  <a:schemeClr val="dk1"/>
                </a:solidFill>
                <a:latin typeface="DM Serif Display"/>
                <a:ea typeface="DM Serif Display"/>
                <a:cs typeface="DM Serif Display"/>
                <a:sym typeface="DM Serif Display"/>
              </a:endParaRPr>
            </a:p>
          </p:txBody>
        </p:sp>
      </p:grpSp>
      <p:cxnSp>
        <p:nvCxnSpPr>
          <p:cNvPr id="553" name="Google Shape;553;p30"/>
          <p:cNvCxnSpPr/>
          <p:nvPr/>
        </p:nvCxnSpPr>
        <p:spPr>
          <a:xfrm flipH="1" rot="-5400000">
            <a:off x="2888850" y="3470325"/>
            <a:ext cx="3366300" cy="600"/>
          </a:xfrm>
          <a:prstGeom prst="bentConnector3">
            <a:avLst>
              <a:gd fmla="val 50000" name="adj1"/>
            </a:avLst>
          </a:prstGeom>
          <a:noFill/>
          <a:ln cap="flat" cmpd="sng" w="28575">
            <a:solidFill>
              <a:schemeClr val="lt2"/>
            </a:solidFill>
            <a:prstDash val="solid"/>
            <a:round/>
            <a:headEnd len="med" w="med" type="none"/>
            <a:tailEnd len="med" w="med" type="none"/>
          </a:ln>
        </p:spPr>
      </p:cxnSp>
      <p:sp>
        <p:nvSpPr>
          <p:cNvPr id="554" name="Google Shape;554;p30"/>
          <p:cNvSpPr/>
          <p:nvPr/>
        </p:nvSpPr>
        <p:spPr>
          <a:xfrm>
            <a:off x="3336275" y="2071538"/>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555" name="Google Shape;555;p30"/>
          <p:cNvSpPr/>
          <p:nvPr/>
        </p:nvSpPr>
        <p:spPr>
          <a:xfrm>
            <a:off x="4683625" y="2071538"/>
            <a:ext cx="1124100" cy="1124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556" name="Google Shape;556;p30"/>
          <p:cNvGrpSpPr/>
          <p:nvPr/>
        </p:nvGrpSpPr>
        <p:grpSpPr>
          <a:xfrm>
            <a:off x="3718234" y="2452604"/>
            <a:ext cx="360182" cy="361969"/>
            <a:chOff x="-52906025" y="2293950"/>
            <a:chExt cx="317425" cy="319000"/>
          </a:xfrm>
        </p:grpSpPr>
        <p:sp>
          <p:nvSpPr>
            <p:cNvPr id="557" name="Google Shape;557;p30"/>
            <p:cNvSpPr/>
            <p:nvPr/>
          </p:nvSpPr>
          <p:spPr>
            <a:xfrm>
              <a:off x="-52783950" y="2526500"/>
              <a:ext cx="73275" cy="29750"/>
            </a:xfrm>
            <a:custGeom>
              <a:rect b="b" l="l" r="r" t="t"/>
              <a:pathLst>
                <a:path extrusionOk="0" h="1190" w="2931">
                  <a:moveTo>
                    <a:pt x="398" y="0"/>
                  </a:moveTo>
                  <a:cubicBezTo>
                    <a:pt x="308" y="0"/>
                    <a:pt x="221" y="39"/>
                    <a:pt x="158" y="118"/>
                  </a:cubicBezTo>
                  <a:cubicBezTo>
                    <a:pt x="1" y="276"/>
                    <a:pt x="1" y="496"/>
                    <a:pt x="158" y="622"/>
                  </a:cubicBezTo>
                  <a:cubicBezTo>
                    <a:pt x="505" y="969"/>
                    <a:pt x="977" y="1189"/>
                    <a:pt x="1450" y="1189"/>
                  </a:cubicBezTo>
                  <a:cubicBezTo>
                    <a:pt x="1922" y="1189"/>
                    <a:pt x="2458" y="969"/>
                    <a:pt x="2773" y="622"/>
                  </a:cubicBezTo>
                  <a:cubicBezTo>
                    <a:pt x="2931" y="465"/>
                    <a:pt x="2931" y="244"/>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52718575" y="2463275"/>
              <a:ext cx="17350" cy="17350"/>
            </a:xfrm>
            <a:custGeom>
              <a:rect b="b" l="l" r="r" t="t"/>
              <a:pathLst>
                <a:path extrusionOk="0" h="694" w="694">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0"/>
            <p:cNvSpPr/>
            <p:nvPr/>
          </p:nvSpPr>
          <p:spPr>
            <a:xfrm>
              <a:off x="-52906025" y="2293950"/>
              <a:ext cx="317425" cy="319000"/>
            </a:xfrm>
            <a:custGeom>
              <a:rect b="b" l="l" r="r" t="t"/>
              <a:pathLst>
                <a:path extrusionOk="0" h="12760" w="12697">
                  <a:moveTo>
                    <a:pt x="6333" y="788"/>
                  </a:moveTo>
                  <a:cubicBezTo>
                    <a:pt x="7877" y="788"/>
                    <a:pt x="9231" y="1607"/>
                    <a:pt x="9609" y="2773"/>
                  </a:cubicBezTo>
                  <a:cubicBezTo>
                    <a:pt x="8633" y="2458"/>
                    <a:pt x="7530" y="2300"/>
                    <a:pt x="6333" y="2300"/>
                  </a:cubicBezTo>
                  <a:cubicBezTo>
                    <a:pt x="5167" y="2300"/>
                    <a:pt x="4064" y="2458"/>
                    <a:pt x="3088" y="2773"/>
                  </a:cubicBezTo>
                  <a:cubicBezTo>
                    <a:pt x="3434" y="1607"/>
                    <a:pt x="4758" y="788"/>
                    <a:pt x="6333" y="788"/>
                  </a:cubicBezTo>
                  <a:close/>
                  <a:moveTo>
                    <a:pt x="6301" y="3025"/>
                  </a:moveTo>
                  <a:cubicBezTo>
                    <a:pt x="9515" y="3025"/>
                    <a:pt x="11941" y="4285"/>
                    <a:pt x="11941" y="5640"/>
                  </a:cubicBezTo>
                  <a:cubicBezTo>
                    <a:pt x="11941" y="5986"/>
                    <a:pt x="11783" y="6270"/>
                    <a:pt x="11594" y="6553"/>
                  </a:cubicBezTo>
                  <a:cubicBezTo>
                    <a:pt x="11311" y="6238"/>
                    <a:pt x="10901" y="6018"/>
                    <a:pt x="10429" y="6018"/>
                  </a:cubicBezTo>
                  <a:lnTo>
                    <a:pt x="10429" y="5671"/>
                  </a:lnTo>
                  <a:cubicBezTo>
                    <a:pt x="10429" y="5514"/>
                    <a:pt x="10365" y="5388"/>
                    <a:pt x="10208" y="5325"/>
                  </a:cubicBezTo>
                  <a:cubicBezTo>
                    <a:pt x="10113" y="5262"/>
                    <a:pt x="8444" y="4537"/>
                    <a:pt x="6301" y="4537"/>
                  </a:cubicBezTo>
                  <a:cubicBezTo>
                    <a:pt x="4254" y="4537"/>
                    <a:pt x="2552" y="5230"/>
                    <a:pt x="2426" y="5325"/>
                  </a:cubicBezTo>
                  <a:cubicBezTo>
                    <a:pt x="2269" y="5356"/>
                    <a:pt x="2174" y="5514"/>
                    <a:pt x="2174" y="5671"/>
                  </a:cubicBezTo>
                  <a:lnTo>
                    <a:pt x="2174" y="6018"/>
                  </a:lnTo>
                  <a:cubicBezTo>
                    <a:pt x="1733" y="6018"/>
                    <a:pt x="1292" y="6238"/>
                    <a:pt x="1040" y="6553"/>
                  </a:cubicBezTo>
                  <a:cubicBezTo>
                    <a:pt x="851" y="6301"/>
                    <a:pt x="693" y="5986"/>
                    <a:pt x="693" y="5640"/>
                  </a:cubicBezTo>
                  <a:cubicBezTo>
                    <a:pt x="693" y="4285"/>
                    <a:pt x="3119" y="3025"/>
                    <a:pt x="6301" y="3025"/>
                  </a:cubicBezTo>
                  <a:close/>
                  <a:moveTo>
                    <a:pt x="6364" y="5230"/>
                  </a:moveTo>
                  <a:cubicBezTo>
                    <a:pt x="6585" y="5230"/>
                    <a:pt x="6805" y="5230"/>
                    <a:pt x="7026" y="5262"/>
                  </a:cubicBezTo>
                  <a:cubicBezTo>
                    <a:pt x="6270" y="6616"/>
                    <a:pt x="4821" y="7498"/>
                    <a:pt x="3245" y="7498"/>
                  </a:cubicBezTo>
                  <a:lnTo>
                    <a:pt x="2930" y="7498"/>
                  </a:lnTo>
                  <a:cubicBezTo>
                    <a:pt x="2962" y="7341"/>
                    <a:pt x="2962" y="6049"/>
                    <a:pt x="2962" y="5860"/>
                  </a:cubicBezTo>
                  <a:cubicBezTo>
                    <a:pt x="3466" y="5671"/>
                    <a:pt x="4821" y="5230"/>
                    <a:pt x="6364" y="5230"/>
                  </a:cubicBezTo>
                  <a:close/>
                  <a:moveTo>
                    <a:pt x="2206" y="6742"/>
                  </a:moveTo>
                  <a:lnTo>
                    <a:pt x="2206" y="8223"/>
                  </a:lnTo>
                  <a:cubicBezTo>
                    <a:pt x="1765" y="8223"/>
                    <a:pt x="1450" y="7908"/>
                    <a:pt x="1450" y="7498"/>
                  </a:cubicBezTo>
                  <a:cubicBezTo>
                    <a:pt x="1450" y="7089"/>
                    <a:pt x="1765" y="6742"/>
                    <a:pt x="2206" y="6742"/>
                  </a:cubicBezTo>
                  <a:close/>
                  <a:moveTo>
                    <a:pt x="10429" y="6742"/>
                  </a:moveTo>
                  <a:cubicBezTo>
                    <a:pt x="10838" y="6742"/>
                    <a:pt x="11185" y="7057"/>
                    <a:pt x="11185" y="7498"/>
                  </a:cubicBezTo>
                  <a:cubicBezTo>
                    <a:pt x="11185" y="7908"/>
                    <a:pt x="10870" y="8223"/>
                    <a:pt x="10429" y="8223"/>
                  </a:cubicBezTo>
                  <a:lnTo>
                    <a:pt x="10429" y="6742"/>
                  </a:lnTo>
                  <a:close/>
                  <a:moveTo>
                    <a:pt x="7845" y="5356"/>
                  </a:moveTo>
                  <a:cubicBezTo>
                    <a:pt x="8696" y="5514"/>
                    <a:pt x="9420" y="5766"/>
                    <a:pt x="9767" y="5860"/>
                  </a:cubicBezTo>
                  <a:lnTo>
                    <a:pt x="9767" y="8601"/>
                  </a:lnTo>
                  <a:cubicBezTo>
                    <a:pt x="9735" y="10491"/>
                    <a:pt x="8160" y="12004"/>
                    <a:pt x="6333" y="12004"/>
                  </a:cubicBezTo>
                  <a:cubicBezTo>
                    <a:pt x="4506" y="12004"/>
                    <a:pt x="2962" y="10428"/>
                    <a:pt x="2962" y="8601"/>
                  </a:cubicBezTo>
                  <a:lnTo>
                    <a:pt x="2962" y="8223"/>
                  </a:lnTo>
                  <a:lnTo>
                    <a:pt x="3277" y="8223"/>
                  </a:lnTo>
                  <a:cubicBezTo>
                    <a:pt x="5293" y="8223"/>
                    <a:pt x="7026" y="7057"/>
                    <a:pt x="7845" y="5356"/>
                  </a:cubicBezTo>
                  <a:close/>
                  <a:moveTo>
                    <a:pt x="6364" y="0"/>
                  </a:moveTo>
                  <a:cubicBezTo>
                    <a:pt x="4254" y="0"/>
                    <a:pt x="2458" y="1292"/>
                    <a:pt x="2269" y="3025"/>
                  </a:cubicBezTo>
                  <a:cubicBezTo>
                    <a:pt x="1103" y="3560"/>
                    <a:pt x="0" y="4379"/>
                    <a:pt x="0" y="5640"/>
                  </a:cubicBezTo>
                  <a:cubicBezTo>
                    <a:pt x="0" y="6238"/>
                    <a:pt x="284" y="6774"/>
                    <a:pt x="756" y="7246"/>
                  </a:cubicBezTo>
                  <a:cubicBezTo>
                    <a:pt x="599" y="8160"/>
                    <a:pt x="1292" y="8979"/>
                    <a:pt x="2206" y="8979"/>
                  </a:cubicBezTo>
                  <a:cubicBezTo>
                    <a:pt x="2426" y="11059"/>
                    <a:pt x="4191" y="12760"/>
                    <a:pt x="6301" y="12760"/>
                  </a:cubicBezTo>
                  <a:cubicBezTo>
                    <a:pt x="8475" y="12760"/>
                    <a:pt x="10239" y="11059"/>
                    <a:pt x="10397" y="8979"/>
                  </a:cubicBezTo>
                  <a:cubicBezTo>
                    <a:pt x="11216" y="8979"/>
                    <a:pt x="11909" y="8318"/>
                    <a:pt x="11909" y="7498"/>
                  </a:cubicBezTo>
                  <a:lnTo>
                    <a:pt x="11909" y="7246"/>
                  </a:lnTo>
                  <a:cubicBezTo>
                    <a:pt x="12445" y="6774"/>
                    <a:pt x="12697" y="6238"/>
                    <a:pt x="12697" y="5640"/>
                  </a:cubicBezTo>
                  <a:cubicBezTo>
                    <a:pt x="12697" y="4411"/>
                    <a:pt x="11531" y="3529"/>
                    <a:pt x="10429" y="3025"/>
                  </a:cubicBezTo>
                  <a:cubicBezTo>
                    <a:pt x="10239" y="1292"/>
                    <a:pt x="8444" y="0"/>
                    <a:pt x="63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30"/>
          <p:cNvGrpSpPr/>
          <p:nvPr/>
        </p:nvGrpSpPr>
        <p:grpSpPr>
          <a:xfrm>
            <a:off x="5075853" y="2453497"/>
            <a:ext cx="339644" cy="360182"/>
            <a:chOff x="-52505925" y="2295525"/>
            <a:chExt cx="299325" cy="317425"/>
          </a:xfrm>
        </p:grpSpPr>
        <p:sp>
          <p:nvSpPr>
            <p:cNvPr id="561" name="Google Shape;561;p30"/>
            <p:cNvSpPr/>
            <p:nvPr/>
          </p:nvSpPr>
          <p:spPr>
            <a:xfrm>
              <a:off x="-52401950" y="2526500"/>
              <a:ext cx="73275" cy="29750"/>
            </a:xfrm>
            <a:custGeom>
              <a:rect b="b" l="l" r="r" t="t"/>
              <a:pathLst>
                <a:path extrusionOk="0" h="1190" w="2931">
                  <a:moveTo>
                    <a:pt x="398" y="0"/>
                  </a:moveTo>
                  <a:cubicBezTo>
                    <a:pt x="308" y="0"/>
                    <a:pt x="221" y="39"/>
                    <a:pt x="158" y="118"/>
                  </a:cubicBezTo>
                  <a:cubicBezTo>
                    <a:pt x="0" y="276"/>
                    <a:pt x="0" y="496"/>
                    <a:pt x="158" y="622"/>
                  </a:cubicBezTo>
                  <a:cubicBezTo>
                    <a:pt x="505" y="969"/>
                    <a:pt x="977" y="1189"/>
                    <a:pt x="1450" y="1189"/>
                  </a:cubicBezTo>
                  <a:cubicBezTo>
                    <a:pt x="1922" y="1189"/>
                    <a:pt x="2458" y="969"/>
                    <a:pt x="2773" y="622"/>
                  </a:cubicBezTo>
                  <a:cubicBezTo>
                    <a:pt x="2930" y="465"/>
                    <a:pt x="2930" y="244"/>
                    <a:pt x="2773" y="118"/>
                  </a:cubicBezTo>
                  <a:cubicBezTo>
                    <a:pt x="2710" y="55"/>
                    <a:pt x="2615" y="24"/>
                    <a:pt x="2517" y="24"/>
                  </a:cubicBezTo>
                  <a:cubicBezTo>
                    <a:pt x="2418" y="24"/>
                    <a:pt x="2316" y="55"/>
                    <a:pt x="2237" y="118"/>
                  </a:cubicBezTo>
                  <a:cubicBezTo>
                    <a:pt x="2048" y="307"/>
                    <a:pt x="1733" y="433"/>
                    <a:pt x="1450" y="433"/>
                  </a:cubicBezTo>
                  <a:cubicBezTo>
                    <a:pt x="1135" y="433"/>
                    <a:pt x="883" y="307"/>
                    <a:pt x="662" y="118"/>
                  </a:cubicBezTo>
                  <a:cubicBezTo>
                    <a:pt x="583" y="39"/>
                    <a:pt x="489" y="0"/>
                    <a:pt x="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p:nvPr/>
          </p:nvSpPr>
          <p:spPr>
            <a:xfrm>
              <a:off x="-52411400"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0"/>
            <p:cNvSpPr/>
            <p:nvPr/>
          </p:nvSpPr>
          <p:spPr>
            <a:xfrm>
              <a:off x="-52336575" y="2463275"/>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52505925" y="2295525"/>
              <a:ext cx="299325" cy="317425"/>
            </a:xfrm>
            <a:custGeom>
              <a:rect b="b" l="l" r="r" t="t"/>
              <a:pathLst>
                <a:path extrusionOk="0" h="12697" w="11973">
                  <a:moveTo>
                    <a:pt x="8046" y="1489"/>
                  </a:moveTo>
                  <a:cubicBezTo>
                    <a:pt x="8121" y="1489"/>
                    <a:pt x="8192" y="1497"/>
                    <a:pt x="8255" y="1513"/>
                  </a:cubicBezTo>
                  <a:cubicBezTo>
                    <a:pt x="8224" y="1639"/>
                    <a:pt x="8224" y="1765"/>
                    <a:pt x="8224" y="1859"/>
                  </a:cubicBezTo>
                  <a:lnTo>
                    <a:pt x="8224" y="2080"/>
                  </a:lnTo>
                  <a:cubicBezTo>
                    <a:pt x="7909" y="1828"/>
                    <a:pt x="7499" y="1670"/>
                    <a:pt x="7121" y="1607"/>
                  </a:cubicBezTo>
                  <a:cubicBezTo>
                    <a:pt x="7341" y="1513"/>
                    <a:pt x="7594" y="1513"/>
                    <a:pt x="7814" y="1513"/>
                  </a:cubicBezTo>
                  <a:cubicBezTo>
                    <a:pt x="7893" y="1497"/>
                    <a:pt x="7972" y="1489"/>
                    <a:pt x="8046" y="1489"/>
                  </a:cubicBezTo>
                  <a:close/>
                  <a:moveTo>
                    <a:pt x="9326" y="914"/>
                  </a:moveTo>
                  <a:cubicBezTo>
                    <a:pt x="9484" y="1071"/>
                    <a:pt x="9610" y="1261"/>
                    <a:pt x="9673" y="1544"/>
                  </a:cubicBezTo>
                  <a:cubicBezTo>
                    <a:pt x="9452" y="1796"/>
                    <a:pt x="9232" y="2111"/>
                    <a:pt x="9137" y="2458"/>
                  </a:cubicBezTo>
                  <a:cubicBezTo>
                    <a:pt x="9043" y="2269"/>
                    <a:pt x="8980" y="2080"/>
                    <a:pt x="8980" y="1859"/>
                  </a:cubicBezTo>
                  <a:cubicBezTo>
                    <a:pt x="8980" y="1513"/>
                    <a:pt x="9137" y="1198"/>
                    <a:pt x="9326" y="914"/>
                  </a:cubicBezTo>
                  <a:close/>
                  <a:moveTo>
                    <a:pt x="11122" y="1513"/>
                  </a:moveTo>
                  <a:lnTo>
                    <a:pt x="11122" y="1513"/>
                  </a:lnTo>
                  <a:cubicBezTo>
                    <a:pt x="11028" y="2174"/>
                    <a:pt x="10460" y="2741"/>
                    <a:pt x="9767" y="2899"/>
                  </a:cubicBezTo>
                  <a:cubicBezTo>
                    <a:pt x="9925" y="2174"/>
                    <a:pt x="10460" y="1670"/>
                    <a:pt x="11122" y="1513"/>
                  </a:cubicBezTo>
                  <a:close/>
                  <a:moveTo>
                    <a:pt x="6365" y="2237"/>
                  </a:moveTo>
                  <a:cubicBezTo>
                    <a:pt x="7404" y="2237"/>
                    <a:pt x="8287" y="2836"/>
                    <a:pt x="8728" y="3718"/>
                  </a:cubicBezTo>
                  <a:lnTo>
                    <a:pt x="8602" y="3718"/>
                  </a:lnTo>
                  <a:cubicBezTo>
                    <a:pt x="7972" y="3718"/>
                    <a:pt x="7499" y="4222"/>
                    <a:pt x="7499" y="4821"/>
                  </a:cubicBezTo>
                  <a:lnTo>
                    <a:pt x="7499" y="5167"/>
                  </a:lnTo>
                  <a:lnTo>
                    <a:pt x="3025" y="5167"/>
                  </a:lnTo>
                  <a:cubicBezTo>
                    <a:pt x="2206" y="5167"/>
                    <a:pt x="1513" y="4506"/>
                    <a:pt x="1513" y="3686"/>
                  </a:cubicBezTo>
                  <a:cubicBezTo>
                    <a:pt x="1513" y="2899"/>
                    <a:pt x="2206" y="2237"/>
                    <a:pt x="3025" y="2237"/>
                  </a:cubicBezTo>
                  <a:close/>
                  <a:moveTo>
                    <a:pt x="10397" y="3497"/>
                  </a:moveTo>
                  <a:cubicBezTo>
                    <a:pt x="10429" y="3686"/>
                    <a:pt x="10460" y="3875"/>
                    <a:pt x="10460" y="4064"/>
                  </a:cubicBezTo>
                  <a:cubicBezTo>
                    <a:pt x="10460" y="4537"/>
                    <a:pt x="10334" y="4978"/>
                    <a:pt x="10114" y="5388"/>
                  </a:cubicBezTo>
                  <a:cubicBezTo>
                    <a:pt x="9956" y="5608"/>
                    <a:pt x="10145" y="5923"/>
                    <a:pt x="10429" y="5923"/>
                  </a:cubicBezTo>
                  <a:lnTo>
                    <a:pt x="10460" y="5923"/>
                  </a:lnTo>
                  <a:cubicBezTo>
                    <a:pt x="10870" y="5923"/>
                    <a:pt x="11217" y="6238"/>
                    <a:pt x="11217" y="6679"/>
                  </a:cubicBezTo>
                  <a:cubicBezTo>
                    <a:pt x="11217" y="7120"/>
                    <a:pt x="10902" y="7435"/>
                    <a:pt x="10460" y="7435"/>
                  </a:cubicBezTo>
                  <a:lnTo>
                    <a:pt x="9704" y="7435"/>
                  </a:lnTo>
                  <a:lnTo>
                    <a:pt x="9704" y="4821"/>
                  </a:lnTo>
                  <a:cubicBezTo>
                    <a:pt x="9704" y="4443"/>
                    <a:pt x="9641" y="4033"/>
                    <a:pt x="9515" y="3686"/>
                  </a:cubicBezTo>
                  <a:cubicBezTo>
                    <a:pt x="9830" y="3655"/>
                    <a:pt x="10114" y="3592"/>
                    <a:pt x="10397" y="3497"/>
                  </a:cubicBezTo>
                  <a:close/>
                  <a:moveTo>
                    <a:pt x="1513" y="6679"/>
                  </a:moveTo>
                  <a:lnTo>
                    <a:pt x="1513" y="8160"/>
                  </a:lnTo>
                  <a:cubicBezTo>
                    <a:pt x="1104" y="8160"/>
                    <a:pt x="789" y="7845"/>
                    <a:pt x="789" y="7435"/>
                  </a:cubicBezTo>
                  <a:cubicBezTo>
                    <a:pt x="789" y="7026"/>
                    <a:pt x="1135" y="6679"/>
                    <a:pt x="1513" y="6679"/>
                  </a:cubicBezTo>
                  <a:close/>
                  <a:moveTo>
                    <a:pt x="8570" y="4474"/>
                  </a:moveTo>
                  <a:cubicBezTo>
                    <a:pt x="8759" y="4474"/>
                    <a:pt x="8917" y="4632"/>
                    <a:pt x="8917" y="4821"/>
                  </a:cubicBezTo>
                  <a:cubicBezTo>
                    <a:pt x="8980" y="4978"/>
                    <a:pt x="8980" y="8412"/>
                    <a:pt x="8980" y="8570"/>
                  </a:cubicBezTo>
                  <a:cubicBezTo>
                    <a:pt x="8980" y="10460"/>
                    <a:pt x="7467" y="11972"/>
                    <a:pt x="5609" y="11972"/>
                  </a:cubicBezTo>
                  <a:cubicBezTo>
                    <a:pt x="3781" y="11972"/>
                    <a:pt x="2269" y="10460"/>
                    <a:pt x="2269" y="8570"/>
                  </a:cubicBezTo>
                  <a:lnTo>
                    <a:pt x="2269" y="5797"/>
                  </a:lnTo>
                  <a:cubicBezTo>
                    <a:pt x="2521" y="5892"/>
                    <a:pt x="2742" y="5923"/>
                    <a:pt x="3025" y="5923"/>
                  </a:cubicBezTo>
                  <a:lnTo>
                    <a:pt x="7877" y="5923"/>
                  </a:lnTo>
                  <a:cubicBezTo>
                    <a:pt x="8066" y="5923"/>
                    <a:pt x="8224" y="5766"/>
                    <a:pt x="8224" y="5577"/>
                  </a:cubicBezTo>
                  <a:lnTo>
                    <a:pt x="8224" y="4821"/>
                  </a:lnTo>
                  <a:cubicBezTo>
                    <a:pt x="8224" y="4632"/>
                    <a:pt x="8381" y="4474"/>
                    <a:pt x="8570" y="4474"/>
                  </a:cubicBezTo>
                  <a:close/>
                  <a:moveTo>
                    <a:pt x="9358" y="0"/>
                  </a:moveTo>
                  <a:cubicBezTo>
                    <a:pt x="9271" y="0"/>
                    <a:pt x="9185" y="32"/>
                    <a:pt x="9106" y="95"/>
                  </a:cubicBezTo>
                  <a:cubicBezTo>
                    <a:pt x="9043" y="95"/>
                    <a:pt x="8791" y="378"/>
                    <a:pt x="8539" y="819"/>
                  </a:cubicBezTo>
                  <a:cubicBezTo>
                    <a:pt x="8318" y="756"/>
                    <a:pt x="8098" y="725"/>
                    <a:pt x="7877" y="725"/>
                  </a:cubicBezTo>
                  <a:cubicBezTo>
                    <a:pt x="7089" y="725"/>
                    <a:pt x="6365" y="1008"/>
                    <a:pt x="5735" y="1481"/>
                  </a:cubicBezTo>
                  <a:lnTo>
                    <a:pt x="2994" y="1481"/>
                  </a:lnTo>
                  <a:cubicBezTo>
                    <a:pt x="1765" y="1481"/>
                    <a:pt x="757" y="2458"/>
                    <a:pt x="757" y="3718"/>
                  </a:cubicBezTo>
                  <a:cubicBezTo>
                    <a:pt x="757" y="4379"/>
                    <a:pt x="1072" y="5010"/>
                    <a:pt x="1545" y="5419"/>
                  </a:cubicBezTo>
                  <a:cubicBezTo>
                    <a:pt x="1482" y="5451"/>
                    <a:pt x="1482" y="5545"/>
                    <a:pt x="1482" y="5577"/>
                  </a:cubicBezTo>
                  <a:lnTo>
                    <a:pt x="1482" y="5923"/>
                  </a:lnTo>
                  <a:cubicBezTo>
                    <a:pt x="662" y="5923"/>
                    <a:pt x="1" y="6585"/>
                    <a:pt x="1" y="7435"/>
                  </a:cubicBezTo>
                  <a:cubicBezTo>
                    <a:pt x="1" y="8255"/>
                    <a:pt x="662" y="8916"/>
                    <a:pt x="1482" y="8916"/>
                  </a:cubicBezTo>
                  <a:cubicBezTo>
                    <a:pt x="1702" y="10996"/>
                    <a:pt x="3435" y="12697"/>
                    <a:pt x="5577" y="12697"/>
                  </a:cubicBezTo>
                  <a:cubicBezTo>
                    <a:pt x="7877" y="12697"/>
                    <a:pt x="9673" y="10806"/>
                    <a:pt x="9673" y="8570"/>
                  </a:cubicBezTo>
                  <a:lnTo>
                    <a:pt x="9673" y="8223"/>
                  </a:lnTo>
                  <a:lnTo>
                    <a:pt x="10429" y="8223"/>
                  </a:lnTo>
                  <a:cubicBezTo>
                    <a:pt x="11248" y="8223"/>
                    <a:pt x="11941" y="7530"/>
                    <a:pt x="11941" y="6711"/>
                  </a:cubicBezTo>
                  <a:cubicBezTo>
                    <a:pt x="11973" y="6049"/>
                    <a:pt x="11563" y="5482"/>
                    <a:pt x="10965" y="5293"/>
                  </a:cubicBezTo>
                  <a:cubicBezTo>
                    <a:pt x="11122" y="4915"/>
                    <a:pt x="11217" y="4506"/>
                    <a:pt x="11217" y="4064"/>
                  </a:cubicBezTo>
                  <a:cubicBezTo>
                    <a:pt x="11217" y="3718"/>
                    <a:pt x="11185" y="3403"/>
                    <a:pt x="11059" y="3056"/>
                  </a:cubicBezTo>
                  <a:cubicBezTo>
                    <a:pt x="11626" y="2584"/>
                    <a:pt x="11973" y="1859"/>
                    <a:pt x="11973" y="1071"/>
                  </a:cubicBezTo>
                  <a:cubicBezTo>
                    <a:pt x="11973" y="882"/>
                    <a:pt x="11815" y="725"/>
                    <a:pt x="11626" y="725"/>
                  </a:cubicBezTo>
                  <a:cubicBezTo>
                    <a:pt x="11154" y="725"/>
                    <a:pt x="10713" y="851"/>
                    <a:pt x="10303" y="1071"/>
                  </a:cubicBezTo>
                  <a:cubicBezTo>
                    <a:pt x="10082" y="504"/>
                    <a:pt x="9641" y="95"/>
                    <a:pt x="9610" y="95"/>
                  </a:cubicBezTo>
                  <a:cubicBezTo>
                    <a:pt x="9531" y="32"/>
                    <a:pt x="9444" y="0"/>
                    <a:pt x="93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570" name="Google Shape;570;p31"/>
          <p:cNvGrpSpPr/>
          <p:nvPr/>
        </p:nvGrpSpPr>
        <p:grpSpPr>
          <a:xfrm>
            <a:off x="719404" y="1497600"/>
            <a:ext cx="2190046" cy="954800"/>
            <a:chOff x="719404" y="1497600"/>
            <a:chExt cx="2190046" cy="954800"/>
          </a:xfrm>
        </p:grpSpPr>
        <p:sp>
          <p:nvSpPr>
            <p:cNvPr id="571" name="Google Shape;571;p31"/>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572" name="Google Shape;572;p31"/>
            <p:cNvSpPr txBox="1"/>
            <p:nvPr/>
          </p:nvSpPr>
          <p:spPr>
            <a:xfrm>
              <a:off x="719450" y="17630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573" name="Google Shape;573;p31"/>
          <p:cNvGrpSpPr/>
          <p:nvPr/>
        </p:nvGrpSpPr>
        <p:grpSpPr>
          <a:xfrm>
            <a:off x="719472" y="3345000"/>
            <a:ext cx="2190053" cy="954800"/>
            <a:chOff x="719472" y="3345000"/>
            <a:chExt cx="2190053" cy="954800"/>
          </a:xfrm>
        </p:grpSpPr>
        <p:sp>
          <p:nvSpPr>
            <p:cNvPr id="574" name="Google Shape;574;p31"/>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575" name="Google Shape;575;p31"/>
            <p:cNvSpPr txBox="1"/>
            <p:nvPr/>
          </p:nvSpPr>
          <p:spPr>
            <a:xfrm>
              <a:off x="719525" y="3610400"/>
              <a:ext cx="2190000" cy="6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576" name="Google Shape;576;p31"/>
          <p:cNvGrpSpPr/>
          <p:nvPr/>
        </p:nvGrpSpPr>
        <p:grpSpPr>
          <a:xfrm>
            <a:off x="6240876" y="3345000"/>
            <a:ext cx="2190050" cy="954800"/>
            <a:chOff x="6240876" y="3345000"/>
            <a:chExt cx="2190050" cy="954800"/>
          </a:xfrm>
        </p:grpSpPr>
        <p:sp>
          <p:nvSpPr>
            <p:cNvPr id="577" name="Google Shape;577;p31"/>
            <p:cNvSpPr txBox="1"/>
            <p:nvPr/>
          </p:nvSpPr>
          <p:spPr>
            <a:xfrm>
              <a:off x="6240876" y="33450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578" name="Google Shape;578;p31"/>
            <p:cNvSpPr txBox="1"/>
            <p:nvPr/>
          </p:nvSpPr>
          <p:spPr>
            <a:xfrm>
              <a:off x="6240926" y="36104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579" name="Google Shape;579;p31"/>
          <p:cNvGrpSpPr/>
          <p:nvPr/>
        </p:nvGrpSpPr>
        <p:grpSpPr>
          <a:xfrm>
            <a:off x="6240893" y="1497600"/>
            <a:ext cx="2190054" cy="954800"/>
            <a:chOff x="6240893" y="1497600"/>
            <a:chExt cx="2190054" cy="954800"/>
          </a:xfrm>
        </p:grpSpPr>
        <p:sp>
          <p:nvSpPr>
            <p:cNvPr id="580" name="Google Shape;580;p31"/>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Train</a:t>
              </a:r>
              <a:endParaRPr sz="2600">
                <a:solidFill>
                  <a:schemeClr val="dk1"/>
                </a:solidFill>
                <a:latin typeface="DM Serif Display"/>
                <a:ea typeface="DM Serif Display"/>
                <a:cs typeface="DM Serif Display"/>
                <a:sym typeface="DM Serif Display"/>
              </a:endParaRPr>
            </a:p>
          </p:txBody>
        </p:sp>
        <p:sp>
          <p:nvSpPr>
            <p:cNvPr id="581" name="Google Shape;581;p31"/>
            <p:cNvSpPr txBox="1"/>
            <p:nvPr/>
          </p:nvSpPr>
          <p:spPr>
            <a:xfrm>
              <a:off x="6240947" y="1763000"/>
              <a:ext cx="2190000" cy="689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grpSp>
        <p:nvGrpSpPr>
          <p:cNvPr id="582" name="Google Shape;582;p31"/>
          <p:cNvGrpSpPr/>
          <p:nvPr/>
        </p:nvGrpSpPr>
        <p:grpSpPr>
          <a:xfrm>
            <a:off x="3661350" y="1272586"/>
            <a:ext cx="1821300" cy="3237425"/>
            <a:chOff x="3664500" y="1272586"/>
            <a:chExt cx="1821300" cy="3237425"/>
          </a:xfrm>
        </p:grpSpPr>
        <p:sp>
          <p:nvSpPr>
            <p:cNvPr id="583" name="Google Shape;583;p31"/>
            <p:cNvSpPr/>
            <p:nvPr/>
          </p:nvSpPr>
          <p:spPr>
            <a:xfrm>
              <a:off x="3664500" y="1272586"/>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sp>
          <p:nvSpPr>
            <p:cNvPr id="584" name="Google Shape;584;p31"/>
            <p:cNvSpPr/>
            <p:nvPr/>
          </p:nvSpPr>
          <p:spPr>
            <a:xfrm>
              <a:off x="4361700" y="1977027"/>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sp>
          <p:nvSpPr>
            <p:cNvPr id="585" name="Google Shape;585;p31"/>
            <p:cNvSpPr/>
            <p:nvPr/>
          </p:nvSpPr>
          <p:spPr>
            <a:xfrm>
              <a:off x="3664500" y="2681469"/>
              <a:ext cx="1124100" cy="11241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sp>
          <p:nvSpPr>
            <p:cNvPr id="586" name="Google Shape;586;p31"/>
            <p:cNvSpPr/>
            <p:nvPr/>
          </p:nvSpPr>
          <p:spPr>
            <a:xfrm>
              <a:off x="4361700" y="3385911"/>
              <a:ext cx="1124100" cy="1124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cxnSp>
        <p:nvCxnSpPr>
          <p:cNvPr id="587" name="Google Shape;587;p31"/>
          <p:cNvCxnSpPr>
            <a:stCxn id="571" idx="3"/>
            <a:endCxn id="583" idx="1"/>
          </p:cNvCxnSpPr>
          <p:nvPr/>
        </p:nvCxnSpPr>
        <p:spPr>
          <a:xfrm>
            <a:off x="2909404" y="1663500"/>
            <a:ext cx="751800" cy="171000"/>
          </a:xfrm>
          <a:prstGeom prst="bentConnector3">
            <a:avLst>
              <a:gd fmla="val 50010" name="adj1"/>
            </a:avLst>
          </a:prstGeom>
          <a:noFill/>
          <a:ln cap="flat" cmpd="sng" w="28575">
            <a:solidFill>
              <a:schemeClr val="lt2"/>
            </a:solidFill>
            <a:prstDash val="solid"/>
            <a:round/>
            <a:headEnd len="med" w="med" type="oval"/>
            <a:tailEnd len="med" w="med" type="none"/>
          </a:ln>
        </p:spPr>
      </p:cxnSp>
      <p:cxnSp>
        <p:nvCxnSpPr>
          <p:cNvPr id="588" name="Google Shape;588;p31"/>
          <p:cNvCxnSpPr>
            <a:stCxn id="584" idx="3"/>
            <a:endCxn id="580" idx="1"/>
          </p:cNvCxnSpPr>
          <p:nvPr/>
        </p:nvCxnSpPr>
        <p:spPr>
          <a:xfrm flipH="1" rot="10800000">
            <a:off x="5482650" y="1663377"/>
            <a:ext cx="758100" cy="875700"/>
          </a:xfrm>
          <a:prstGeom prst="bentConnector3">
            <a:avLst>
              <a:gd fmla="val 50009" name="adj1"/>
            </a:avLst>
          </a:prstGeom>
          <a:noFill/>
          <a:ln cap="flat" cmpd="sng" w="28575">
            <a:solidFill>
              <a:schemeClr val="lt2"/>
            </a:solidFill>
            <a:prstDash val="solid"/>
            <a:round/>
            <a:headEnd len="med" w="med" type="none"/>
            <a:tailEnd len="med" w="med" type="oval"/>
          </a:ln>
        </p:spPr>
      </p:cxnSp>
      <p:cxnSp>
        <p:nvCxnSpPr>
          <p:cNvPr id="589" name="Google Shape;589;p31"/>
          <p:cNvCxnSpPr>
            <a:stCxn id="585" idx="1"/>
            <a:endCxn id="574" idx="3"/>
          </p:cNvCxnSpPr>
          <p:nvPr/>
        </p:nvCxnSpPr>
        <p:spPr>
          <a:xfrm flipH="1">
            <a:off x="2909550" y="3243519"/>
            <a:ext cx="751800" cy="267300"/>
          </a:xfrm>
          <a:prstGeom prst="bentConnector3">
            <a:avLst>
              <a:gd fmla="val 50005" name="adj1"/>
            </a:avLst>
          </a:prstGeom>
          <a:noFill/>
          <a:ln cap="flat" cmpd="sng" w="28575">
            <a:solidFill>
              <a:schemeClr val="lt2"/>
            </a:solidFill>
            <a:prstDash val="solid"/>
            <a:round/>
            <a:headEnd len="med" w="med" type="none"/>
            <a:tailEnd len="med" w="med" type="oval"/>
          </a:ln>
        </p:spPr>
      </p:cxnSp>
      <p:cxnSp>
        <p:nvCxnSpPr>
          <p:cNvPr id="590" name="Google Shape;590;p31"/>
          <p:cNvCxnSpPr>
            <a:stCxn id="586" idx="3"/>
            <a:endCxn id="577" idx="1"/>
          </p:cNvCxnSpPr>
          <p:nvPr/>
        </p:nvCxnSpPr>
        <p:spPr>
          <a:xfrm flipH="1" rot="10800000">
            <a:off x="5482650" y="3510861"/>
            <a:ext cx="758100" cy="437100"/>
          </a:xfrm>
          <a:prstGeom prst="bentConnector3">
            <a:avLst>
              <a:gd fmla="val 50008" name="adj1"/>
            </a:avLst>
          </a:prstGeom>
          <a:noFill/>
          <a:ln cap="flat" cmpd="sng" w="28575">
            <a:solidFill>
              <a:schemeClr val="lt2"/>
            </a:solidFill>
            <a:prstDash val="solid"/>
            <a:round/>
            <a:headEnd len="med" w="med" type="none"/>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596" name="Google Shape;596;p32"/>
          <p:cNvSpPr/>
          <p:nvPr/>
        </p:nvSpPr>
        <p:spPr>
          <a:xfrm>
            <a:off x="11605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1156927" y="2469488"/>
            <a:ext cx="9996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11605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1156926" y="4122600"/>
            <a:ext cx="4776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5036048" y="24694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032425" y="2469500"/>
            <a:ext cx="854100" cy="273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5036048" y="4122588"/>
            <a:ext cx="1974300" cy="2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5032424" y="4122600"/>
            <a:ext cx="1482900" cy="27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 name="Google Shape;604;p32"/>
          <p:cNvGrpSpPr/>
          <p:nvPr/>
        </p:nvGrpSpPr>
        <p:grpSpPr>
          <a:xfrm>
            <a:off x="1156867" y="1497600"/>
            <a:ext cx="2954771" cy="1274750"/>
            <a:chOff x="1156867" y="1497600"/>
            <a:chExt cx="2954771" cy="1274750"/>
          </a:xfrm>
        </p:grpSpPr>
        <p:grpSp>
          <p:nvGrpSpPr>
            <p:cNvPr id="605" name="Google Shape;605;p32"/>
            <p:cNvGrpSpPr/>
            <p:nvPr/>
          </p:nvGrpSpPr>
          <p:grpSpPr>
            <a:xfrm>
              <a:off x="1156867" y="1497600"/>
              <a:ext cx="2190046" cy="971900"/>
              <a:chOff x="719404" y="1497600"/>
              <a:chExt cx="2190046" cy="971900"/>
            </a:xfrm>
          </p:grpSpPr>
          <p:sp>
            <p:nvSpPr>
              <p:cNvPr id="606" name="Google Shape;606;p32"/>
              <p:cNvSpPr txBox="1"/>
              <p:nvPr/>
            </p:nvSpPr>
            <p:spPr>
              <a:xfrm>
                <a:off x="719404"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Assist</a:t>
                </a:r>
                <a:endParaRPr sz="2600">
                  <a:solidFill>
                    <a:schemeClr val="dk1"/>
                  </a:solidFill>
                  <a:latin typeface="DM Serif Display"/>
                  <a:ea typeface="DM Serif Display"/>
                  <a:cs typeface="DM Serif Display"/>
                  <a:sym typeface="DM Serif Display"/>
                </a:endParaRPr>
              </a:p>
            </p:txBody>
          </p:sp>
          <p:sp>
            <p:nvSpPr>
              <p:cNvPr id="607" name="Google Shape;607;p32"/>
              <p:cNvSpPr txBox="1"/>
              <p:nvPr/>
            </p:nvSpPr>
            <p:spPr>
              <a:xfrm>
                <a:off x="719450"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sp>
          <p:nvSpPr>
            <p:cNvPr id="608" name="Google Shape;608;p32"/>
            <p:cNvSpPr txBox="1"/>
            <p:nvPr/>
          </p:nvSpPr>
          <p:spPr>
            <a:xfrm>
              <a:off x="32110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grpSp>
      <p:grpSp>
        <p:nvGrpSpPr>
          <p:cNvPr id="609" name="Google Shape;609;p32"/>
          <p:cNvGrpSpPr/>
          <p:nvPr/>
        </p:nvGrpSpPr>
        <p:grpSpPr>
          <a:xfrm>
            <a:off x="1156934" y="3150700"/>
            <a:ext cx="2954704" cy="1274750"/>
            <a:chOff x="1156934" y="3150700"/>
            <a:chExt cx="2954704" cy="1274750"/>
          </a:xfrm>
        </p:grpSpPr>
        <p:grpSp>
          <p:nvGrpSpPr>
            <p:cNvPr id="610" name="Google Shape;610;p32"/>
            <p:cNvGrpSpPr/>
            <p:nvPr/>
          </p:nvGrpSpPr>
          <p:grpSpPr>
            <a:xfrm>
              <a:off x="1156934" y="3150700"/>
              <a:ext cx="2190053" cy="971900"/>
              <a:chOff x="719472" y="3345000"/>
              <a:chExt cx="2190053" cy="971900"/>
            </a:xfrm>
          </p:grpSpPr>
          <p:sp>
            <p:nvSpPr>
              <p:cNvPr id="611" name="Google Shape;611;p32"/>
              <p:cNvSpPr txBox="1"/>
              <p:nvPr/>
            </p:nvSpPr>
            <p:spPr>
              <a:xfrm>
                <a:off x="719472"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p:txBody>
          </p:sp>
          <p:sp>
            <p:nvSpPr>
              <p:cNvPr id="612" name="Google Shape;612;p32"/>
              <p:cNvSpPr txBox="1"/>
              <p:nvPr/>
            </p:nvSpPr>
            <p:spPr>
              <a:xfrm>
                <a:off x="719525"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613" name="Google Shape;613;p32"/>
            <p:cNvSpPr txBox="1"/>
            <p:nvPr/>
          </p:nvSpPr>
          <p:spPr>
            <a:xfrm>
              <a:off x="32110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25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grpSp>
        <p:nvGrpSpPr>
          <p:cNvPr id="614" name="Google Shape;614;p32"/>
          <p:cNvGrpSpPr/>
          <p:nvPr/>
        </p:nvGrpSpPr>
        <p:grpSpPr>
          <a:xfrm>
            <a:off x="5032431" y="1497600"/>
            <a:ext cx="2954707" cy="1274750"/>
            <a:chOff x="5032431" y="1497600"/>
            <a:chExt cx="2954707" cy="1274750"/>
          </a:xfrm>
        </p:grpSpPr>
        <p:grpSp>
          <p:nvGrpSpPr>
            <p:cNvPr id="615" name="Google Shape;615;p32"/>
            <p:cNvGrpSpPr/>
            <p:nvPr/>
          </p:nvGrpSpPr>
          <p:grpSpPr>
            <a:xfrm>
              <a:off x="5032431" y="1497600"/>
              <a:ext cx="2190054" cy="971900"/>
              <a:chOff x="6240893" y="1497600"/>
              <a:chExt cx="2190054" cy="971900"/>
            </a:xfrm>
          </p:grpSpPr>
          <p:sp>
            <p:nvSpPr>
              <p:cNvPr id="616" name="Google Shape;616;p32"/>
              <p:cNvSpPr txBox="1"/>
              <p:nvPr/>
            </p:nvSpPr>
            <p:spPr>
              <a:xfrm>
                <a:off x="6240893" y="14976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617" name="Google Shape;617;p32"/>
              <p:cNvSpPr txBox="1"/>
              <p:nvPr/>
            </p:nvSpPr>
            <p:spPr>
              <a:xfrm>
                <a:off x="6240947" y="17630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sp>
          <p:nvSpPr>
            <p:cNvPr id="618" name="Google Shape;618;p32"/>
            <p:cNvSpPr txBox="1"/>
            <p:nvPr/>
          </p:nvSpPr>
          <p:spPr>
            <a:xfrm>
              <a:off x="7086538" y="24405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4</a:t>
              </a:r>
              <a:r>
                <a:rPr lang="en" sz="2600">
                  <a:solidFill>
                    <a:schemeClr val="dk1"/>
                  </a:solidFill>
                  <a:latin typeface="DM Serif Display"/>
                  <a:ea typeface="DM Serif Display"/>
                  <a:cs typeface="DM Serif Display"/>
                  <a:sym typeface="DM Serif Display"/>
                </a:rPr>
                <a:t>0%</a:t>
              </a:r>
              <a:endParaRPr sz="2600">
                <a:solidFill>
                  <a:schemeClr val="dk1"/>
                </a:solidFill>
                <a:latin typeface="DM Serif Display"/>
                <a:ea typeface="DM Serif Display"/>
                <a:cs typeface="DM Serif Display"/>
                <a:sym typeface="DM Serif Display"/>
              </a:endParaRPr>
            </a:p>
          </p:txBody>
        </p:sp>
      </p:grpSp>
      <p:grpSp>
        <p:nvGrpSpPr>
          <p:cNvPr id="619" name="Google Shape;619;p32"/>
          <p:cNvGrpSpPr/>
          <p:nvPr/>
        </p:nvGrpSpPr>
        <p:grpSpPr>
          <a:xfrm>
            <a:off x="5032464" y="3150700"/>
            <a:ext cx="2954674" cy="1274750"/>
            <a:chOff x="5032464" y="3150700"/>
            <a:chExt cx="2954674" cy="1274750"/>
          </a:xfrm>
        </p:grpSpPr>
        <p:grpSp>
          <p:nvGrpSpPr>
            <p:cNvPr id="620" name="Google Shape;620;p32"/>
            <p:cNvGrpSpPr/>
            <p:nvPr/>
          </p:nvGrpSpPr>
          <p:grpSpPr>
            <a:xfrm>
              <a:off x="5032464" y="3150700"/>
              <a:ext cx="2190000" cy="971900"/>
              <a:chOff x="6240926" y="3345000"/>
              <a:chExt cx="2190000" cy="971900"/>
            </a:xfrm>
          </p:grpSpPr>
          <p:sp>
            <p:nvSpPr>
              <p:cNvPr id="621" name="Google Shape;621;p32"/>
              <p:cNvSpPr txBox="1"/>
              <p:nvPr/>
            </p:nvSpPr>
            <p:spPr>
              <a:xfrm>
                <a:off x="6240926" y="3345000"/>
                <a:ext cx="21900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Report</a:t>
                </a:r>
                <a:endParaRPr sz="2600">
                  <a:solidFill>
                    <a:schemeClr val="dk1"/>
                  </a:solidFill>
                  <a:latin typeface="DM Serif Display"/>
                  <a:ea typeface="DM Serif Display"/>
                  <a:cs typeface="DM Serif Display"/>
                  <a:sym typeface="DM Serif Display"/>
                </a:endParaRPr>
              </a:p>
            </p:txBody>
          </p:sp>
          <p:sp>
            <p:nvSpPr>
              <p:cNvPr id="622" name="Google Shape;622;p32"/>
              <p:cNvSpPr txBox="1"/>
              <p:nvPr/>
            </p:nvSpPr>
            <p:spPr>
              <a:xfrm>
                <a:off x="6240926" y="3610400"/>
                <a:ext cx="21900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623" name="Google Shape;623;p32"/>
            <p:cNvSpPr txBox="1"/>
            <p:nvPr/>
          </p:nvSpPr>
          <p:spPr>
            <a:xfrm>
              <a:off x="7086538" y="4093650"/>
              <a:ext cx="900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75</a:t>
              </a:r>
              <a:r>
                <a:rPr lang="en" sz="2600">
                  <a:solidFill>
                    <a:schemeClr val="dk1"/>
                  </a:solidFill>
                  <a:latin typeface="DM Serif Display"/>
                  <a:ea typeface="DM Serif Display"/>
                  <a:cs typeface="DM Serif Display"/>
                  <a:sym typeface="DM Serif Display"/>
                </a:rPr>
                <a:t>%</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29" name="Google Shape;629;p33"/>
          <p:cNvGrpSpPr/>
          <p:nvPr/>
        </p:nvGrpSpPr>
        <p:grpSpPr>
          <a:xfrm>
            <a:off x="3261500" y="3069925"/>
            <a:ext cx="5169325" cy="720000"/>
            <a:chOff x="3261425" y="3069925"/>
            <a:chExt cx="5169325" cy="720000"/>
          </a:xfrm>
        </p:grpSpPr>
        <p:sp>
          <p:nvSpPr>
            <p:cNvPr id="630" name="Google Shape;630;p33"/>
            <p:cNvSpPr txBox="1"/>
            <p:nvPr/>
          </p:nvSpPr>
          <p:spPr>
            <a:xfrm>
              <a:off x="3261425" y="3069925"/>
              <a:ext cx="2621100" cy="72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Organization</a:t>
              </a:r>
              <a:endParaRPr sz="2600">
                <a:solidFill>
                  <a:schemeClr val="dk1"/>
                </a:solidFill>
                <a:latin typeface="DM Serif Display"/>
                <a:ea typeface="DM Serif Display"/>
                <a:cs typeface="DM Serif Display"/>
                <a:sym typeface="DM Serif Display"/>
              </a:endParaRPr>
            </a:p>
          </p:txBody>
        </p:sp>
        <p:sp>
          <p:nvSpPr>
            <p:cNvPr id="631" name="Google Shape;631;p33"/>
            <p:cNvSpPr txBox="1"/>
            <p:nvPr/>
          </p:nvSpPr>
          <p:spPr>
            <a:xfrm>
              <a:off x="6610050" y="3069925"/>
              <a:ext cx="1820700" cy="72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grpSp>
        <p:nvGrpSpPr>
          <p:cNvPr id="632" name="Google Shape;632;p33"/>
          <p:cNvGrpSpPr/>
          <p:nvPr/>
        </p:nvGrpSpPr>
        <p:grpSpPr>
          <a:xfrm>
            <a:off x="713175" y="3790000"/>
            <a:ext cx="5485850" cy="720000"/>
            <a:chOff x="713100" y="3790000"/>
            <a:chExt cx="5485850" cy="720000"/>
          </a:xfrm>
        </p:grpSpPr>
        <p:sp>
          <p:nvSpPr>
            <p:cNvPr id="633" name="Google Shape;633;p33"/>
            <p:cNvSpPr txBox="1"/>
            <p:nvPr/>
          </p:nvSpPr>
          <p:spPr>
            <a:xfrm>
              <a:off x="2945150" y="3790000"/>
              <a:ext cx="32538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Communication</a:t>
              </a:r>
              <a:endParaRPr sz="2600">
                <a:solidFill>
                  <a:schemeClr val="dk1"/>
                </a:solidFill>
                <a:latin typeface="DM Serif Display"/>
                <a:ea typeface="DM Serif Display"/>
                <a:cs typeface="DM Serif Display"/>
                <a:sym typeface="DM Serif Display"/>
              </a:endParaRPr>
            </a:p>
          </p:txBody>
        </p:sp>
        <p:sp>
          <p:nvSpPr>
            <p:cNvPr id="634" name="Google Shape;634;p33"/>
            <p:cNvSpPr txBox="1"/>
            <p:nvPr/>
          </p:nvSpPr>
          <p:spPr>
            <a:xfrm>
              <a:off x="713100" y="379000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grpSp>
        <p:nvGrpSpPr>
          <p:cNvPr id="635" name="Google Shape;635;p33"/>
          <p:cNvGrpSpPr/>
          <p:nvPr/>
        </p:nvGrpSpPr>
        <p:grpSpPr>
          <a:xfrm>
            <a:off x="713175" y="2349850"/>
            <a:ext cx="4859731" cy="720000"/>
            <a:chOff x="713100" y="2349850"/>
            <a:chExt cx="4859731" cy="720000"/>
          </a:xfrm>
        </p:grpSpPr>
        <p:sp>
          <p:nvSpPr>
            <p:cNvPr id="636" name="Google Shape;636;p33"/>
            <p:cNvSpPr txBox="1"/>
            <p:nvPr/>
          </p:nvSpPr>
          <p:spPr>
            <a:xfrm>
              <a:off x="3571231" y="2349850"/>
              <a:ext cx="2001600" cy="720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37" name="Google Shape;637;p33"/>
            <p:cNvSpPr txBox="1"/>
            <p:nvPr/>
          </p:nvSpPr>
          <p:spPr>
            <a:xfrm>
              <a:off x="713100" y="2349850"/>
              <a:ext cx="1820700" cy="7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cxnSp>
        <p:nvCxnSpPr>
          <p:cNvPr id="638" name="Google Shape;638;p33"/>
          <p:cNvCxnSpPr>
            <a:stCxn id="637" idx="3"/>
            <a:endCxn id="636" idx="1"/>
          </p:cNvCxnSpPr>
          <p:nvPr/>
        </p:nvCxnSpPr>
        <p:spPr>
          <a:xfrm>
            <a:off x="2533875" y="2709850"/>
            <a:ext cx="1037400" cy="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639" name="Google Shape;639;p33"/>
          <p:cNvCxnSpPr>
            <a:stCxn id="633" idx="1"/>
            <a:endCxn id="634" idx="3"/>
          </p:cNvCxnSpPr>
          <p:nvPr/>
        </p:nvCxnSpPr>
        <p:spPr>
          <a:xfrm flipH="1">
            <a:off x="2533925" y="4150000"/>
            <a:ext cx="411300" cy="600"/>
          </a:xfrm>
          <a:prstGeom prst="bentConnector3">
            <a:avLst>
              <a:gd fmla="val 50006" name="adj1"/>
            </a:avLst>
          </a:prstGeom>
          <a:noFill/>
          <a:ln cap="flat" cmpd="sng" w="28575">
            <a:solidFill>
              <a:schemeClr val="lt2"/>
            </a:solidFill>
            <a:prstDash val="solid"/>
            <a:round/>
            <a:headEnd len="med" w="med" type="none"/>
            <a:tailEnd len="med" w="med" type="none"/>
          </a:ln>
        </p:spPr>
      </p:cxnSp>
      <p:cxnSp>
        <p:nvCxnSpPr>
          <p:cNvPr id="640" name="Google Shape;640;p33"/>
          <p:cNvCxnSpPr>
            <a:stCxn id="630" idx="3"/>
            <a:endCxn id="631" idx="1"/>
          </p:cNvCxnSpPr>
          <p:nvPr/>
        </p:nvCxnSpPr>
        <p:spPr>
          <a:xfrm>
            <a:off x="5882600" y="3429925"/>
            <a:ext cx="727500" cy="600"/>
          </a:xfrm>
          <a:prstGeom prst="bentConnector3">
            <a:avLst>
              <a:gd fmla="val 50002" name="adj1"/>
            </a:avLst>
          </a:prstGeom>
          <a:noFill/>
          <a:ln cap="flat" cmpd="sng" w="28575">
            <a:solidFill>
              <a:schemeClr val="dk2"/>
            </a:solidFill>
            <a:prstDash val="solid"/>
            <a:round/>
            <a:headEnd len="med" w="med" type="none"/>
            <a:tailEnd len="med" w="med" type="none"/>
          </a:ln>
        </p:spPr>
      </p:cxnSp>
      <p:sp>
        <p:nvSpPr>
          <p:cNvPr id="641" name="Google Shape;641;p33"/>
          <p:cNvSpPr/>
          <p:nvPr/>
        </p:nvSpPr>
        <p:spPr>
          <a:xfrm>
            <a:off x="4135125" y="1457586"/>
            <a:ext cx="873600" cy="873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2" name="Google Shape;642;p33"/>
          <p:cNvSpPr/>
          <p:nvPr/>
        </p:nvSpPr>
        <p:spPr>
          <a:xfrm>
            <a:off x="32614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43" name="Google Shape;643;p33"/>
          <p:cNvSpPr/>
          <p:nvPr/>
        </p:nvSpPr>
        <p:spPr>
          <a:xfrm>
            <a:off x="5008825" y="1457586"/>
            <a:ext cx="873600" cy="873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44" name="Google Shape;644;p33"/>
          <p:cNvGrpSpPr/>
          <p:nvPr/>
        </p:nvGrpSpPr>
        <p:grpSpPr>
          <a:xfrm>
            <a:off x="5269966" y="1719643"/>
            <a:ext cx="351315" cy="349486"/>
            <a:chOff x="685475" y="2318350"/>
            <a:chExt cx="297750" cy="296200"/>
          </a:xfrm>
        </p:grpSpPr>
        <p:sp>
          <p:nvSpPr>
            <p:cNvPr id="645" name="Google Shape;645;p33"/>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33"/>
          <p:cNvSpPr/>
          <p:nvPr/>
        </p:nvSpPr>
        <p:spPr>
          <a:xfrm>
            <a:off x="4397646" y="1721516"/>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3562994" y="1719673"/>
            <a:ext cx="270463" cy="349427"/>
          </a:xfrm>
          <a:custGeom>
            <a:rect b="b" l="l" r="r" t="t"/>
            <a:pathLst>
              <a:path extrusionOk="0" h="11846" w="9169">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txBox="1"/>
          <p:nvPr/>
        </p:nvSpPr>
        <p:spPr>
          <a:xfrm>
            <a:off x="719451" y="1534375"/>
            <a:ext cx="18207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651" name="Google Shape;651;p33"/>
          <p:cNvCxnSpPr>
            <a:stCxn id="650" idx="3"/>
            <a:endCxn id="642" idx="1"/>
          </p:cNvCxnSpPr>
          <p:nvPr/>
        </p:nvCxnSpPr>
        <p:spPr>
          <a:xfrm>
            <a:off x="2540151" y="1894375"/>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
        <p:nvSpPr>
          <p:cNvPr id="652" name="Google Shape;652;p33"/>
          <p:cNvSpPr txBox="1"/>
          <p:nvPr/>
        </p:nvSpPr>
        <p:spPr>
          <a:xfrm>
            <a:off x="6603701" y="1534375"/>
            <a:ext cx="1820700" cy="72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Abilities</a:t>
            </a:r>
            <a:endParaRPr sz="2600">
              <a:solidFill>
                <a:schemeClr val="dk1"/>
              </a:solidFill>
              <a:latin typeface="DM Serif Display"/>
              <a:ea typeface="DM Serif Display"/>
              <a:cs typeface="DM Serif Display"/>
              <a:sym typeface="DM Serif Display"/>
            </a:endParaRPr>
          </a:p>
        </p:txBody>
      </p:sp>
      <p:cxnSp>
        <p:nvCxnSpPr>
          <p:cNvPr id="653" name="Google Shape;653;p33"/>
          <p:cNvCxnSpPr>
            <a:stCxn id="643" idx="3"/>
            <a:endCxn id="652" idx="1"/>
          </p:cNvCxnSpPr>
          <p:nvPr/>
        </p:nvCxnSpPr>
        <p:spPr>
          <a:xfrm>
            <a:off x="5882425" y="1894386"/>
            <a:ext cx="721200" cy="600"/>
          </a:xfrm>
          <a:prstGeom prst="bentConnector3">
            <a:avLst>
              <a:gd fmla="val 50005" name="adj1"/>
            </a:avLst>
          </a:prstGeom>
          <a:noFill/>
          <a:ln cap="flat" cmpd="sng" w="28575">
            <a:solidFill>
              <a:schemeClr val="lt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About </a:t>
            </a:r>
            <a:r>
              <a:rPr lang="en" sz="3500"/>
              <a:t>Internship Report Infographics</a:t>
            </a:r>
            <a:endParaRPr sz="3500"/>
          </a:p>
        </p:txBody>
      </p:sp>
      <p:sp>
        <p:nvSpPr>
          <p:cNvPr id="116" name="Google Shape;116;p16"/>
          <p:cNvSpPr txBox="1"/>
          <p:nvPr>
            <p:ph idx="1" type="subTitle"/>
          </p:nvPr>
        </p:nvSpPr>
        <p:spPr>
          <a:xfrm>
            <a:off x="713250" y="1216000"/>
            <a:ext cx="7717500" cy="33831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ctor"/>
              <a:buChar char="●"/>
            </a:pPr>
            <a:r>
              <a:rPr lang="en"/>
              <a:t>This template contains an assortment of complementary infographic resources for the </a:t>
            </a:r>
            <a:r>
              <a:rPr b="1" lang="en">
                <a:solidFill>
                  <a:schemeClr val="hlink"/>
                </a:solidFill>
                <a:uFill>
                  <a:noFill/>
                </a:uFill>
                <a:hlinkClick r:id="rId3"/>
              </a:rPr>
              <a:t>Internship Report</a:t>
            </a:r>
            <a:r>
              <a:rPr lang="en"/>
              <a:t> presentation.</a:t>
            </a:r>
            <a:endParaRPr/>
          </a:p>
          <a:p>
            <a:pPr indent="-304800" lvl="0" marL="457200" rtl="0" algn="l">
              <a:lnSpc>
                <a:spcPct val="115000"/>
              </a:lnSpc>
              <a:spcBef>
                <a:spcPts val="1600"/>
              </a:spcBef>
              <a:spcAft>
                <a:spcPts val="0"/>
              </a:spcAft>
              <a:buClr>
                <a:schemeClr val="dk1"/>
              </a:buClr>
              <a:buSzPts val="1200"/>
              <a:buFont typeface="Actor"/>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lnSpc>
                <a:spcPct val="115000"/>
              </a:lnSpc>
              <a:spcBef>
                <a:spcPts val="1600"/>
              </a:spcBef>
              <a:spcAft>
                <a:spcPts val="0"/>
              </a:spcAft>
              <a:buClr>
                <a:schemeClr val="dk1"/>
              </a:buClr>
              <a:buSzPts val="1200"/>
              <a:buFont typeface="Actor"/>
              <a:buChar char="○"/>
            </a:pPr>
            <a:r>
              <a:rPr lang="en" sz="1200"/>
              <a:t>Select the element that you want to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“Copy”</a:t>
            </a:r>
            <a:endParaRPr sz="1200"/>
          </a:p>
          <a:p>
            <a:pPr indent="-304800" lvl="1" marL="914400" rtl="0" algn="l">
              <a:lnSpc>
                <a:spcPct val="115000"/>
              </a:lnSpc>
              <a:spcBef>
                <a:spcPts val="0"/>
              </a:spcBef>
              <a:spcAft>
                <a:spcPts val="0"/>
              </a:spcAft>
              <a:buClr>
                <a:schemeClr val="dk1"/>
              </a:buClr>
              <a:buSzPts val="1200"/>
              <a:buFont typeface="Actor"/>
              <a:buChar char="○"/>
            </a:pPr>
            <a:r>
              <a:rPr lang="en" sz="1200"/>
              <a:t>Go to the slide where you want the element to appear</a:t>
            </a:r>
            <a:endParaRPr sz="1200"/>
          </a:p>
          <a:p>
            <a:pPr indent="-304800" lvl="1" marL="914400" rtl="0" algn="l">
              <a:lnSpc>
                <a:spcPct val="115000"/>
              </a:lnSpc>
              <a:spcBef>
                <a:spcPts val="0"/>
              </a:spcBef>
              <a:spcAft>
                <a:spcPts val="0"/>
              </a:spcAft>
              <a:buClr>
                <a:schemeClr val="dk1"/>
              </a:buClr>
              <a:buSzPts val="1200"/>
              <a:buFont typeface="Actor"/>
              <a:buChar char="○"/>
            </a:pPr>
            <a:r>
              <a:rPr lang="en" sz="1200"/>
              <a:t>Right-click and choose “Paste”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3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659" name="Google Shape;659;p34"/>
          <p:cNvSpPr/>
          <p:nvPr/>
        </p:nvSpPr>
        <p:spPr>
          <a:xfrm>
            <a:off x="4713938" y="17723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4713888" y="1772080"/>
            <a:ext cx="12447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4713950" y="2841517"/>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4713900" y="2841280"/>
            <a:ext cx="508200" cy="197100"/>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4713938" y="3910716"/>
            <a:ext cx="2477700" cy="1968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4713888" y="3910480"/>
            <a:ext cx="774900" cy="196800"/>
          </a:xfrm>
          <a:prstGeom prst="roundRect">
            <a:avLst>
              <a:gd fmla="val 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4"/>
          <p:cNvGrpSpPr/>
          <p:nvPr/>
        </p:nvGrpSpPr>
        <p:grpSpPr>
          <a:xfrm>
            <a:off x="719448" y="1357405"/>
            <a:ext cx="5761989" cy="1026600"/>
            <a:chOff x="719448" y="1357405"/>
            <a:chExt cx="5761989" cy="1026600"/>
          </a:xfrm>
        </p:grpSpPr>
        <p:sp>
          <p:nvSpPr>
            <p:cNvPr id="666" name="Google Shape;666;p34"/>
            <p:cNvSpPr txBox="1"/>
            <p:nvPr/>
          </p:nvSpPr>
          <p:spPr>
            <a:xfrm>
              <a:off x="2096738" y="1447130"/>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Punctuality</a:t>
              </a:r>
              <a:endParaRPr sz="2600">
                <a:solidFill>
                  <a:schemeClr val="dk1"/>
                </a:solidFill>
                <a:latin typeface="DM Serif Display"/>
                <a:ea typeface="DM Serif Display"/>
                <a:cs typeface="DM Serif Display"/>
                <a:sym typeface="DM Serif Display"/>
              </a:endParaRPr>
            </a:p>
          </p:txBody>
        </p:sp>
        <p:sp>
          <p:nvSpPr>
            <p:cNvPr id="667" name="Google Shape;667;p34"/>
            <p:cNvSpPr txBox="1"/>
            <p:nvPr/>
          </p:nvSpPr>
          <p:spPr>
            <a:xfrm>
              <a:off x="2096750" y="1705835"/>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sp>
          <p:nvSpPr>
            <p:cNvPr id="668" name="Google Shape;668;p34"/>
            <p:cNvSpPr txBox="1"/>
            <p:nvPr/>
          </p:nvSpPr>
          <p:spPr>
            <a:xfrm>
              <a:off x="5424238" y="14471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50%</a:t>
              </a:r>
              <a:endParaRPr sz="2600">
                <a:solidFill>
                  <a:schemeClr val="dk1"/>
                </a:solidFill>
                <a:latin typeface="DM Serif Display"/>
                <a:ea typeface="DM Serif Display"/>
                <a:cs typeface="DM Serif Display"/>
                <a:sym typeface="DM Serif Display"/>
              </a:endParaRPr>
            </a:p>
          </p:txBody>
        </p:sp>
        <p:sp>
          <p:nvSpPr>
            <p:cNvPr id="669" name="Google Shape;669;p34"/>
            <p:cNvSpPr/>
            <p:nvPr/>
          </p:nvSpPr>
          <p:spPr>
            <a:xfrm>
              <a:off x="7194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1</a:t>
              </a:r>
              <a:endParaRPr sz="2600">
                <a:solidFill>
                  <a:schemeClr val="dk1"/>
                </a:solidFill>
                <a:latin typeface="DM Serif Display"/>
                <a:ea typeface="DM Serif Display"/>
                <a:cs typeface="DM Serif Display"/>
                <a:sym typeface="DM Serif Display"/>
              </a:endParaRPr>
            </a:p>
          </p:txBody>
        </p:sp>
      </p:grpSp>
      <p:grpSp>
        <p:nvGrpSpPr>
          <p:cNvPr id="670" name="Google Shape;670;p34"/>
          <p:cNvGrpSpPr/>
          <p:nvPr/>
        </p:nvGrpSpPr>
        <p:grpSpPr>
          <a:xfrm>
            <a:off x="719448" y="2417455"/>
            <a:ext cx="5761989" cy="1026600"/>
            <a:chOff x="719448" y="2417455"/>
            <a:chExt cx="5761989" cy="1026600"/>
          </a:xfrm>
        </p:grpSpPr>
        <p:sp>
          <p:nvSpPr>
            <p:cNvPr id="671" name="Google Shape;671;p34"/>
            <p:cNvSpPr txBox="1"/>
            <p:nvPr/>
          </p:nvSpPr>
          <p:spPr>
            <a:xfrm>
              <a:off x="2096738" y="2516321"/>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Networking</a:t>
              </a:r>
              <a:endParaRPr sz="2600">
                <a:solidFill>
                  <a:schemeClr val="dk1"/>
                </a:solidFill>
                <a:latin typeface="DM Serif Display"/>
                <a:ea typeface="DM Serif Display"/>
                <a:cs typeface="DM Serif Display"/>
                <a:sym typeface="DM Serif Display"/>
              </a:endParaRPr>
            </a:p>
          </p:txBody>
        </p:sp>
        <p:sp>
          <p:nvSpPr>
            <p:cNvPr id="672" name="Google Shape;672;p34"/>
            <p:cNvSpPr txBox="1"/>
            <p:nvPr/>
          </p:nvSpPr>
          <p:spPr>
            <a:xfrm>
              <a:off x="2096750" y="27679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673" name="Google Shape;673;p34"/>
            <p:cNvSpPr txBox="1"/>
            <p:nvPr/>
          </p:nvSpPr>
          <p:spPr>
            <a:xfrm>
              <a:off x="5424238" y="25163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20%</a:t>
              </a:r>
              <a:endParaRPr sz="2600">
                <a:solidFill>
                  <a:schemeClr val="dk1"/>
                </a:solidFill>
                <a:latin typeface="DM Serif Display"/>
                <a:ea typeface="DM Serif Display"/>
                <a:cs typeface="DM Serif Display"/>
                <a:sym typeface="DM Serif Display"/>
              </a:endParaRPr>
            </a:p>
          </p:txBody>
        </p:sp>
        <p:sp>
          <p:nvSpPr>
            <p:cNvPr id="674" name="Google Shape;674;p34"/>
            <p:cNvSpPr/>
            <p:nvPr/>
          </p:nvSpPr>
          <p:spPr>
            <a:xfrm>
              <a:off x="7194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2</a:t>
              </a:r>
              <a:endParaRPr sz="2600">
                <a:solidFill>
                  <a:schemeClr val="dk1"/>
                </a:solidFill>
                <a:latin typeface="DM Serif Display"/>
                <a:ea typeface="DM Serif Display"/>
                <a:cs typeface="DM Serif Display"/>
                <a:sym typeface="DM Serif Display"/>
              </a:endParaRPr>
            </a:p>
          </p:txBody>
        </p:sp>
      </p:grpSp>
      <p:grpSp>
        <p:nvGrpSpPr>
          <p:cNvPr id="675" name="Google Shape;675;p34"/>
          <p:cNvGrpSpPr/>
          <p:nvPr/>
        </p:nvGrpSpPr>
        <p:grpSpPr>
          <a:xfrm>
            <a:off x="719448" y="3477505"/>
            <a:ext cx="5761989" cy="1026600"/>
            <a:chOff x="719448" y="3477505"/>
            <a:chExt cx="5761989" cy="1026600"/>
          </a:xfrm>
        </p:grpSpPr>
        <p:sp>
          <p:nvSpPr>
            <p:cNvPr id="676" name="Google Shape;676;p34"/>
            <p:cNvSpPr txBox="1"/>
            <p:nvPr/>
          </p:nvSpPr>
          <p:spPr>
            <a:xfrm>
              <a:off x="2096738" y="3578454"/>
              <a:ext cx="2266500" cy="29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Multitasking</a:t>
              </a:r>
              <a:endParaRPr sz="2600">
                <a:solidFill>
                  <a:schemeClr val="dk1"/>
                </a:solidFill>
                <a:latin typeface="DM Serif Display"/>
                <a:ea typeface="DM Serif Display"/>
                <a:cs typeface="DM Serif Display"/>
                <a:sym typeface="DM Serif Display"/>
              </a:endParaRPr>
            </a:p>
          </p:txBody>
        </p:sp>
        <p:sp>
          <p:nvSpPr>
            <p:cNvPr id="677" name="Google Shape;677;p34"/>
            <p:cNvSpPr txBox="1"/>
            <p:nvPr/>
          </p:nvSpPr>
          <p:spPr>
            <a:xfrm>
              <a:off x="2096750" y="3837157"/>
              <a:ext cx="2266500" cy="5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678" name="Google Shape;678;p34"/>
            <p:cNvSpPr txBox="1"/>
            <p:nvPr/>
          </p:nvSpPr>
          <p:spPr>
            <a:xfrm>
              <a:off x="5424238" y="3585530"/>
              <a:ext cx="1057200" cy="29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30%</a:t>
              </a:r>
              <a:endParaRPr sz="2600">
                <a:solidFill>
                  <a:schemeClr val="dk1"/>
                </a:solidFill>
                <a:latin typeface="DM Serif Display"/>
                <a:ea typeface="DM Serif Display"/>
                <a:cs typeface="DM Serif Display"/>
                <a:sym typeface="DM Serif Display"/>
              </a:endParaRPr>
            </a:p>
          </p:txBody>
        </p:sp>
        <p:sp>
          <p:nvSpPr>
            <p:cNvPr id="679" name="Google Shape;679;p34"/>
            <p:cNvSpPr/>
            <p:nvPr/>
          </p:nvSpPr>
          <p:spPr>
            <a:xfrm>
              <a:off x="7194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3</a:t>
              </a:r>
              <a:endParaRPr sz="2600">
                <a:solidFill>
                  <a:schemeClr val="dk1"/>
                </a:solidFill>
                <a:latin typeface="DM Serif Display"/>
                <a:ea typeface="DM Serif Display"/>
                <a:cs typeface="DM Serif Display"/>
                <a:sym typeface="DM Serif Display"/>
              </a:endParaRPr>
            </a:p>
          </p:txBody>
        </p:sp>
      </p:grpSp>
      <p:sp>
        <p:nvSpPr>
          <p:cNvPr id="680" name="Google Shape;680;p34"/>
          <p:cNvSpPr/>
          <p:nvPr/>
        </p:nvSpPr>
        <p:spPr>
          <a:xfrm>
            <a:off x="7404148" y="13574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1" name="Google Shape;681;p34"/>
          <p:cNvSpPr/>
          <p:nvPr/>
        </p:nvSpPr>
        <p:spPr>
          <a:xfrm>
            <a:off x="7404148" y="2417455"/>
            <a:ext cx="1026600" cy="10266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682" name="Google Shape;682;p34"/>
          <p:cNvSpPr/>
          <p:nvPr/>
        </p:nvSpPr>
        <p:spPr>
          <a:xfrm>
            <a:off x="7404148" y="3477505"/>
            <a:ext cx="1026600" cy="10266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683" name="Google Shape;683;p34"/>
          <p:cNvGrpSpPr/>
          <p:nvPr/>
        </p:nvGrpSpPr>
        <p:grpSpPr>
          <a:xfrm>
            <a:off x="7747332" y="1700394"/>
            <a:ext cx="340221" cy="340168"/>
            <a:chOff x="3270475" y="1427025"/>
            <a:chExt cx="483200" cy="483125"/>
          </a:xfrm>
        </p:grpSpPr>
        <p:sp>
          <p:nvSpPr>
            <p:cNvPr id="684" name="Google Shape;684;p34"/>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5" name="Google Shape;685;p34"/>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86" name="Google Shape;686;p34"/>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87" name="Google Shape;687;p34"/>
          <p:cNvSpPr/>
          <p:nvPr/>
        </p:nvSpPr>
        <p:spPr>
          <a:xfrm>
            <a:off x="7743199" y="2756029"/>
            <a:ext cx="348513" cy="349427"/>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8" name="Google Shape;688;p34"/>
          <p:cNvGrpSpPr/>
          <p:nvPr/>
        </p:nvGrpSpPr>
        <p:grpSpPr>
          <a:xfrm>
            <a:off x="7741797" y="3820941"/>
            <a:ext cx="351315" cy="349457"/>
            <a:chOff x="1412450" y="1954475"/>
            <a:chExt cx="297750" cy="296175"/>
          </a:xfrm>
        </p:grpSpPr>
        <p:sp>
          <p:nvSpPr>
            <p:cNvPr id="689" name="Google Shape;689;p3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696" name="Google Shape;696;p35"/>
          <p:cNvGrpSpPr/>
          <p:nvPr/>
        </p:nvGrpSpPr>
        <p:grpSpPr>
          <a:xfrm>
            <a:off x="713625" y="3517852"/>
            <a:ext cx="1848025" cy="992011"/>
            <a:chOff x="713625" y="3517852"/>
            <a:chExt cx="1848025" cy="992011"/>
          </a:xfrm>
        </p:grpSpPr>
        <p:sp>
          <p:nvSpPr>
            <p:cNvPr id="697" name="Google Shape;697;p35"/>
            <p:cNvSpPr txBox="1"/>
            <p:nvPr/>
          </p:nvSpPr>
          <p:spPr>
            <a:xfrm>
              <a:off x="713625"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698" name="Google Shape;698;p35"/>
            <p:cNvSpPr txBox="1"/>
            <p:nvPr/>
          </p:nvSpPr>
          <p:spPr>
            <a:xfrm>
              <a:off x="713650"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grpSp>
      <p:sp>
        <p:nvSpPr>
          <p:cNvPr id="699" name="Google Shape;699;p35"/>
          <p:cNvSpPr/>
          <p:nvPr/>
        </p:nvSpPr>
        <p:spPr>
          <a:xfrm>
            <a:off x="1500350" y="2368800"/>
            <a:ext cx="22311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grpSp>
        <p:nvGrpSpPr>
          <p:cNvPr id="700" name="Google Shape;700;p35"/>
          <p:cNvGrpSpPr/>
          <p:nvPr/>
        </p:nvGrpSpPr>
        <p:grpSpPr>
          <a:xfrm>
            <a:off x="2670251" y="3517852"/>
            <a:ext cx="1848001" cy="992011"/>
            <a:chOff x="2670251" y="3517852"/>
            <a:chExt cx="1848001" cy="992011"/>
          </a:xfrm>
        </p:grpSpPr>
        <p:sp>
          <p:nvSpPr>
            <p:cNvPr id="701" name="Google Shape;701;p35"/>
            <p:cNvSpPr txBox="1"/>
            <p:nvPr/>
          </p:nvSpPr>
          <p:spPr>
            <a:xfrm>
              <a:off x="2670251"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p:txBody>
        </p:sp>
        <p:sp>
          <p:nvSpPr>
            <p:cNvPr id="702" name="Google Shape;702;p35"/>
            <p:cNvSpPr txBox="1"/>
            <p:nvPr/>
          </p:nvSpPr>
          <p:spPr>
            <a:xfrm>
              <a:off x="2670252"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grpSp>
      <p:grpSp>
        <p:nvGrpSpPr>
          <p:cNvPr id="703" name="Google Shape;703;p35"/>
          <p:cNvGrpSpPr/>
          <p:nvPr/>
        </p:nvGrpSpPr>
        <p:grpSpPr>
          <a:xfrm>
            <a:off x="6583454" y="3517852"/>
            <a:ext cx="1848024" cy="992011"/>
            <a:chOff x="6583454" y="3517852"/>
            <a:chExt cx="1848024" cy="992011"/>
          </a:xfrm>
        </p:grpSpPr>
        <p:sp>
          <p:nvSpPr>
            <p:cNvPr id="704" name="Google Shape;704;p35"/>
            <p:cNvSpPr txBox="1"/>
            <p:nvPr/>
          </p:nvSpPr>
          <p:spPr>
            <a:xfrm>
              <a:off x="6583478"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705" name="Google Shape;705;p35"/>
            <p:cNvSpPr txBox="1"/>
            <p:nvPr/>
          </p:nvSpPr>
          <p:spPr>
            <a:xfrm>
              <a:off x="6583454"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grpSp>
      <p:grpSp>
        <p:nvGrpSpPr>
          <p:cNvPr id="706" name="Google Shape;706;p35"/>
          <p:cNvGrpSpPr/>
          <p:nvPr/>
        </p:nvGrpSpPr>
        <p:grpSpPr>
          <a:xfrm>
            <a:off x="4626853" y="3517852"/>
            <a:ext cx="1848000" cy="992011"/>
            <a:chOff x="4626853" y="3517852"/>
            <a:chExt cx="1848000" cy="992011"/>
          </a:xfrm>
        </p:grpSpPr>
        <p:sp>
          <p:nvSpPr>
            <p:cNvPr id="707" name="Google Shape;707;p35"/>
            <p:cNvSpPr txBox="1"/>
            <p:nvPr/>
          </p:nvSpPr>
          <p:spPr>
            <a:xfrm>
              <a:off x="4626853" y="3517852"/>
              <a:ext cx="1848000" cy="44235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Solving</a:t>
              </a:r>
              <a:endParaRPr sz="2600">
                <a:solidFill>
                  <a:schemeClr val="dk1"/>
                </a:solidFill>
                <a:latin typeface="DM Serif Display"/>
                <a:ea typeface="DM Serif Display"/>
                <a:cs typeface="DM Serif Display"/>
                <a:sym typeface="DM Serif Display"/>
              </a:endParaRPr>
            </a:p>
          </p:txBody>
        </p:sp>
        <p:sp>
          <p:nvSpPr>
            <p:cNvPr id="708" name="Google Shape;708;p35"/>
            <p:cNvSpPr txBox="1"/>
            <p:nvPr/>
          </p:nvSpPr>
          <p:spPr>
            <a:xfrm>
              <a:off x="4626853" y="3968890"/>
              <a:ext cx="1848000" cy="540972"/>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gas giant and it’s big</a:t>
              </a:r>
              <a:endParaRPr sz="1600">
                <a:solidFill>
                  <a:schemeClr val="dk1"/>
                </a:solidFill>
                <a:latin typeface="Actor"/>
                <a:ea typeface="Actor"/>
                <a:cs typeface="Actor"/>
                <a:sym typeface="Actor"/>
              </a:endParaRPr>
            </a:p>
          </p:txBody>
        </p:sp>
      </p:grpSp>
      <p:sp>
        <p:nvSpPr>
          <p:cNvPr id="709" name="Google Shape;709;p35"/>
          <p:cNvSpPr/>
          <p:nvPr/>
        </p:nvSpPr>
        <p:spPr>
          <a:xfrm>
            <a:off x="5439900" y="2368800"/>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710" name="Google Shape;710;p35"/>
          <p:cNvSpPr/>
          <p:nvPr/>
        </p:nvSpPr>
        <p:spPr>
          <a:xfrm>
            <a:off x="3483100" y="1415275"/>
            <a:ext cx="2177700" cy="442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cxnSp>
        <p:nvCxnSpPr>
          <p:cNvPr id="711" name="Google Shape;711;p35"/>
          <p:cNvCxnSpPr>
            <a:stCxn id="699" idx="2"/>
            <a:endCxn id="697" idx="0"/>
          </p:cNvCxnSpPr>
          <p:nvPr/>
        </p:nvCxnSpPr>
        <p:spPr>
          <a:xfrm rot="5400000">
            <a:off x="17735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2" name="Google Shape;712;p35"/>
          <p:cNvCxnSpPr>
            <a:stCxn id="699" idx="2"/>
            <a:endCxn id="701" idx="0"/>
          </p:cNvCxnSpPr>
          <p:nvPr/>
        </p:nvCxnSpPr>
        <p:spPr>
          <a:xfrm flipH="1" rot="-5400000">
            <a:off x="2751800" y="2675400"/>
            <a:ext cx="706500" cy="9783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3" name="Google Shape;713;p35"/>
          <p:cNvCxnSpPr>
            <a:stCxn id="709" idx="2"/>
            <a:endCxn id="707" idx="0"/>
          </p:cNvCxnSpPr>
          <p:nvPr/>
        </p:nvCxnSpPr>
        <p:spPr>
          <a:xfrm rot="5400000">
            <a:off x="5686500" y="2675550"/>
            <a:ext cx="706500" cy="9780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4" name="Google Shape;714;p35"/>
          <p:cNvCxnSpPr>
            <a:stCxn id="709" idx="2"/>
            <a:endCxn id="704" idx="0"/>
          </p:cNvCxnSpPr>
          <p:nvPr/>
        </p:nvCxnSpPr>
        <p:spPr>
          <a:xfrm flipH="1" rot="-5400000">
            <a:off x="6664800" y="2675250"/>
            <a:ext cx="706500" cy="978600"/>
          </a:xfrm>
          <a:prstGeom prst="bentConnector3">
            <a:avLst>
              <a:gd fmla="val 50005" name="adj1"/>
            </a:avLst>
          </a:prstGeom>
          <a:noFill/>
          <a:ln cap="flat" cmpd="sng" w="28575">
            <a:solidFill>
              <a:schemeClr val="lt2"/>
            </a:solidFill>
            <a:prstDash val="solid"/>
            <a:round/>
            <a:headEnd len="med" w="med" type="none"/>
            <a:tailEnd len="med" w="med" type="none"/>
          </a:ln>
        </p:spPr>
      </p:cxnSp>
      <p:cxnSp>
        <p:nvCxnSpPr>
          <p:cNvPr id="715" name="Google Shape;715;p35"/>
          <p:cNvCxnSpPr>
            <a:stCxn id="710" idx="1"/>
            <a:endCxn id="699" idx="0"/>
          </p:cNvCxnSpPr>
          <p:nvPr/>
        </p:nvCxnSpPr>
        <p:spPr>
          <a:xfrm flipH="1">
            <a:off x="2615800" y="1636525"/>
            <a:ext cx="867300" cy="732300"/>
          </a:xfrm>
          <a:prstGeom prst="bentConnector2">
            <a:avLst/>
          </a:prstGeom>
          <a:noFill/>
          <a:ln cap="flat" cmpd="sng" w="28575">
            <a:solidFill>
              <a:schemeClr val="lt2"/>
            </a:solidFill>
            <a:prstDash val="solid"/>
            <a:round/>
            <a:headEnd len="med" w="med" type="none"/>
            <a:tailEnd len="med" w="med" type="none"/>
          </a:ln>
        </p:spPr>
      </p:cxnSp>
      <p:cxnSp>
        <p:nvCxnSpPr>
          <p:cNvPr id="716" name="Google Shape;716;p35"/>
          <p:cNvCxnSpPr>
            <a:stCxn id="710" idx="3"/>
            <a:endCxn id="709" idx="0"/>
          </p:cNvCxnSpPr>
          <p:nvPr/>
        </p:nvCxnSpPr>
        <p:spPr>
          <a:xfrm>
            <a:off x="5660800" y="1636525"/>
            <a:ext cx="867900" cy="732300"/>
          </a:xfrm>
          <a:prstGeom prst="bentConnector2">
            <a:avLst/>
          </a:prstGeom>
          <a:noFill/>
          <a:ln cap="flat" cmpd="sng" w="28575">
            <a:solidFill>
              <a:schemeClr val="lt2"/>
            </a:solidFill>
            <a:prstDash val="solid"/>
            <a:round/>
            <a:headEnd len="med" w="med" type="none"/>
            <a:tailEnd len="med" w="med" type="none"/>
          </a:ln>
        </p:spPr>
      </p:cxnSp>
      <p:sp>
        <p:nvSpPr>
          <p:cNvPr id="717" name="Google Shape;717;p35"/>
          <p:cNvSpPr/>
          <p:nvPr/>
        </p:nvSpPr>
        <p:spPr>
          <a:xfrm>
            <a:off x="4003748" y="2076755"/>
            <a:ext cx="1026600" cy="10266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718" name="Google Shape;718;p35"/>
          <p:cNvGrpSpPr/>
          <p:nvPr/>
        </p:nvGrpSpPr>
        <p:grpSpPr>
          <a:xfrm>
            <a:off x="4362286" y="2416022"/>
            <a:ext cx="309517" cy="348071"/>
            <a:chOff x="2523000" y="1954875"/>
            <a:chExt cx="262325" cy="295000"/>
          </a:xfrm>
        </p:grpSpPr>
        <p:sp>
          <p:nvSpPr>
            <p:cNvPr id="719" name="Google Shape;719;p35"/>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5"/>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3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26" name="Google Shape;726;p36"/>
          <p:cNvGrpSpPr/>
          <p:nvPr/>
        </p:nvGrpSpPr>
        <p:grpSpPr>
          <a:xfrm>
            <a:off x="713125" y="2486975"/>
            <a:ext cx="2432575" cy="2023001"/>
            <a:chOff x="713125" y="2486975"/>
            <a:chExt cx="2432575" cy="2023001"/>
          </a:xfrm>
        </p:grpSpPr>
        <p:sp>
          <p:nvSpPr>
            <p:cNvPr id="727" name="Google Shape;727;p36"/>
            <p:cNvSpPr txBox="1"/>
            <p:nvPr/>
          </p:nvSpPr>
          <p:spPr>
            <a:xfrm>
              <a:off x="71330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Adaptability</a:t>
              </a:r>
              <a:endParaRPr sz="2600">
                <a:solidFill>
                  <a:schemeClr val="dk1"/>
                </a:solidFill>
                <a:latin typeface="DM Serif Display"/>
                <a:ea typeface="DM Serif Display"/>
                <a:cs typeface="DM Serif Display"/>
                <a:sym typeface="DM Serif Display"/>
              </a:endParaRPr>
            </a:p>
          </p:txBody>
        </p:sp>
        <p:sp>
          <p:nvSpPr>
            <p:cNvPr id="728" name="Google Shape;728;p36"/>
            <p:cNvSpPr txBox="1"/>
            <p:nvPr/>
          </p:nvSpPr>
          <p:spPr>
            <a:xfrm>
              <a:off x="71312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729" name="Google Shape;729;p36"/>
            <p:cNvSpPr txBox="1"/>
            <p:nvPr/>
          </p:nvSpPr>
          <p:spPr>
            <a:xfrm>
              <a:off x="143452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20%</a:t>
              </a:r>
              <a:endParaRPr sz="3000">
                <a:solidFill>
                  <a:schemeClr val="lt2"/>
                </a:solidFill>
                <a:latin typeface="DM Serif Display"/>
                <a:ea typeface="DM Serif Display"/>
                <a:cs typeface="DM Serif Display"/>
                <a:sym typeface="DM Serif Display"/>
              </a:endParaRPr>
            </a:p>
          </p:txBody>
        </p:sp>
      </p:grpSp>
      <p:sp>
        <p:nvSpPr>
          <p:cNvPr id="730" name="Google Shape;730;p36"/>
          <p:cNvSpPr/>
          <p:nvPr/>
        </p:nvSpPr>
        <p:spPr>
          <a:xfrm>
            <a:off x="1437475" y="1420900"/>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1437486" y="1420900"/>
            <a:ext cx="984000" cy="984000"/>
          </a:xfrm>
          <a:prstGeom prst="pie">
            <a:avLst>
              <a:gd fmla="val 16261269" name="adj1"/>
              <a:gd fmla="val 1993405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36"/>
          <p:cNvGrpSpPr/>
          <p:nvPr/>
        </p:nvGrpSpPr>
        <p:grpSpPr>
          <a:xfrm>
            <a:off x="3355800" y="2486975"/>
            <a:ext cx="2432575" cy="2023001"/>
            <a:chOff x="3355800" y="2486975"/>
            <a:chExt cx="2432575" cy="2023001"/>
          </a:xfrm>
        </p:grpSpPr>
        <p:sp>
          <p:nvSpPr>
            <p:cNvPr id="733" name="Google Shape;733;p36"/>
            <p:cNvSpPr txBox="1"/>
            <p:nvPr/>
          </p:nvSpPr>
          <p:spPr>
            <a:xfrm>
              <a:off x="3355975"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Resilience</a:t>
              </a:r>
              <a:endParaRPr sz="2600">
                <a:solidFill>
                  <a:schemeClr val="dk1"/>
                </a:solidFill>
                <a:latin typeface="DM Serif Display"/>
                <a:ea typeface="DM Serif Display"/>
                <a:cs typeface="DM Serif Display"/>
                <a:sym typeface="DM Serif Display"/>
              </a:endParaRPr>
            </a:p>
          </p:txBody>
        </p:sp>
        <p:sp>
          <p:nvSpPr>
            <p:cNvPr id="734" name="Google Shape;734;p36"/>
            <p:cNvSpPr txBox="1"/>
            <p:nvPr/>
          </p:nvSpPr>
          <p:spPr>
            <a:xfrm>
              <a:off x="3355800"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far away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735" name="Google Shape;735;p36"/>
            <p:cNvSpPr txBox="1"/>
            <p:nvPr/>
          </p:nvSpPr>
          <p:spPr>
            <a:xfrm>
              <a:off x="4077200"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30%</a:t>
              </a:r>
              <a:endParaRPr sz="3000">
                <a:solidFill>
                  <a:schemeClr val="lt2"/>
                </a:solidFill>
                <a:latin typeface="DM Serif Display"/>
                <a:ea typeface="DM Serif Display"/>
                <a:cs typeface="DM Serif Display"/>
                <a:sym typeface="DM Serif Display"/>
              </a:endParaRPr>
            </a:p>
          </p:txBody>
        </p:sp>
      </p:grpSp>
      <p:sp>
        <p:nvSpPr>
          <p:cNvPr id="736" name="Google Shape;736;p36"/>
          <p:cNvSpPr/>
          <p:nvPr/>
        </p:nvSpPr>
        <p:spPr>
          <a:xfrm>
            <a:off x="4080176" y="1420925"/>
            <a:ext cx="984000" cy="984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4080186" y="1420925"/>
            <a:ext cx="984000" cy="984000"/>
          </a:xfrm>
          <a:prstGeom prst="pie">
            <a:avLst>
              <a:gd fmla="val 16261269" name="adj1"/>
              <a:gd fmla="val 1018993"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36"/>
          <p:cNvGrpSpPr/>
          <p:nvPr/>
        </p:nvGrpSpPr>
        <p:grpSpPr>
          <a:xfrm>
            <a:off x="5998475" y="2486975"/>
            <a:ext cx="2432575" cy="2023001"/>
            <a:chOff x="5998475" y="2486975"/>
            <a:chExt cx="2432575" cy="2023001"/>
          </a:xfrm>
        </p:grpSpPr>
        <p:sp>
          <p:nvSpPr>
            <p:cNvPr id="739" name="Google Shape;739;p36"/>
            <p:cNvSpPr txBox="1"/>
            <p:nvPr/>
          </p:nvSpPr>
          <p:spPr>
            <a:xfrm>
              <a:off x="5998650" y="2486975"/>
              <a:ext cx="24324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Autonomy</a:t>
              </a:r>
              <a:endParaRPr sz="2600">
                <a:solidFill>
                  <a:schemeClr val="dk1"/>
                </a:solidFill>
                <a:latin typeface="DM Serif Display"/>
                <a:ea typeface="DM Serif Display"/>
                <a:cs typeface="DM Serif Display"/>
                <a:sym typeface="DM Serif Display"/>
              </a:endParaRPr>
            </a:p>
          </p:txBody>
        </p:sp>
        <p:sp>
          <p:nvSpPr>
            <p:cNvPr id="740" name="Google Shape;740;p36"/>
            <p:cNvSpPr txBox="1"/>
            <p:nvPr/>
          </p:nvSpPr>
          <p:spPr>
            <a:xfrm>
              <a:off x="5998475" y="3409276"/>
              <a:ext cx="2432400" cy="1100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planet from the Sun</a:t>
              </a:r>
              <a:endParaRPr sz="1600">
                <a:solidFill>
                  <a:schemeClr val="dk1"/>
                </a:solidFill>
                <a:latin typeface="Actor"/>
                <a:ea typeface="Actor"/>
                <a:cs typeface="Actor"/>
                <a:sym typeface="Actor"/>
              </a:endParaRPr>
            </a:p>
          </p:txBody>
        </p:sp>
        <p:sp>
          <p:nvSpPr>
            <p:cNvPr id="741" name="Google Shape;741;p36"/>
            <p:cNvSpPr txBox="1"/>
            <p:nvPr/>
          </p:nvSpPr>
          <p:spPr>
            <a:xfrm>
              <a:off x="6719875" y="2953263"/>
              <a:ext cx="987000" cy="45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2"/>
                  </a:solidFill>
                  <a:latin typeface="DM Serif Display"/>
                  <a:ea typeface="DM Serif Display"/>
                  <a:cs typeface="DM Serif Display"/>
                  <a:sym typeface="DM Serif Display"/>
                </a:rPr>
                <a:t>50%</a:t>
              </a:r>
              <a:endParaRPr sz="3000">
                <a:solidFill>
                  <a:schemeClr val="lt2"/>
                </a:solidFill>
                <a:latin typeface="DM Serif Display"/>
                <a:ea typeface="DM Serif Display"/>
                <a:cs typeface="DM Serif Display"/>
                <a:sym typeface="DM Serif Display"/>
              </a:endParaRPr>
            </a:p>
          </p:txBody>
        </p:sp>
      </p:grpSp>
      <p:sp>
        <p:nvSpPr>
          <p:cNvPr id="742" name="Google Shape;742;p36"/>
          <p:cNvSpPr/>
          <p:nvPr/>
        </p:nvSpPr>
        <p:spPr>
          <a:xfrm>
            <a:off x="6721350" y="1419425"/>
            <a:ext cx="987000" cy="98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6"/>
          <p:cNvSpPr/>
          <p:nvPr/>
        </p:nvSpPr>
        <p:spPr>
          <a:xfrm>
            <a:off x="6721361" y="1419425"/>
            <a:ext cx="987000" cy="987000"/>
          </a:xfrm>
          <a:prstGeom prst="pie">
            <a:avLst>
              <a:gd fmla="val 16261269" name="adj1"/>
              <a:gd fmla="val 542023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749" name="Google Shape;749;p37"/>
          <p:cNvGraphicFramePr/>
          <p:nvPr/>
        </p:nvGraphicFramePr>
        <p:xfrm>
          <a:off x="713250" y="1495620"/>
          <a:ext cx="3000000" cy="3000000"/>
        </p:xfrm>
        <a:graphic>
          <a:graphicData uri="http://schemas.openxmlformats.org/drawingml/2006/table">
            <a:tbl>
              <a:tblPr>
                <a:noFill/>
                <a:tableStyleId>{A818BA4F-D5FC-4575-A986-0A3EE32AE813}</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Mercury is the closest planet to the Sun</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Resilience</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Organization</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Curiosity</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750" name="Google Shape;750;p37"/>
          <p:cNvGraphicFramePr/>
          <p:nvPr/>
        </p:nvGraphicFramePr>
        <p:xfrm>
          <a:off x="4786550" y="1495620"/>
          <a:ext cx="3000000" cy="3000000"/>
        </p:xfrm>
        <a:graphic>
          <a:graphicData uri="http://schemas.openxmlformats.org/drawingml/2006/table">
            <a:tbl>
              <a:tblPr>
                <a:noFill/>
                <a:tableStyleId>{A818BA4F-D5FC-4575-A986-0A3EE32AE813}</a:tableStyleId>
              </a:tblPr>
              <a:tblGrid>
                <a:gridCol w="3644200"/>
              </a:tblGrid>
              <a:tr h="60287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Clr>
                          <a:srgbClr val="000000"/>
                        </a:buClr>
                        <a:buSzPts val="1100"/>
                        <a:buFont typeface="Arial"/>
                        <a:buNone/>
                      </a:pPr>
                      <a:r>
                        <a:rPr lang="en" sz="1600">
                          <a:solidFill>
                            <a:schemeClr val="dk1"/>
                          </a:solidFill>
                          <a:latin typeface="Actor"/>
                          <a:ea typeface="Actor"/>
                          <a:cs typeface="Actor"/>
                          <a:sym typeface="Actor"/>
                        </a:rPr>
                        <a:t>Jupiter is the biggest planet of them all</a:t>
                      </a:r>
                      <a:endParaRPr b="1"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Planning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Processing</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602875">
                <a:tc>
                  <a:txBody>
                    <a:bodyPr/>
                    <a:lstStyle/>
                    <a:p>
                      <a:pPr indent="0" lvl="0" marL="0" rtl="0" algn="ctr">
                        <a:spcBef>
                          <a:spcPts val="0"/>
                        </a:spcBef>
                        <a:spcAft>
                          <a:spcPts val="0"/>
                        </a:spcAft>
                        <a:buNone/>
                      </a:pPr>
                      <a:r>
                        <a:rPr lang="en" sz="2300">
                          <a:solidFill>
                            <a:schemeClr val="dk1"/>
                          </a:solidFill>
                          <a:latin typeface="DM Serif Display"/>
                          <a:ea typeface="DM Serif Display"/>
                          <a:cs typeface="DM Serif Display"/>
                          <a:sym typeface="DM Serif Display"/>
                        </a:rPr>
                        <a:t>Teamwork</a:t>
                      </a:r>
                      <a:endParaRPr sz="23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51" name="Google Shape;751;p37"/>
          <p:cNvSpPr/>
          <p:nvPr/>
        </p:nvSpPr>
        <p:spPr>
          <a:xfrm>
            <a:off x="4006750" y="1213300"/>
            <a:ext cx="1130400" cy="11304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cxnSp>
        <p:nvCxnSpPr>
          <p:cNvPr id="752" name="Google Shape;752;p37"/>
          <p:cNvCxnSpPr>
            <a:stCxn id="751" idx="2"/>
          </p:cNvCxnSpPr>
          <p:nvPr/>
        </p:nvCxnSpPr>
        <p:spPr>
          <a:xfrm flipH="1" rot="-5400000">
            <a:off x="3483850" y="3431800"/>
            <a:ext cx="2176800" cy="600"/>
          </a:xfrm>
          <a:prstGeom prst="bentConnector3">
            <a:avLst>
              <a:gd fmla="val 50000" name="adj1"/>
            </a:avLst>
          </a:prstGeom>
          <a:noFill/>
          <a:ln cap="flat" cmpd="sng" w="28575">
            <a:solidFill>
              <a:schemeClr val="lt2"/>
            </a:solidFill>
            <a:prstDash val="solid"/>
            <a:round/>
            <a:headEnd len="med" w="med" type="none"/>
            <a:tailEnd len="med" w="med" type="none"/>
          </a:ln>
        </p:spPr>
      </p:cxnSp>
      <p:grpSp>
        <p:nvGrpSpPr>
          <p:cNvPr id="753" name="Google Shape;753;p37"/>
          <p:cNvGrpSpPr/>
          <p:nvPr/>
        </p:nvGrpSpPr>
        <p:grpSpPr>
          <a:xfrm>
            <a:off x="4396811" y="1603766"/>
            <a:ext cx="350401" cy="349457"/>
            <a:chOff x="2141000" y="1954475"/>
            <a:chExt cx="296975" cy="296175"/>
          </a:xfrm>
        </p:grpSpPr>
        <p:sp>
          <p:nvSpPr>
            <p:cNvPr id="754" name="Google Shape;754;p37"/>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763" name="Google Shape;763;p38"/>
          <p:cNvGrpSpPr/>
          <p:nvPr/>
        </p:nvGrpSpPr>
        <p:grpSpPr>
          <a:xfrm>
            <a:off x="3800475" y="3877087"/>
            <a:ext cx="4622963" cy="550237"/>
            <a:chOff x="3800475" y="3877087"/>
            <a:chExt cx="4622963" cy="550237"/>
          </a:xfrm>
        </p:grpSpPr>
        <p:sp>
          <p:nvSpPr>
            <p:cNvPr id="764" name="Google Shape;764;p38"/>
            <p:cNvSpPr txBox="1"/>
            <p:nvPr/>
          </p:nvSpPr>
          <p:spPr>
            <a:xfrm>
              <a:off x="6898838" y="3877087"/>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Saturn is a gas giant with rings</a:t>
              </a:r>
              <a:endParaRPr sz="1600">
                <a:solidFill>
                  <a:schemeClr val="dk1"/>
                </a:solidFill>
                <a:latin typeface="Actor"/>
                <a:ea typeface="Actor"/>
                <a:cs typeface="Actor"/>
                <a:sym typeface="Actor"/>
              </a:endParaRPr>
            </a:p>
          </p:txBody>
        </p:sp>
        <p:sp>
          <p:nvSpPr>
            <p:cNvPr id="765" name="Google Shape;765;p38"/>
            <p:cNvSpPr txBox="1"/>
            <p:nvPr/>
          </p:nvSpPr>
          <p:spPr>
            <a:xfrm>
              <a:off x="4992075" y="3877124"/>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Supervisor</a:t>
              </a:r>
              <a:endParaRPr sz="2600">
                <a:solidFill>
                  <a:schemeClr val="dk1"/>
                </a:solidFill>
                <a:latin typeface="DM Serif Display"/>
                <a:ea typeface="DM Serif Display"/>
                <a:cs typeface="DM Serif Display"/>
                <a:sym typeface="DM Serif Display"/>
              </a:endParaRPr>
            </a:p>
          </p:txBody>
        </p:sp>
        <p:sp>
          <p:nvSpPr>
            <p:cNvPr id="766" name="Google Shape;766;p38"/>
            <p:cNvSpPr txBox="1"/>
            <p:nvPr/>
          </p:nvSpPr>
          <p:spPr>
            <a:xfrm>
              <a:off x="3800475" y="38771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04</a:t>
              </a:r>
              <a:endParaRPr sz="3000">
                <a:solidFill>
                  <a:schemeClr val="dk1"/>
                </a:solidFill>
                <a:latin typeface="DM Serif Display"/>
                <a:ea typeface="DM Serif Display"/>
                <a:cs typeface="DM Serif Display"/>
                <a:sym typeface="DM Serif Display"/>
              </a:endParaRPr>
            </a:p>
          </p:txBody>
        </p:sp>
      </p:grpSp>
      <p:grpSp>
        <p:nvGrpSpPr>
          <p:cNvPr id="767" name="Google Shape;767;p38"/>
          <p:cNvGrpSpPr/>
          <p:nvPr/>
        </p:nvGrpSpPr>
        <p:grpSpPr>
          <a:xfrm>
            <a:off x="3800475" y="3056318"/>
            <a:ext cx="4622962" cy="551025"/>
            <a:chOff x="3800475" y="3056318"/>
            <a:chExt cx="4622962" cy="551025"/>
          </a:xfrm>
        </p:grpSpPr>
        <p:sp>
          <p:nvSpPr>
            <p:cNvPr id="768" name="Google Shape;768;p38"/>
            <p:cNvSpPr txBox="1"/>
            <p:nvPr/>
          </p:nvSpPr>
          <p:spPr>
            <a:xfrm>
              <a:off x="6898837" y="3056318"/>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a very big planet </a:t>
              </a:r>
              <a:endParaRPr sz="1600">
                <a:solidFill>
                  <a:schemeClr val="dk1"/>
                </a:solidFill>
                <a:latin typeface="Actor"/>
                <a:ea typeface="Actor"/>
                <a:cs typeface="Actor"/>
                <a:sym typeface="Actor"/>
              </a:endParaRPr>
            </a:p>
          </p:txBody>
        </p:sp>
        <p:sp>
          <p:nvSpPr>
            <p:cNvPr id="769" name="Google Shape;769;p38"/>
            <p:cNvSpPr txBox="1"/>
            <p:nvPr/>
          </p:nvSpPr>
          <p:spPr>
            <a:xfrm>
              <a:off x="4992075" y="3057143"/>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Tasks</a:t>
              </a:r>
              <a:endParaRPr sz="2600">
                <a:solidFill>
                  <a:schemeClr val="dk1"/>
                </a:solidFill>
                <a:latin typeface="DM Serif Display"/>
                <a:ea typeface="DM Serif Display"/>
                <a:cs typeface="DM Serif Display"/>
                <a:sym typeface="DM Serif Display"/>
              </a:endParaRPr>
            </a:p>
          </p:txBody>
        </p:sp>
        <p:sp>
          <p:nvSpPr>
            <p:cNvPr id="770" name="Google Shape;770;p38"/>
            <p:cNvSpPr txBox="1"/>
            <p:nvPr/>
          </p:nvSpPr>
          <p:spPr>
            <a:xfrm>
              <a:off x="3800475" y="3057127"/>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03</a:t>
              </a:r>
              <a:endParaRPr sz="3000">
                <a:solidFill>
                  <a:schemeClr val="dk1"/>
                </a:solidFill>
                <a:latin typeface="DM Serif Display"/>
                <a:ea typeface="DM Serif Display"/>
                <a:cs typeface="DM Serif Display"/>
                <a:sym typeface="DM Serif Display"/>
              </a:endParaRPr>
            </a:p>
          </p:txBody>
        </p:sp>
      </p:grpSp>
      <p:grpSp>
        <p:nvGrpSpPr>
          <p:cNvPr id="771" name="Google Shape;771;p38"/>
          <p:cNvGrpSpPr/>
          <p:nvPr/>
        </p:nvGrpSpPr>
        <p:grpSpPr>
          <a:xfrm>
            <a:off x="3800475" y="2236356"/>
            <a:ext cx="4622962" cy="550211"/>
            <a:chOff x="3800475" y="2236356"/>
            <a:chExt cx="4622962" cy="550211"/>
          </a:xfrm>
        </p:grpSpPr>
        <p:sp>
          <p:nvSpPr>
            <p:cNvPr id="772" name="Google Shape;772;p38"/>
            <p:cNvSpPr txBox="1"/>
            <p:nvPr/>
          </p:nvSpPr>
          <p:spPr>
            <a:xfrm>
              <a:off x="6898837" y="2236356"/>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far away from us</a:t>
              </a:r>
              <a:endParaRPr sz="1600">
                <a:solidFill>
                  <a:schemeClr val="dk1"/>
                </a:solidFill>
                <a:latin typeface="Actor"/>
                <a:ea typeface="Actor"/>
                <a:cs typeface="Actor"/>
                <a:sym typeface="Actor"/>
              </a:endParaRPr>
            </a:p>
          </p:txBody>
        </p:sp>
        <p:sp>
          <p:nvSpPr>
            <p:cNvPr id="773" name="Google Shape;773;p38"/>
            <p:cNvSpPr txBox="1"/>
            <p:nvPr/>
          </p:nvSpPr>
          <p:spPr>
            <a:xfrm>
              <a:off x="4992075" y="2236367"/>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774" name="Google Shape;774;p38"/>
            <p:cNvSpPr txBox="1"/>
            <p:nvPr/>
          </p:nvSpPr>
          <p:spPr>
            <a:xfrm>
              <a:off x="3800475" y="2236359"/>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02</a:t>
              </a:r>
              <a:endParaRPr sz="3000">
                <a:solidFill>
                  <a:schemeClr val="dk1"/>
                </a:solidFill>
                <a:latin typeface="DM Serif Display"/>
                <a:ea typeface="DM Serif Display"/>
                <a:cs typeface="DM Serif Display"/>
                <a:sym typeface="DM Serif Display"/>
              </a:endParaRPr>
            </a:p>
          </p:txBody>
        </p:sp>
      </p:grpSp>
      <p:grpSp>
        <p:nvGrpSpPr>
          <p:cNvPr id="775" name="Google Shape;775;p38"/>
          <p:cNvGrpSpPr/>
          <p:nvPr/>
        </p:nvGrpSpPr>
        <p:grpSpPr>
          <a:xfrm>
            <a:off x="3800475" y="1416394"/>
            <a:ext cx="4622963" cy="550206"/>
            <a:chOff x="3800475" y="1416394"/>
            <a:chExt cx="4622963" cy="550206"/>
          </a:xfrm>
        </p:grpSpPr>
        <p:sp>
          <p:nvSpPr>
            <p:cNvPr id="776" name="Google Shape;776;p38"/>
            <p:cNvSpPr txBox="1"/>
            <p:nvPr/>
          </p:nvSpPr>
          <p:spPr>
            <a:xfrm>
              <a:off x="6898838" y="1416394"/>
              <a:ext cx="1524600" cy="550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Mercury is a small planet </a:t>
              </a:r>
              <a:endParaRPr sz="1600">
                <a:solidFill>
                  <a:schemeClr val="dk1"/>
                </a:solidFill>
                <a:latin typeface="Actor"/>
                <a:ea typeface="Actor"/>
                <a:cs typeface="Actor"/>
                <a:sym typeface="Actor"/>
              </a:endParaRPr>
            </a:p>
          </p:txBody>
        </p:sp>
        <p:sp>
          <p:nvSpPr>
            <p:cNvPr id="777" name="Google Shape;777;p38"/>
            <p:cNvSpPr txBox="1"/>
            <p:nvPr/>
          </p:nvSpPr>
          <p:spPr>
            <a:xfrm>
              <a:off x="4992075" y="1416400"/>
              <a:ext cx="19068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Summary</a:t>
              </a:r>
              <a:endParaRPr sz="2600">
                <a:solidFill>
                  <a:schemeClr val="dk1"/>
                </a:solidFill>
                <a:latin typeface="DM Serif Display"/>
                <a:ea typeface="DM Serif Display"/>
                <a:cs typeface="DM Serif Display"/>
                <a:sym typeface="DM Serif Display"/>
              </a:endParaRPr>
            </a:p>
          </p:txBody>
        </p:sp>
        <p:sp>
          <p:nvSpPr>
            <p:cNvPr id="778" name="Google Shape;778;p38"/>
            <p:cNvSpPr txBox="1"/>
            <p:nvPr/>
          </p:nvSpPr>
          <p:spPr>
            <a:xfrm>
              <a:off x="3800475" y="1416400"/>
              <a:ext cx="1191600" cy="55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01</a:t>
              </a:r>
              <a:endParaRPr sz="3000">
                <a:solidFill>
                  <a:schemeClr val="dk1"/>
                </a:solidFill>
                <a:latin typeface="DM Serif Display"/>
                <a:ea typeface="DM Serif Display"/>
                <a:cs typeface="DM Serif Display"/>
                <a:sym typeface="DM Serif Display"/>
              </a:endParaRPr>
            </a:p>
          </p:txBody>
        </p:sp>
      </p:grpSp>
      <p:cxnSp>
        <p:nvCxnSpPr>
          <p:cNvPr id="779" name="Google Shape;779;p38"/>
          <p:cNvCxnSpPr>
            <a:stCxn id="780" idx="6"/>
            <a:endCxn id="778" idx="1"/>
          </p:cNvCxnSpPr>
          <p:nvPr/>
        </p:nvCxnSpPr>
        <p:spPr>
          <a:xfrm>
            <a:off x="2729475" y="1691500"/>
            <a:ext cx="1071000" cy="0"/>
          </a:xfrm>
          <a:prstGeom prst="straightConnector1">
            <a:avLst/>
          </a:prstGeom>
          <a:noFill/>
          <a:ln cap="flat" cmpd="sng" w="28575">
            <a:solidFill>
              <a:schemeClr val="lt2"/>
            </a:solidFill>
            <a:prstDash val="solid"/>
            <a:round/>
            <a:headEnd len="sm" w="sm" type="none"/>
            <a:tailEnd len="sm" w="sm" type="triangle"/>
          </a:ln>
        </p:spPr>
      </p:cxnSp>
      <p:cxnSp>
        <p:nvCxnSpPr>
          <p:cNvPr id="781" name="Google Shape;781;p38"/>
          <p:cNvCxnSpPr>
            <a:stCxn id="782" idx="6"/>
            <a:endCxn id="774" idx="1"/>
          </p:cNvCxnSpPr>
          <p:nvPr/>
        </p:nvCxnSpPr>
        <p:spPr>
          <a:xfrm flipH="1" rot="10800000">
            <a:off x="2729475" y="2511459"/>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3" name="Google Shape;783;p38"/>
          <p:cNvCxnSpPr>
            <a:stCxn id="784" idx="6"/>
            <a:endCxn id="770" idx="1"/>
          </p:cNvCxnSpPr>
          <p:nvPr/>
        </p:nvCxnSpPr>
        <p:spPr>
          <a:xfrm>
            <a:off x="2729475" y="3331927"/>
            <a:ext cx="1071000" cy="300"/>
          </a:xfrm>
          <a:prstGeom prst="straightConnector1">
            <a:avLst/>
          </a:prstGeom>
          <a:noFill/>
          <a:ln cap="flat" cmpd="sng" w="28575">
            <a:solidFill>
              <a:schemeClr val="lt2"/>
            </a:solidFill>
            <a:prstDash val="solid"/>
            <a:round/>
            <a:headEnd len="sm" w="sm" type="none"/>
            <a:tailEnd len="sm" w="sm" type="triangle"/>
          </a:ln>
        </p:spPr>
      </p:cxnSp>
      <p:cxnSp>
        <p:nvCxnSpPr>
          <p:cNvPr id="785" name="Google Shape;785;p38"/>
          <p:cNvCxnSpPr>
            <a:stCxn id="786" idx="6"/>
            <a:endCxn id="766" idx="1"/>
          </p:cNvCxnSpPr>
          <p:nvPr/>
        </p:nvCxnSpPr>
        <p:spPr>
          <a:xfrm>
            <a:off x="2729475" y="4152200"/>
            <a:ext cx="1071000" cy="0"/>
          </a:xfrm>
          <a:prstGeom prst="straightConnector1">
            <a:avLst/>
          </a:prstGeom>
          <a:noFill/>
          <a:ln cap="flat" cmpd="sng" w="28575">
            <a:solidFill>
              <a:schemeClr val="lt2"/>
            </a:solidFill>
            <a:prstDash val="solid"/>
            <a:round/>
            <a:headEnd len="sm" w="sm" type="none"/>
            <a:tailEnd len="sm" w="sm" type="triangle"/>
          </a:ln>
        </p:spPr>
      </p:cxnSp>
      <p:sp>
        <p:nvSpPr>
          <p:cNvPr id="787" name="Google Shape;787;p38"/>
          <p:cNvSpPr/>
          <p:nvPr/>
        </p:nvSpPr>
        <p:spPr>
          <a:xfrm rot="-5400000">
            <a:off x="-546625" y="2603300"/>
            <a:ext cx="3158100" cy="6297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p:txBody>
      </p:sp>
      <p:cxnSp>
        <p:nvCxnSpPr>
          <p:cNvPr id="788" name="Google Shape;788;p38"/>
          <p:cNvCxnSpPr>
            <a:stCxn id="787" idx="2"/>
            <a:endCxn id="789" idx="1"/>
          </p:cNvCxnSpPr>
          <p:nvPr/>
        </p:nvCxnSpPr>
        <p:spPr>
          <a:xfrm flipH="1" rot="10800000">
            <a:off x="1347275" y="1707050"/>
            <a:ext cx="621900" cy="12111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0" name="Google Shape;790;p38"/>
          <p:cNvCxnSpPr>
            <a:stCxn id="787" idx="2"/>
            <a:endCxn id="791" idx="1"/>
          </p:cNvCxnSpPr>
          <p:nvPr/>
        </p:nvCxnSpPr>
        <p:spPr>
          <a:xfrm flipH="1" rot="10800000">
            <a:off x="1347275" y="2520950"/>
            <a:ext cx="621900" cy="3972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2" name="Google Shape;792;p38"/>
          <p:cNvCxnSpPr>
            <a:stCxn id="787" idx="2"/>
            <a:endCxn id="793" idx="1"/>
          </p:cNvCxnSpPr>
          <p:nvPr/>
        </p:nvCxnSpPr>
        <p:spPr>
          <a:xfrm>
            <a:off x="1347275" y="2918150"/>
            <a:ext cx="621900" cy="413700"/>
          </a:xfrm>
          <a:prstGeom prst="bentConnector3">
            <a:avLst>
              <a:gd fmla="val 50010" name="adj1"/>
            </a:avLst>
          </a:prstGeom>
          <a:noFill/>
          <a:ln cap="flat" cmpd="sng" w="28575">
            <a:solidFill>
              <a:schemeClr val="lt2"/>
            </a:solidFill>
            <a:prstDash val="solid"/>
            <a:round/>
            <a:headEnd len="med" w="med" type="none"/>
            <a:tailEnd len="med" w="med" type="none"/>
          </a:ln>
        </p:spPr>
      </p:cxnSp>
      <p:cxnSp>
        <p:nvCxnSpPr>
          <p:cNvPr id="794" name="Google Shape;794;p38"/>
          <p:cNvCxnSpPr>
            <a:stCxn id="787" idx="2"/>
            <a:endCxn id="795" idx="1"/>
          </p:cNvCxnSpPr>
          <p:nvPr/>
        </p:nvCxnSpPr>
        <p:spPr>
          <a:xfrm>
            <a:off x="1347275" y="2918150"/>
            <a:ext cx="621900" cy="1224900"/>
          </a:xfrm>
          <a:prstGeom prst="bentConnector3">
            <a:avLst>
              <a:gd fmla="val 50010" name="adj1"/>
            </a:avLst>
          </a:prstGeom>
          <a:noFill/>
          <a:ln cap="flat" cmpd="sng" w="28575">
            <a:solidFill>
              <a:schemeClr val="lt2"/>
            </a:solidFill>
            <a:prstDash val="solid"/>
            <a:round/>
            <a:headEnd len="med" w="med" type="none"/>
            <a:tailEnd len="med" w="med" type="none"/>
          </a:ln>
        </p:spPr>
      </p:cxnSp>
      <p:sp>
        <p:nvSpPr>
          <p:cNvPr id="795" name="Google Shape;795;p38"/>
          <p:cNvSpPr/>
          <p:nvPr/>
        </p:nvSpPr>
        <p:spPr>
          <a:xfrm>
            <a:off x="1969275" y="368699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3" name="Google Shape;793;p38"/>
          <p:cNvSpPr/>
          <p:nvPr/>
        </p:nvSpPr>
        <p:spPr>
          <a:xfrm>
            <a:off x="1969275" y="2875974"/>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1" name="Google Shape;791;p38"/>
          <p:cNvSpPr/>
          <p:nvPr/>
        </p:nvSpPr>
        <p:spPr>
          <a:xfrm>
            <a:off x="1969275" y="2064949"/>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89" name="Google Shape;789;p38"/>
          <p:cNvSpPr/>
          <p:nvPr/>
        </p:nvSpPr>
        <p:spPr>
          <a:xfrm>
            <a:off x="1969275" y="125098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796" name="Google Shape;796;p38"/>
          <p:cNvSpPr/>
          <p:nvPr/>
        </p:nvSpPr>
        <p:spPr>
          <a:xfrm>
            <a:off x="2249778" y="15322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2248838" y="3160198"/>
            <a:ext cx="353174" cy="351315"/>
          </a:xfrm>
          <a:custGeom>
            <a:rect b="b" l="l" r="r" t="t"/>
            <a:pathLst>
              <a:path extrusionOk="0" h="11910" w="11973">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38"/>
          <p:cNvGrpSpPr/>
          <p:nvPr/>
        </p:nvGrpSpPr>
        <p:grpSpPr>
          <a:xfrm>
            <a:off x="2243735" y="3977844"/>
            <a:ext cx="363380" cy="348778"/>
            <a:chOff x="2140225" y="2318650"/>
            <a:chExt cx="307975" cy="295600"/>
          </a:xfrm>
        </p:grpSpPr>
        <p:sp>
          <p:nvSpPr>
            <p:cNvPr id="799" name="Google Shape;799;p38"/>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1" name="Google Shape;801;p38"/>
          <p:cNvSpPr/>
          <p:nvPr/>
        </p:nvSpPr>
        <p:spPr>
          <a:xfrm>
            <a:off x="2251146" y="2346607"/>
            <a:ext cx="348542" cy="345740"/>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cxnSp>
        <p:nvCxnSpPr>
          <p:cNvPr id="807" name="Google Shape;807;p39"/>
          <p:cNvCxnSpPr>
            <a:stCxn id="808" idx="1"/>
            <a:endCxn id="809" idx="2"/>
          </p:cNvCxnSpPr>
          <p:nvPr/>
        </p:nvCxnSpPr>
        <p:spPr>
          <a:xfrm rot="10800000">
            <a:off x="1913925" y="3779500"/>
            <a:ext cx="1331700" cy="519300"/>
          </a:xfrm>
          <a:prstGeom prst="bentConnector2">
            <a:avLst/>
          </a:prstGeom>
          <a:noFill/>
          <a:ln cap="flat" cmpd="sng" w="28575">
            <a:solidFill>
              <a:schemeClr val="lt2"/>
            </a:solidFill>
            <a:prstDash val="solid"/>
            <a:round/>
            <a:headEnd len="med" w="med" type="none"/>
            <a:tailEnd len="med" w="med" type="none"/>
          </a:ln>
        </p:spPr>
      </p:cxnSp>
      <p:cxnSp>
        <p:nvCxnSpPr>
          <p:cNvPr id="810" name="Google Shape;810;p39"/>
          <p:cNvCxnSpPr>
            <a:stCxn id="808" idx="0"/>
            <a:endCxn id="811" idx="2"/>
          </p:cNvCxnSpPr>
          <p:nvPr/>
        </p:nvCxnSpPr>
        <p:spPr>
          <a:xfrm rot="-5400000">
            <a:off x="4418025" y="3933250"/>
            <a:ext cx="308100" cy="600"/>
          </a:xfrm>
          <a:prstGeom prst="bentConnector3">
            <a:avLst>
              <a:gd fmla="val 49986" name="adj1"/>
            </a:avLst>
          </a:prstGeom>
          <a:noFill/>
          <a:ln cap="flat" cmpd="sng" w="28575">
            <a:solidFill>
              <a:schemeClr val="lt2"/>
            </a:solidFill>
            <a:prstDash val="solid"/>
            <a:round/>
            <a:headEnd len="med" w="med" type="none"/>
            <a:tailEnd len="med" w="med" type="none"/>
          </a:ln>
        </p:spPr>
      </p:cxnSp>
      <p:cxnSp>
        <p:nvCxnSpPr>
          <p:cNvPr id="812" name="Google Shape;812;p39"/>
          <p:cNvCxnSpPr>
            <a:stCxn id="808" idx="3"/>
            <a:endCxn id="813" idx="2"/>
          </p:cNvCxnSpPr>
          <p:nvPr/>
        </p:nvCxnSpPr>
        <p:spPr>
          <a:xfrm flipH="1" rot="10800000">
            <a:off x="5897925" y="3779500"/>
            <a:ext cx="1331700" cy="519300"/>
          </a:xfrm>
          <a:prstGeom prst="bentConnector2">
            <a:avLst/>
          </a:prstGeom>
          <a:noFill/>
          <a:ln cap="flat" cmpd="sng" w="28575">
            <a:solidFill>
              <a:schemeClr val="lt2"/>
            </a:solidFill>
            <a:prstDash val="solid"/>
            <a:round/>
            <a:headEnd len="med" w="med" type="none"/>
            <a:tailEnd len="med" w="med" type="none"/>
          </a:ln>
        </p:spPr>
      </p:cxnSp>
      <p:sp>
        <p:nvSpPr>
          <p:cNvPr id="808" name="Google Shape;808;p39"/>
          <p:cNvSpPr/>
          <p:nvPr/>
        </p:nvSpPr>
        <p:spPr>
          <a:xfrm>
            <a:off x="3245625" y="4087600"/>
            <a:ext cx="26523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goals</a:t>
            </a:r>
            <a:endParaRPr sz="2600">
              <a:solidFill>
                <a:schemeClr val="dk1"/>
              </a:solidFill>
              <a:latin typeface="DM Serif Display"/>
              <a:ea typeface="DM Serif Display"/>
              <a:cs typeface="DM Serif Display"/>
              <a:sym typeface="DM Serif Display"/>
            </a:endParaRPr>
          </a:p>
        </p:txBody>
      </p:sp>
      <p:grpSp>
        <p:nvGrpSpPr>
          <p:cNvPr id="814" name="Google Shape;814;p39"/>
          <p:cNvGrpSpPr/>
          <p:nvPr/>
        </p:nvGrpSpPr>
        <p:grpSpPr>
          <a:xfrm>
            <a:off x="1730768" y="1441240"/>
            <a:ext cx="366364" cy="367290"/>
            <a:chOff x="-61784125" y="3377700"/>
            <a:chExt cx="316650" cy="317450"/>
          </a:xfrm>
        </p:grpSpPr>
        <p:sp>
          <p:nvSpPr>
            <p:cNvPr id="815" name="Google Shape;815;p39"/>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9"/>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9"/>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9"/>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4AA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2" name="Google Shape;822;p39"/>
          <p:cNvGrpSpPr/>
          <p:nvPr/>
        </p:nvGrpSpPr>
        <p:grpSpPr>
          <a:xfrm>
            <a:off x="871600" y="2319750"/>
            <a:ext cx="2084710" cy="1459860"/>
            <a:chOff x="871600" y="2319750"/>
            <a:chExt cx="2084710" cy="1459860"/>
          </a:xfrm>
        </p:grpSpPr>
        <p:sp>
          <p:nvSpPr>
            <p:cNvPr id="823" name="Google Shape;823;p39"/>
            <p:cNvSpPr txBox="1"/>
            <p:nvPr/>
          </p:nvSpPr>
          <p:spPr>
            <a:xfrm>
              <a:off x="8716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Decision</a:t>
              </a:r>
              <a:endParaRPr sz="2600">
                <a:solidFill>
                  <a:schemeClr val="dk1"/>
                </a:solidFill>
                <a:latin typeface="DM Serif Display"/>
                <a:ea typeface="DM Serif Display"/>
                <a:cs typeface="DM Serif Display"/>
                <a:sym typeface="DM Serif Display"/>
              </a:endParaRPr>
            </a:p>
          </p:txBody>
        </p:sp>
        <p:sp>
          <p:nvSpPr>
            <p:cNvPr id="824" name="Google Shape;824;p39"/>
            <p:cNvSpPr txBox="1"/>
            <p:nvPr/>
          </p:nvSpPr>
          <p:spPr>
            <a:xfrm>
              <a:off x="8716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809" name="Google Shape;809;p39"/>
            <p:cNvSpPr txBox="1"/>
            <p:nvPr/>
          </p:nvSpPr>
          <p:spPr>
            <a:xfrm>
              <a:off x="8716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825" name="Google Shape;825;p39"/>
          <p:cNvGrpSpPr/>
          <p:nvPr/>
        </p:nvGrpSpPr>
        <p:grpSpPr>
          <a:xfrm>
            <a:off x="3529400" y="2319750"/>
            <a:ext cx="2084710" cy="1459860"/>
            <a:chOff x="3529400" y="2319750"/>
            <a:chExt cx="2084710" cy="1459860"/>
          </a:xfrm>
        </p:grpSpPr>
        <p:sp>
          <p:nvSpPr>
            <p:cNvPr id="826" name="Google Shape;826;p39"/>
            <p:cNvSpPr txBox="1"/>
            <p:nvPr/>
          </p:nvSpPr>
          <p:spPr>
            <a:xfrm>
              <a:off x="35294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p:txBody>
        </p:sp>
        <p:sp>
          <p:nvSpPr>
            <p:cNvPr id="827" name="Google Shape;827;p39"/>
            <p:cNvSpPr txBox="1"/>
            <p:nvPr/>
          </p:nvSpPr>
          <p:spPr>
            <a:xfrm>
              <a:off x="35294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p:txBody>
        </p:sp>
        <p:sp>
          <p:nvSpPr>
            <p:cNvPr id="811" name="Google Shape;811;p39"/>
            <p:cNvSpPr txBox="1"/>
            <p:nvPr/>
          </p:nvSpPr>
          <p:spPr>
            <a:xfrm>
              <a:off x="35294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828" name="Google Shape;828;p39"/>
          <p:cNvGrpSpPr/>
          <p:nvPr/>
        </p:nvGrpSpPr>
        <p:grpSpPr>
          <a:xfrm>
            <a:off x="6187200" y="2319750"/>
            <a:ext cx="2084710" cy="1459860"/>
            <a:chOff x="6187200" y="2319750"/>
            <a:chExt cx="2084710" cy="1459860"/>
          </a:xfrm>
        </p:grpSpPr>
        <p:sp>
          <p:nvSpPr>
            <p:cNvPr id="829" name="Google Shape;829;p39"/>
            <p:cNvSpPr txBox="1"/>
            <p:nvPr/>
          </p:nvSpPr>
          <p:spPr>
            <a:xfrm>
              <a:off x="6187210" y="294000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830" name="Google Shape;830;p39"/>
            <p:cNvSpPr txBox="1"/>
            <p:nvPr/>
          </p:nvSpPr>
          <p:spPr>
            <a:xfrm>
              <a:off x="6187200" y="2319750"/>
              <a:ext cx="20847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a:t>
              </a:r>
              <a:endParaRPr sz="1600">
                <a:solidFill>
                  <a:schemeClr val="dk1"/>
                </a:solidFill>
                <a:latin typeface="Actor"/>
                <a:ea typeface="Actor"/>
                <a:cs typeface="Actor"/>
                <a:sym typeface="Actor"/>
              </a:endParaRPr>
            </a:p>
          </p:txBody>
        </p:sp>
        <p:sp>
          <p:nvSpPr>
            <p:cNvPr id="813" name="Google Shape;813;p39"/>
            <p:cNvSpPr txBox="1"/>
            <p:nvPr/>
          </p:nvSpPr>
          <p:spPr>
            <a:xfrm>
              <a:off x="6187210" y="3371310"/>
              <a:ext cx="2084700" cy="408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
        <p:nvSpPr>
          <p:cNvPr id="831" name="Google Shape;831;p39"/>
          <p:cNvSpPr/>
          <p:nvPr/>
        </p:nvSpPr>
        <p:spPr>
          <a:xfrm>
            <a:off x="14578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2" name="Google Shape;832;p39"/>
          <p:cNvSpPr/>
          <p:nvPr/>
        </p:nvSpPr>
        <p:spPr>
          <a:xfrm>
            <a:off x="4115900" y="1364036"/>
            <a:ext cx="912300" cy="912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3" name="Google Shape;833;p39"/>
          <p:cNvSpPr/>
          <p:nvPr/>
        </p:nvSpPr>
        <p:spPr>
          <a:xfrm>
            <a:off x="6774000" y="1364036"/>
            <a:ext cx="912300" cy="912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834" name="Google Shape;834;p39"/>
          <p:cNvSpPr/>
          <p:nvPr/>
        </p:nvSpPr>
        <p:spPr>
          <a:xfrm>
            <a:off x="1738294" y="1645316"/>
            <a:ext cx="351315" cy="349427"/>
          </a:xfrm>
          <a:custGeom>
            <a:rect b="b" l="l" r="r" t="t"/>
            <a:pathLst>
              <a:path extrusionOk="0" h="11846" w="1191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5" name="Google Shape;835;p39"/>
          <p:cNvGrpSpPr/>
          <p:nvPr/>
        </p:nvGrpSpPr>
        <p:grpSpPr>
          <a:xfrm>
            <a:off x="7046986" y="1645304"/>
            <a:ext cx="350401" cy="349457"/>
            <a:chOff x="2141000" y="1954475"/>
            <a:chExt cx="296975" cy="296175"/>
          </a:xfrm>
        </p:grpSpPr>
        <p:sp>
          <p:nvSpPr>
            <p:cNvPr id="836" name="Google Shape;836;p39"/>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9"/>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9"/>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39"/>
          <p:cNvGrpSpPr/>
          <p:nvPr/>
        </p:nvGrpSpPr>
        <p:grpSpPr>
          <a:xfrm>
            <a:off x="4396844" y="1687578"/>
            <a:ext cx="350401" cy="264888"/>
            <a:chOff x="3962775" y="1990700"/>
            <a:chExt cx="296975" cy="224500"/>
          </a:xfrm>
        </p:grpSpPr>
        <p:sp>
          <p:nvSpPr>
            <p:cNvPr id="841" name="Google Shape;841;p39"/>
            <p:cNvSpPr/>
            <p:nvPr/>
          </p:nvSpPr>
          <p:spPr>
            <a:xfrm>
              <a:off x="4216400" y="2093100"/>
              <a:ext cx="43350" cy="18150"/>
            </a:xfrm>
            <a:custGeom>
              <a:rect b="b" l="l" r="r" t="t"/>
              <a:pathLst>
                <a:path extrusionOk="0" h="726" w="1734">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a:off x="4206950" y="2129325"/>
              <a:ext cx="35475" cy="33900"/>
            </a:xfrm>
            <a:custGeom>
              <a:rect b="b" l="l" r="r" t="t"/>
              <a:pathLst>
                <a:path extrusionOk="0" h="1356" w="1419">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a:off x="4207750" y="2041900"/>
              <a:ext cx="35450" cy="34500"/>
            </a:xfrm>
            <a:custGeom>
              <a:rect b="b" l="l" r="r" t="t"/>
              <a:pathLst>
                <a:path extrusionOk="0" h="1380" w="1418">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3962775" y="1990700"/>
              <a:ext cx="226075" cy="224500"/>
            </a:xfrm>
            <a:custGeom>
              <a:rect b="b" l="l" r="r" t="t"/>
              <a:pathLst>
                <a:path extrusionOk="0" h="8980" w="9043">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850" name="Google Shape;850;p40"/>
          <p:cNvGraphicFramePr/>
          <p:nvPr/>
        </p:nvGraphicFramePr>
        <p:xfrm>
          <a:off x="720000" y="1539600"/>
          <a:ext cx="3000000" cy="3000000"/>
        </p:xfrm>
        <a:graphic>
          <a:graphicData uri="http://schemas.openxmlformats.org/drawingml/2006/table">
            <a:tbl>
              <a:tblPr>
                <a:noFill/>
                <a:tableStyleId>{A818BA4F-D5FC-4575-A986-0A3EE32AE813}</a:tableStyleId>
              </a:tblPr>
              <a:tblGrid>
                <a:gridCol w="1120300"/>
                <a:gridCol w="1645925"/>
                <a:gridCol w="1645925"/>
                <a:gridCol w="1645925"/>
                <a:gridCol w="1645925"/>
              </a:tblGrid>
              <a:tr h="704500">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Initiative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Curiosity</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Network</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9525">
                      <a:solidFill>
                        <a:srgbClr val="FAEFD9">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704500">
                <a:tc>
                  <a:txBody>
                    <a:bodyPr/>
                    <a:lstStyle/>
                    <a:p>
                      <a:pPr indent="0" lvl="0" marL="0" rtl="0" algn="ctr">
                        <a:spcBef>
                          <a:spcPts val="0"/>
                        </a:spcBef>
                        <a:spcAft>
                          <a:spcPts val="0"/>
                        </a:spcAft>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1</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2</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0C467C">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r h="704500">
                <a:tc>
                  <a:txBody>
                    <a:bodyPr/>
                    <a:lstStyle/>
                    <a:p>
                      <a:pPr indent="0" lvl="0" marL="0" rtl="0" algn="ctr">
                        <a:spcBef>
                          <a:spcPts val="0"/>
                        </a:spcBef>
                        <a:spcAft>
                          <a:spcPts val="0"/>
                        </a:spcAft>
                        <a:buClr>
                          <a:srgbClr val="211A46"/>
                        </a:buClr>
                        <a:buSzPts val="1100"/>
                        <a:buFont typeface="Arial"/>
                        <a:buNone/>
                      </a:pPr>
                      <a:r>
                        <a:rPr lang="en" sz="2100">
                          <a:solidFill>
                            <a:schemeClr val="dk1"/>
                          </a:solidFill>
                          <a:latin typeface="DM Serif Display"/>
                          <a:ea typeface="DM Serif Display"/>
                          <a:cs typeface="DM Serif Display"/>
                          <a:sym typeface="DM Serif Display"/>
                        </a:rPr>
                        <a:t>Week</a:t>
                      </a:r>
                      <a:r>
                        <a:rPr lang="en" sz="2100">
                          <a:solidFill>
                            <a:schemeClr val="dk1"/>
                          </a:solidFill>
                          <a:latin typeface="DM Serif Display"/>
                          <a:ea typeface="DM Serif Display"/>
                          <a:cs typeface="DM Serif Display"/>
                          <a:sym typeface="DM Serif Display"/>
                        </a:rPr>
                        <a:t> 3</a:t>
                      </a:r>
                      <a:endParaRPr sz="21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0C467C">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sz="1600">
                        <a:solidFill>
                          <a:schemeClr val="dk1"/>
                        </a:solidFill>
                        <a:latin typeface="Actor"/>
                        <a:ea typeface="Actor"/>
                        <a:cs typeface="Actor"/>
                        <a:sym typeface="Actor"/>
                      </a:endParaRPr>
                    </a:p>
                  </a:txBody>
                  <a:tcPr marT="91425" marB="91425" marR="91425" marL="91425" anchor="ctr">
                    <a:lnL cap="flat" cmpd="sng" w="9525">
                      <a:solidFill>
                        <a:srgbClr val="FAEFD9">
                          <a:alpha val="0"/>
                        </a:srgbClr>
                      </a:solidFill>
                      <a:prstDash val="solid"/>
                      <a:round/>
                      <a:headEnd len="sm" w="sm" type="none"/>
                      <a:tailEnd len="sm" w="sm" type="none"/>
                    </a:lnL>
                    <a:lnR cap="flat" cmpd="sng" w="9525">
                      <a:solidFill>
                        <a:srgbClr val="FAEFD9">
                          <a:alpha val="0"/>
                        </a:srgbClr>
                      </a:solidFill>
                      <a:prstDash val="solid"/>
                      <a:round/>
                      <a:headEnd len="sm" w="sm" type="none"/>
                      <a:tailEnd len="sm" w="sm" type="none"/>
                    </a:lnR>
                    <a:lnT cap="flat" cmpd="sng" w="19050">
                      <a:solidFill>
                        <a:srgbClr val="F4AA0E">
                          <a:alpha val="0"/>
                        </a:srgbClr>
                      </a:solidFill>
                      <a:prstDash val="solid"/>
                      <a:round/>
                      <a:headEnd len="sm" w="sm" type="none"/>
                      <a:tailEnd len="sm" w="sm" type="none"/>
                    </a:lnT>
                    <a:lnB cap="flat" cmpd="sng" w="19050">
                      <a:solidFill>
                        <a:srgbClr val="F4AA0E">
                          <a:alpha val="0"/>
                        </a:srgbClr>
                      </a:solidFill>
                      <a:prstDash val="solid"/>
                      <a:round/>
                      <a:headEnd len="sm" w="sm" type="none"/>
                      <a:tailEnd len="sm" w="sm" type="none"/>
                    </a:lnB>
                  </a:tcPr>
                </a:tc>
              </a:tr>
            </a:tbl>
          </a:graphicData>
        </a:graphic>
      </p:graphicFrame>
      <p:grpSp>
        <p:nvGrpSpPr>
          <p:cNvPr id="851" name="Google Shape;851;p40"/>
          <p:cNvGrpSpPr/>
          <p:nvPr/>
        </p:nvGrpSpPr>
        <p:grpSpPr>
          <a:xfrm>
            <a:off x="2004178" y="2548722"/>
            <a:ext cx="876254" cy="143492"/>
            <a:chOff x="2200275" y="2190750"/>
            <a:chExt cx="1047900" cy="171600"/>
          </a:xfrm>
        </p:grpSpPr>
        <p:sp>
          <p:nvSpPr>
            <p:cNvPr id="852" name="Google Shape;85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3" name="Google Shape;85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4" name="Google Shape;85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5" name="Google Shape;85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56" name="Google Shape;856;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57" name="Google Shape;857;p40"/>
          <p:cNvSpPr txBox="1"/>
          <p:nvPr/>
        </p:nvSpPr>
        <p:spPr>
          <a:xfrm>
            <a:off x="288042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58" name="Google Shape;858;p40"/>
          <p:cNvGrpSpPr/>
          <p:nvPr/>
        </p:nvGrpSpPr>
        <p:grpSpPr>
          <a:xfrm>
            <a:off x="2004178" y="3239064"/>
            <a:ext cx="876254" cy="143492"/>
            <a:chOff x="2200275" y="2190750"/>
            <a:chExt cx="1047900" cy="171600"/>
          </a:xfrm>
        </p:grpSpPr>
        <p:sp>
          <p:nvSpPr>
            <p:cNvPr id="859" name="Google Shape;85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0" name="Google Shape;860;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1" name="Google Shape;861;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2" name="Google Shape;86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3" name="Google Shape;86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64" name="Google Shape;864;p40"/>
          <p:cNvSpPr txBox="1"/>
          <p:nvPr/>
        </p:nvSpPr>
        <p:spPr>
          <a:xfrm>
            <a:off x="288042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65" name="Google Shape;865;p40"/>
          <p:cNvGrpSpPr/>
          <p:nvPr/>
        </p:nvGrpSpPr>
        <p:grpSpPr>
          <a:xfrm>
            <a:off x="2004178" y="3929405"/>
            <a:ext cx="876254" cy="143492"/>
            <a:chOff x="2200275" y="2190750"/>
            <a:chExt cx="1047900" cy="171600"/>
          </a:xfrm>
        </p:grpSpPr>
        <p:sp>
          <p:nvSpPr>
            <p:cNvPr id="866" name="Google Shape;866;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7" name="Google Shape;867;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8" name="Google Shape;868;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69" name="Google Shape;869;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0" name="Google Shape;870;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1" name="Google Shape;871;p40"/>
          <p:cNvSpPr txBox="1"/>
          <p:nvPr/>
        </p:nvSpPr>
        <p:spPr>
          <a:xfrm>
            <a:off x="288042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2/5</a:t>
            </a:r>
            <a:endParaRPr>
              <a:solidFill>
                <a:schemeClr val="dk1"/>
              </a:solidFill>
              <a:latin typeface="Actor"/>
              <a:ea typeface="Actor"/>
              <a:cs typeface="Actor"/>
              <a:sym typeface="Actor"/>
            </a:endParaRPr>
          </a:p>
        </p:txBody>
      </p:sp>
      <p:grpSp>
        <p:nvGrpSpPr>
          <p:cNvPr id="872" name="Google Shape;872;p40"/>
          <p:cNvGrpSpPr/>
          <p:nvPr/>
        </p:nvGrpSpPr>
        <p:grpSpPr>
          <a:xfrm>
            <a:off x="3653703" y="2548722"/>
            <a:ext cx="876254" cy="143492"/>
            <a:chOff x="2200275" y="2190750"/>
            <a:chExt cx="1047900" cy="171600"/>
          </a:xfrm>
        </p:grpSpPr>
        <p:sp>
          <p:nvSpPr>
            <p:cNvPr id="873" name="Google Shape;873;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4" name="Google Shape;874;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5" name="Google Shape;875;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6" name="Google Shape;876;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77" name="Google Shape;877;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78" name="Google Shape;878;p40"/>
          <p:cNvSpPr txBox="1"/>
          <p:nvPr/>
        </p:nvSpPr>
        <p:spPr>
          <a:xfrm>
            <a:off x="452995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879" name="Google Shape;879;p40"/>
          <p:cNvGrpSpPr/>
          <p:nvPr/>
        </p:nvGrpSpPr>
        <p:grpSpPr>
          <a:xfrm>
            <a:off x="3653703" y="3239064"/>
            <a:ext cx="876254" cy="143492"/>
            <a:chOff x="2200275" y="2190750"/>
            <a:chExt cx="1047900" cy="171600"/>
          </a:xfrm>
        </p:grpSpPr>
        <p:sp>
          <p:nvSpPr>
            <p:cNvPr id="880" name="Google Shape;880;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1" name="Google Shape;881;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2" name="Google Shape;882;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3" name="Google Shape;883;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4" name="Google Shape;884;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85" name="Google Shape;885;p40"/>
          <p:cNvSpPr txBox="1"/>
          <p:nvPr/>
        </p:nvSpPr>
        <p:spPr>
          <a:xfrm>
            <a:off x="452995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886" name="Google Shape;886;p40"/>
          <p:cNvGrpSpPr/>
          <p:nvPr/>
        </p:nvGrpSpPr>
        <p:grpSpPr>
          <a:xfrm>
            <a:off x="3653703" y="3929405"/>
            <a:ext cx="876254" cy="143492"/>
            <a:chOff x="2200275" y="2190750"/>
            <a:chExt cx="1047900" cy="171600"/>
          </a:xfrm>
        </p:grpSpPr>
        <p:sp>
          <p:nvSpPr>
            <p:cNvPr id="887" name="Google Shape;887;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8" name="Google Shape;888;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89" name="Google Shape;889;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0" name="Google Shape;890;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1" name="Google Shape;891;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2" name="Google Shape;892;p40"/>
          <p:cNvSpPr txBox="1"/>
          <p:nvPr/>
        </p:nvSpPr>
        <p:spPr>
          <a:xfrm>
            <a:off x="452995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3/5</a:t>
            </a:r>
            <a:endParaRPr>
              <a:solidFill>
                <a:schemeClr val="dk1"/>
              </a:solidFill>
              <a:latin typeface="Actor"/>
              <a:ea typeface="Actor"/>
              <a:cs typeface="Actor"/>
              <a:sym typeface="Actor"/>
            </a:endParaRPr>
          </a:p>
        </p:txBody>
      </p:sp>
      <p:grpSp>
        <p:nvGrpSpPr>
          <p:cNvPr id="893" name="Google Shape;893;p40"/>
          <p:cNvGrpSpPr/>
          <p:nvPr/>
        </p:nvGrpSpPr>
        <p:grpSpPr>
          <a:xfrm>
            <a:off x="5303228" y="2548722"/>
            <a:ext cx="876254" cy="143492"/>
            <a:chOff x="2200275" y="2190750"/>
            <a:chExt cx="1047900" cy="171600"/>
          </a:xfrm>
        </p:grpSpPr>
        <p:sp>
          <p:nvSpPr>
            <p:cNvPr id="894" name="Google Shape;894;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5" name="Google Shape;895;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6" name="Google Shape;896;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7" name="Google Shape;897;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898" name="Google Shape;898;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899" name="Google Shape;899;p40"/>
          <p:cNvSpPr txBox="1"/>
          <p:nvPr/>
        </p:nvSpPr>
        <p:spPr>
          <a:xfrm>
            <a:off x="6179475"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grpSp>
        <p:nvGrpSpPr>
          <p:cNvPr id="900" name="Google Shape;900;p40"/>
          <p:cNvGrpSpPr/>
          <p:nvPr/>
        </p:nvGrpSpPr>
        <p:grpSpPr>
          <a:xfrm>
            <a:off x="5303228" y="3239064"/>
            <a:ext cx="876254" cy="143492"/>
            <a:chOff x="2200275" y="2190750"/>
            <a:chExt cx="1047900" cy="171600"/>
          </a:xfrm>
        </p:grpSpPr>
        <p:sp>
          <p:nvSpPr>
            <p:cNvPr id="901" name="Google Shape;901;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2" name="Google Shape;902;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3" name="Google Shape;903;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4" name="Google Shape;904;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5" name="Google Shape;905;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06" name="Google Shape;906;p40"/>
          <p:cNvSpPr txBox="1"/>
          <p:nvPr/>
        </p:nvSpPr>
        <p:spPr>
          <a:xfrm>
            <a:off x="6179475"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07" name="Google Shape;907;p40"/>
          <p:cNvGrpSpPr/>
          <p:nvPr/>
        </p:nvGrpSpPr>
        <p:grpSpPr>
          <a:xfrm>
            <a:off x="5303228" y="3929405"/>
            <a:ext cx="876254" cy="143492"/>
            <a:chOff x="2200275" y="2190750"/>
            <a:chExt cx="1047900" cy="171600"/>
          </a:xfrm>
        </p:grpSpPr>
        <p:sp>
          <p:nvSpPr>
            <p:cNvPr id="908" name="Google Shape;908;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09" name="Google Shape;909;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0" name="Google Shape;910;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1" name="Google Shape;911;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2" name="Google Shape;912;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13" name="Google Shape;913;p40"/>
          <p:cNvSpPr txBox="1"/>
          <p:nvPr/>
        </p:nvSpPr>
        <p:spPr>
          <a:xfrm>
            <a:off x="6179475"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14" name="Google Shape;914;p40"/>
          <p:cNvGrpSpPr/>
          <p:nvPr/>
        </p:nvGrpSpPr>
        <p:grpSpPr>
          <a:xfrm>
            <a:off x="6952753" y="2548722"/>
            <a:ext cx="876254" cy="143492"/>
            <a:chOff x="2200275" y="2190750"/>
            <a:chExt cx="1047900" cy="171600"/>
          </a:xfrm>
        </p:grpSpPr>
        <p:sp>
          <p:nvSpPr>
            <p:cNvPr id="915" name="Google Shape;915;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6" name="Google Shape;916;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7" name="Google Shape;917;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8" name="Google Shape;918;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19" name="Google Shape;919;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0" name="Google Shape;920;p40"/>
          <p:cNvSpPr txBox="1"/>
          <p:nvPr/>
        </p:nvSpPr>
        <p:spPr>
          <a:xfrm>
            <a:off x="7829000" y="2434775"/>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4/5</a:t>
            </a:r>
            <a:endParaRPr>
              <a:solidFill>
                <a:schemeClr val="dk1"/>
              </a:solidFill>
              <a:latin typeface="Actor"/>
              <a:ea typeface="Actor"/>
              <a:cs typeface="Actor"/>
              <a:sym typeface="Actor"/>
            </a:endParaRPr>
          </a:p>
        </p:txBody>
      </p:sp>
      <p:grpSp>
        <p:nvGrpSpPr>
          <p:cNvPr id="921" name="Google Shape;921;p40"/>
          <p:cNvGrpSpPr/>
          <p:nvPr/>
        </p:nvGrpSpPr>
        <p:grpSpPr>
          <a:xfrm>
            <a:off x="6952753" y="3239064"/>
            <a:ext cx="876254" cy="143492"/>
            <a:chOff x="2200275" y="2190750"/>
            <a:chExt cx="1047900" cy="171600"/>
          </a:xfrm>
        </p:grpSpPr>
        <p:sp>
          <p:nvSpPr>
            <p:cNvPr id="922" name="Google Shape;922;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3" name="Google Shape;923;p40"/>
            <p:cNvSpPr/>
            <p:nvPr/>
          </p:nvSpPr>
          <p:spPr>
            <a:xfrm>
              <a:off x="241935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4" name="Google Shape;924;p40"/>
            <p:cNvSpPr/>
            <p:nvPr/>
          </p:nvSpPr>
          <p:spPr>
            <a:xfrm>
              <a:off x="263842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5" name="Google Shape;925;p40"/>
            <p:cNvSpPr/>
            <p:nvPr/>
          </p:nvSpPr>
          <p:spPr>
            <a:xfrm>
              <a:off x="2857500"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26" name="Google Shape;926;p40"/>
            <p:cNvSpPr/>
            <p:nvPr/>
          </p:nvSpPr>
          <p:spPr>
            <a:xfrm>
              <a:off x="30765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27" name="Google Shape;927;p40"/>
          <p:cNvSpPr txBox="1"/>
          <p:nvPr/>
        </p:nvSpPr>
        <p:spPr>
          <a:xfrm>
            <a:off x="7829000" y="3125117"/>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5/5</a:t>
            </a:r>
            <a:endParaRPr>
              <a:solidFill>
                <a:schemeClr val="dk1"/>
              </a:solidFill>
              <a:latin typeface="Actor"/>
              <a:ea typeface="Actor"/>
              <a:cs typeface="Actor"/>
              <a:sym typeface="Actor"/>
            </a:endParaRPr>
          </a:p>
        </p:txBody>
      </p:sp>
      <p:grpSp>
        <p:nvGrpSpPr>
          <p:cNvPr id="928" name="Google Shape;928;p40"/>
          <p:cNvGrpSpPr/>
          <p:nvPr/>
        </p:nvGrpSpPr>
        <p:grpSpPr>
          <a:xfrm>
            <a:off x="6952753" y="3929405"/>
            <a:ext cx="876254" cy="143492"/>
            <a:chOff x="2200275" y="2190750"/>
            <a:chExt cx="1047900" cy="171600"/>
          </a:xfrm>
        </p:grpSpPr>
        <p:sp>
          <p:nvSpPr>
            <p:cNvPr id="929" name="Google Shape;929;p40"/>
            <p:cNvSpPr/>
            <p:nvPr/>
          </p:nvSpPr>
          <p:spPr>
            <a:xfrm>
              <a:off x="2200275" y="2190750"/>
              <a:ext cx="171600" cy="171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0" name="Google Shape;930;p40"/>
            <p:cNvSpPr/>
            <p:nvPr/>
          </p:nvSpPr>
          <p:spPr>
            <a:xfrm>
              <a:off x="241935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1" name="Google Shape;931;p40"/>
            <p:cNvSpPr/>
            <p:nvPr/>
          </p:nvSpPr>
          <p:spPr>
            <a:xfrm>
              <a:off x="263842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2" name="Google Shape;932;p40"/>
            <p:cNvSpPr/>
            <p:nvPr/>
          </p:nvSpPr>
          <p:spPr>
            <a:xfrm>
              <a:off x="2857500"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sp>
          <p:nvSpPr>
            <p:cNvPr id="933" name="Google Shape;933;p40"/>
            <p:cNvSpPr/>
            <p:nvPr/>
          </p:nvSpPr>
          <p:spPr>
            <a:xfrm>
              <a:off x="3076575" y="2190750"/>
              <a:ext cx="171600" cy="171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ctor"/>
                <a:ea typeface="Actor"/>
                <a:cs typeface="Actor"/>
                <a:sym typeface="Actor"/>
              </a:endParaRPr>
            </a:p>
          </p:txBody>
        </p:sp>
      </p:grpSp>
      <p:sp>
        <p:nvSpPr>
          <p:cNvPr id="934" name="Google Shape;934;p40"/>
          <p:cNvSpPr txBox="1"/>
          <p:nvPr/>
        </p:nvSpPr>
        <p:spPr>
          <a:xfrm>
            <a:off x="7829000" y="3815458"/>
            <a:ext cx="472800" cy="37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ctor"/>
                <a:ea typeface="Actor"/>
                <a:cs typeface="Actor"/>
                <a:sym typeface="Actor"/>
              </a:rPr>
              <a:t>1/5</a:t>
            </a:r>
            <a:endParaRPr>
              <a:solidFill>
                <a:schemeClr val="dk1"/>
              </a:solidFill>
              <a:latin typeface="Actor"/>
              <a:ea typeface="Actor"/>
              <a:cs typeface="Actor"/>
              <a:sym typeface="Acto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40" name="Google Shape;940;p41"/>
          <p:cNvGrpSpPr/>
          <p:nvPr/>
        </p:nvGrpSpPr>
        <p:grpSpPr>
          <a:xfrm>
            <a:off x="5300850" y="3042100"/>
            <a:ext cx="3129900" cy="1467900"/>
            <a:chOff x="5493900" y="3042100"/>
            <a:chExt cx="3129900" cy="1467900"/>
          </a:xfrm>
        </p:grpSpPr>
        <p:sp>
          <p:nvSpPr>
            <p:cNvPr id="941" name="Google Shape;941;p41"/>
            <p:cNvSpPr txBox="1"/>
            <p:nvPr/>
          </p:nvSpPr>
          <p:spPr>
            <a:xfrm>
              <a:off x="618300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Employer</a:t>
              </a:r>
              <a:endParaRPr sz="2600">
                <a:solidFill>
                  <a:schemeClr val="dk1"/>
                </a:solidFill>
                <a:latin typeface="DM Serif Display"/>
                <a:ea typeface="DM Serif Display"/>
                <a:cs typeface="DM Serif Display"/>
                <a:sym typeface="DM Serif Display"/>
              </a:endParaRPr>
            </a:p>
          </p:txBody>
        </p:sp>
        <p:sp>
          <p:nvSpPr>
            <p:cNvPr id="942" name="Google Shape;942;p41"/>
            <p:cNvSpPr txBox="1"/>
            <p:nvPr/>
          </p:nvSpPr>
          <p:spPr>
            <a:xfrm>
              <a:off x="5493900"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third planet from the Sun and the only one that harbors life in the Solar System</a:t>
              </a:r>
              <a:endParaRPr sz="1600">
                <a:solidFill>
                  <a:schemeClr val="dk1"/>
                </a:solidFill>
                <a:latin typeface="Actor"/>
                <a:ea typeface="Actor"/>
                <a:cs typeface="Actor"/>
                <a:sym typeface="Actor"/>
              </a:endParaRPr>
            </a:p>
          </p:txBody>
        </p:sp>
      </p:grpSp>
      <p:grpSp>
        <p:nvGrpSpPr>
          <p:cNvPr id="943" name="Google Shape;943;p41"/>
          <p:cNvGrpSpPr/>
          <p:nvPr/>
        </p:nvGrpSpPr>
        <p:grpSpPr>
          <a:xfrm>
            <a:off x="713150" y="3042100"/>
            <a:ext cx="3129900" cy="1467900"/>
            <a:chOff x="520125" y="3042100"/>
            <a:chExt cx="3129900" cy="1467900"/>
          </a:xfrm>
        </p:grpSpPr>
        <p:sp>
          <p:nvSpPr>
            <p:cNvPr id="944" name="Google Shape;944;p41"/>
            <p:cNvSpPr txBox="1"/>
            <p:nvPr/>
          </p:nvSpPr>
          <p:spPr>
            <a:xfrm>
              <a:off x="1209250" y="3042100"/>
              <a:ext cx="17517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945" name="Google Shape;945;p41"/>
            <p:cNvSpPr txBox="1"/>
            <p:nvPr/>
          </p:nvSpPr>
          <p:spPr>
            <a:xfrm>
              <a:off x="520125" y="3481000"/>
              <a:ext cx="3129900" cy="10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Saturn is a gas giant and has several rings. It's composed mostly of hydrogen and helium</a:t>
              </a:r>
              <a:endParaRPr sz="1600">
                <a:solidFill>
                  <a:schemeClr val="dk1"/>
                </a:solidFill>
                <a:latin typeface="Actor"/>
                <a:ea typeface="Actor"/>
                <a:cs typeface="Actor"/>
                <a:sym typeface="Actor"/>
              </a:endParaRPr>
            </a:p>
          </p:txBody>
        </p:sp>
      </p:grpSp>
      <p:cxnSp>
        <p:nvCxnSpPr>
          <p:cNvPr id="946" name="Google Shape;946;p41"/>
          <p:cNvCxnSpPr>
            <a:stCxn id="947" idx="1"/>
            <a:endCxn id="948" idx="3"/>
          </p:cNvCxnSpPr>
          <p:nvPr/>
        </p:nvCxnSpPr>
        <p:spPr>
          <a:xfrm rot="10800000">
            <a:off x="27343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49" name="Google Shape;949;p41"/>
          <p:cNvCxnSpPr>
            <a:endCxn id="944" idx="0"/>
          </p:cNvCxnSpPr>
          <p:nvPr/>
        </p:nvCxnSpPr>
        <p:spPr>
          <a:xfrm>
            <a:off x="2278125" y="1858300"/>
            <a:ext cx="0" cy="1183800"/>
          </a:xfrm>
          <a:prstGeom prst="straightConnector1">
            <a:avLst/>
          </a:prstGeom>
          <a:noFill/>
          <a:ln cap="flat" cmpd="sng" w="28575">
            <a:solidFill>
              <a:schemeClr val="lt2"/>
            </a:solidFill>
            <a:prstDash val="solid"/>
            <a:round/>
            <a:headEnd len="med" w="med" type="none"/>
            <a:tailEnd len="med" w="med" type="none"/>
          </a:ln>
        </p:spPr>
      </p:cxnSp>
      <p:cxnSp>
        <p:nvCxnSpPr>
          <p:cNvPr id="950" name="Google Shape;950;p41"/>
          <p:cNvCxnSpPr>
            <a:stCxn id="951" idx="4"/>
            <a:endCxn id="941" idx="0"/>
          </p:cNvCxnSpPr>
          <p:nvPr/>
        </p:nvCxnSpPr>
        <p:spPr>
          <a:xfrm>
            <a:off x="6865500" y="1858300"/>
            <a:ext cx="300" cy="1183800"/>
          </a:xfrm>
          <a:prstGeom prst="straightConnector1">
            <a:avLst/>
          </a:prstGeom>
          <a:noFill/>
          <a:ln cap="flat" cmpd="sng" w="28575">
            <a:solidFill>
              <a:schemeClr val="lt2"/>
            </a:solidFill>
            <a:prstDash val="solid"/>
            <a:round/>
            <a:headEnd len="med" w="med" type="none"/>
            <a:tailEnd len="med" w="med" type="none"/>
          </a:ln>
        </p:spPr>
      </p:cxnSp>
      <p:cxnSp>
        <p:nvCxnSpPr>
          <p:cNvPr id="952" name="Google Shape;952;p41"/>
          <p:cNvCxnSpPr>
            <a:stCxn id="947" idx="3"/>
            <a:endCxn id="953" idx="1"/>
          </p:cNvCxnSpPr>
          <p:nvPr/>
        </p:nvCxnSpPr>
        <p:spPr>
          <a:xfrm>
            <a:off x="5665025" y="2091825"/>
            <a:ext cx="744300" cy="0"/>
          </a:xfrm>
          <a:prstGeom prst="straightConnector1">
            <a:avLst/>
          </a:prstGeom>
          <a:noFill/>
          <a:ln cap="flat" cmpd="sng" w="28575">
            <a:solidFill>
              <a:schemeClr val="lt2"/>
            </a:solidFill>
            <a:prstDash val="solid"/>
            <a:round/>
            <a:headEnd len="med" w="med" type="none"/>
            <a:tailEnd len="med" w="med" type="none"/>
          </a:ln>
        </p:spPr>
      </p:cxnSp>
      <p:cxnSp>
        <p:nvCxnSpPr>
          <p:cNvPr id="954" name="Google Shape;954;p41"/>
          <p:cNvCxnSpPr>
            <a:stCxn id="944" idx="3"/>
            <a:endCxn id="955" idx="1"/>
          </p:cNvCxnSpPr>
          <p:nvPr/>
        </p:nvCxnSpPr>
        <p:spPr>
          <a:xfrm>
            <a:off x="3153975" y="3261550"/>
            <a:ext cx="961800" cy="0"/>
          </a:xfrm>
          <a:prstGeom prst="straightConnector1">
            <a:avLst/>
          </a:prstGeom>
          <a:noFill/>
          <a:ln cap="flat" cmpd="sng" w="28575">
            <a:solidFill>
              <a:schemeClr val="dk2"/>
            </a:solidFill>
            <a:prstDash val="solid"/>
            <a:round/>
            <a:headEnd len="med" w="med" type="none"/>
            <a:tailEnd len="med" w="med" type="none"/>
          </a:ln>
        </p:spPr>
      </p:cxnSp>
      <p:cxnSp>
        <p:nvCxnSpPr>
          <p:cNvPr id="956" name="Google Shape;956;p41"/>
          <p:cNvCxnSpPr>
            <a:stCxn id="955" idx="3"/>
            <a:endCxn id="941" idx="1"/>
          </p:cNvCxnSpPr>
          <p:nvPr/>
        </p:nvCxnSpPr>
        <p:spPr>
          <a:xfrm>
            <a:off x="5028112" y="3261561"/>
            <a:ext cx="961800" cy="0"/>
          </a:xfrm>
          <a:prstGeom prst="straightConnector1">
            <a:avLst/>
          </a:prstGeom>
          <a:noFill/>
          <a:ln cap="flat" cmpd="sng" w="28575">
            <a:solidFill>
              <a:schemeClr val="dk2"/>
            </a:solidFill>
            <a:prstDash val="solid"/>
            <a:round/>
            <a:headEnd len="med" w="med" type="none"/>
            <a:tailEnd len="med" w="med" type="none"/>
          </a:ln>
        </p:spPr>
      </p:cxnSp>
      <p:sp>
        <p:nvSpPr>
          <p:cNvPr id="947" name="Google Shape;947;p41"/>
          <p:cNvSpPr/>
          <p:nvPr/>
        </p:nvSpPr>
        <p:spPr>
          <a:xfrm>
            <a:off x="3478625" y="1880625"/>
            <a:ext cx="2186400" cy="4224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sp>
        <p:nvSpPr>
          <p:cNvPr id="948" name="Google Shape;948;p41"/>
          <p:cNvSpPr/>
          <p:nvPr/>
        </p:nvSpPr>
        <p:spPr>
          <a:xfrm>
            <a:off x="1821975"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3" name="Google Shape;953;p41"/>
          <p:cNvSpPr/>
          <p:nvPr/>
        </p:nvSpPr>
        <p:spPr>
          <a:xfrm>
            <a:off x="6409450" y="1635836"/>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955" name="Google Shape;955;p41"/>
          <p:cNvSpPr/>
          <p:nvPr/>
        </p:nvSpPr>
        <p:spPr>
          <a:xfrm>
            <a:off x="4115812" y="2805561"/>
            <a:ext cx="912300" cy="912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957" name="Google Shape;957;p41"/>
          <p:cNvGrpSpPr/>
          <p:nvPr/>
        </p:nvGrpSpPr>
        <p:grpSpPr>
          <a:xfrm>
            <a:off x="2101549" y="1918020"/>
            <a:ext cx="353174" cy="347599"/>
            <a:chOff x="683125" y="1955275"/>
            <a:chExt cx="299325" cy="294600"/>
          </a:xfrm>
        </p:grpSpPr>
        <p:sp>
          <p:nvSpPr>
            <p:cNvPr id="958" name="Google Shape;958;p41"/>
            <p:cNvSpPr/>
            <p:nvPr/>
          </p:nvSpPr>
          <p:spPr>
            <a:xfrm>
              <a:off x="876875" y="1989925"/>
              <a:ext cx="52800" cy="63825"/>
            </a:xfrm>
            <a:custGeom>
              <a:rect b="b" l="l" r="r" t="t"/>
              <a:pathLst>
                <a:path extrusionOk="0" h="2553" w="2112">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683125" y="2058450"/>
              <a:ext cx="159900" cy="191425"/>
            </a:xfrm>
            <a:custGeom>
              <a:rect b="b" l="l" r="r" t="t"/>
              <a:pathLst>
                <a:path extrusionOk="0" h="7657" w="6396">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824900" y="1955275"/>
              <a:ext cx="157550" cy="155975"/>
            </a:xfrm>
            <a:custGeom>
              <a:rect b="b" l="l" r="r" t="t"/>
              <a:pathLst>
                <a:path extrusionOk="0" h="6239" w="6302">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p:nvPr/>
          </p:nvSpPr>
          <p:spPr>
            <a:xfrm>
              <a:off x="895000" y="2058450"/>
              <a:ext cx="17350" cy="18125"/>
            </a:xfrm>
            <a:custGeom>
              <a:rect b="b" l="l" r="r" t="t"/>
              <a:pathLst>
                <a:path extrusionOk="0" h="725" w="694">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41"/>
          <p:cNvGrpSpPr/>
          <p:nvPr/>
        </p:nvGrpSpPr>
        <p:grpSpPr>
          <a:xfrm>
            <a:off x="4396836" y="3086816"/>
            <a:ext cx="350401" cy="349457"/>
            <a:chOff x="2141000" y="1954475"/>
            <a:chExt cx="296975" cy="296175"/>
          </a:xfrm>
        </p:grpSpPr>
        <p:sp>
          <p:nvSpPr>
            <p:cNvPr id="963" name="Google Shape;963;p41"/>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1"/>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1"/>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1"/>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1"/>
          <p:cNvGrpSpPr/>
          <p:nvPr/>
        </p:nvGrpSpPr>
        <p:grpSpPr>
          <a:xfrm>
            <a:off x="6689007" y="1917117"/>
            <a:ext cx="352259" cy="349427"/>
            <a:chOff x="2139425" y="2682250"/>
            <a:chExt cx="298550" cy="296150"/>
          </a:xfrm>
        </p:grpSpPr>
        <p:sp>
          <p:nvSpPr>
            <p:cNvPr id="968" name="Google Shape;968;p4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977" name="Google Shape;977;p42"/>
          <p:cNvGrpSpPr/>
          <p:nvPr/>
        </p:nvGrpSpPr>
        <p:grpSpPr>
          <a:xfrm>
            <a:off x="991693" y="2357150"/>
            <a:ext cx="4010521" cy="2136555"/>
            <a:chOff x="-9337587" y="1629339"/>
            <a:chExt cx="15336601" cy="8170382"/>
          </a:xfrm>
        </p:grpSpPr>
        <p:sp>
          <p:nvSpPr>
            <p:cNvPr id="978" name="Google Shape;978;p42"/>
            <p:cNvSpPr/>
            <p:nvPr/>
          </p:nvSpPr>
          <p:spPr>
            <a:xfrm>
              <a:off x="-323174" y="5624882"/>
              <a:ext cx="3177860" cy="709319"/>
            </a:xfrm>
            <a:custGeom>
              <a:rect b="b" l="l" r="r" t="t"/>
              <a:pathLst>
                <a:path extrusionOk="0" h="13204" w="59156">
                  <a:moveTo>
                    <a:pt x="1" y="0"/>
                  </a:moveTo>
                  <a:lnTo>
                    <a:pt x="1" y="0"/>
                  </a:lnTo>
                  <a:close/>
                  <a:moveTo>
                    <a:pt x="59155" y="13203"/>
                  </a:move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2"/>
            <p:cNvSpPr/>
            <p:nvPr/>
          </p:nvSpPr>
          <p:spPr>
            <a:xfrm>
              <a:off x="-3587302" y="1901969"/>
              <a:ext cx="8850155" cy="6681103"/>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2"/>
            <p:cNvSpPr/>
            <p:nvPr/>
          </p:nvSpPr>
          <p:spPr>
            <a:xfrm>
              <a:off x="2868540" y="7159936"/>
              <a:ext cx="2383180" cy="174885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2"/>
            <p:cNvSpPr/>
            <p:nvPr/>
          </p:nvSpPr>
          <p:spPr>
            <a:xfrm>
              <a:off x="4003909" y="6548923"/>
              <a:ext cx="1228308" cy="669996"/>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2"/>
            <p:cNvSpPr/>
            <p:nvPr/>
          </p:nvSpPr>
          <p:spPr>
            <a:xfrm>
              <a:off x="2836039" y="6098801"/>
              <a:ext cx="606284" cy="684285"/>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2"/>
            <p:cNvSpPr/>
            <p:nvPr/>
          </p:nvSpPr>
          <p:spPr>
            <a:xfrm>
              <a:off x="2074774" y="6176158"/>
              <a:ext cx="1164220" cy="925488"/>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2"/>
            <p:cNvSpPr/>
            <p:nvPr/>
          </p:nvSpPr>
          <p:spPr>
            <a:xfrm>
              <a:off x="-408589" y="7176159"/>
              <a:ext cx="488369" cy="849689"/>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2"/>
            <p:cNvSpPr/>
            <p:nvPr/>
          </p:nvSpPr>
          <p:spPr>
            <a:xfrm>
              <a:off x="3995583" y="3659101"/>
              <a:ext cx="574697" cy="898789"/>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2"/>
            <p:cNvSpPr/>
            <p:nvPr/>
          </p:nvSpPr>
          <p:spPr>
            <a:xfrm>
              <a:off x="4991711" y="8659104"/>
              <a:ext cx="1007304" cy="761857"/>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2"/>
            <p:cNvSpPr/>
            <p:nvPr/>
          </p:nvSpPr>
          <p:spPr>
            <a:xfrm>
              <a:off x="3711512" y="5294288"/>
              <a:ext cx="500402" cy="828201"/>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2"/>
            <p:cNvSpPr/>
            <p:nvPr/>
          </p:nvSpPr>
          <p:spPr>
            <a:xfrm>
              <a:off x="3354060" y="6419672"/>
              <a:ext cx="398334" cy="488691"/>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2"/>
            <p:cNvSpPr/>
            <p:nvPr/>
          </p:nvSpPr>
          <p:spPr>
            <a:xfrm>
              <a:off x="-556211" y="1908630"/>
              <a:ext cx="558957" cy="350254"/>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2"/>
            <p:cNvSpPr/>
            <p:nvPr/>
          </p:nvSpPr>
          <p:spPr>
            <a:xfrm>
              <a:off x="-2090773" y="1775404"/>
              <a:ext cx="529196" cy="190760"/>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2"/>
            <p:cNvSpPr/>
            <p:nvPr/>
          </p:nvSpPr>
          <p:spPr>
            <a:xfrm>
              <a:off x="-3046074" y="3055125"/>
              <a:ext cx="248885" cy="24888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2"/>
            <p:cNvSpPr/>
            <p:nvPr/>
          </p:nvSpPr>
          <p:spPr>
            <a:xfrm>
              <a:off x="3231793" y="7020908"/>
              <a:ext cx="462744" cy="177007"/>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2"/>
            <p:cNvSpPr/>
            <p:nvPr/>
          </p:nvSpPr>
          <p:spPr>
            <a:xfrm>
              <a:off x="2466768" y="1961544"/>
              <a:ext cx="563362" cy="117808"/>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2"/>
            <p:cNvSpPr/>
            <p:nvPr/>
          </p:nvSpPr>
          <p:spPr>
            <a:xfrm>
              <a:off x="4123705" y="9026120"/>
              <a:ext cx="270158" cy="209239"/>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2"/>
            <p:cNvSpPr/>
            <p:nvPr/>
          </p:nvSpPr>
          <p:spPr>
            <a:xfrm>
              <a:off x="1624548" y="5834659"/>
              <a:ext cx="176416" cy="275154"/>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2"/>
            <p:cNvSpPr/>
            <p:nvPr/>
          </p:nvSpPr>
          <p:spPr>
            <a:xfrm>
              <a:off x="623746" y="1733126"/>
              <a:ext cx="345420" cy="142143"/>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2"/>
            <p:cNvSpPr/>
            <p:nvPr/>
          </p:nvSpPr>
          <p:spPr>
            <a:xfrm>
              <a:off x="-1751908" y="1735114"/>
              <a:ext cx="253505" cy="119742"/>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2"/>
            <p:cNvSpPr/>
            <p:nvPr/>
          </p:nvSpPr>
          <p:spPr>
            <a:xfrm>
              <a:off x="3579683" y="7031276"/>
              <a:ext cx="274832" cy="164706"/>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2"/>
            <p:cNvSpPr/>
            <p:nvPr/>
          </p:nvSpPr>
          <p:spPr>
            <a:xfrm>
              <a:off x="3669879" y="4884941"/>
              <a:ext cx="145635" cy="201665"/>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2"/>
            <p:cNvSpPr/>
            <p:nvPr/>
          </p:nvSpPr>
          <p:spPr>
            <a:xfrm>
              <a:off x="3653924" y="5738124"/>
              <a:ext cx="162503" cy="20902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2"/>
            <p:cNvSpPr/>
            <p:nvPr/>
          </p:nvSpPr>
          <p:spPr>
            <a:xfrm>
              <a:off x="-932196" y="1727593"/>
              <a:ext cx="239591" cy="101692"/>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2"/>
            <p:cNvSpPr/>
            <p:nvPr/>
          </p:nvSpPr>
          <p:spPr>
            <a:xfrm>
              <a:off x="5661598" y="7762246"/>
              <a:ext cx="159172" cy="172011"/>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2"/>
            <p:cNvSpPr/>
            <p:nvPr/>
          </p:nvSpPr>
          <p:spPr>
            <a:xfrm>
              <a:off x="4218467" y="6290314"/>
              <a:ext cx="141982" cy="171474"/>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2"/>
            <p:cNvSpPr/>
            <p:nvPr/>
          </p:nvSpPr>
          <p:spPr>
            <a:xfrm>
              <a:off x="-646245" y="1710886"/>
              <a:ext cx="187429" cy="107762"/>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2"/>
            <p:cNvSpPr/>
            <p:nvPr/>
          </p:nvSpPr>
          <p:spPr>
            <a:xfrm>
              <a:off x="4333696" y="2176962"/>
              <a:ext cx="174214" cy="8982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2"/>
            <p:cNvSpPr/>
            <p:nvPr/>
          </p:nvSpPr>
          <p:spPr>
            <a:xfrm>
              <a:off x="991674" y="1812793"/>
              <a:ext cx="175235" cy="100940"/>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2"/>
            <p:cNvSpPr/>
            <p:nvPr/>
          </p:nvSpPr>
          <p:spPr>
            <a:xfrm>
              <a:off x="3872349" y="6685963"/>
              <a:ext cx="167177" cy="8643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2"/>
            <p:cNvSpPr/>
            <p:nvPr/>
          </p:nvSpPr>
          <p:spPr>
            <a:xfrm>
              <a:off x="-416915" y="1731300"/>
              <a:ext cx="133279" cy="85469"/>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2"/>
            <p:cNvSpPr/>
            <p:nvPr/>
          </p:nvSpPr>
          <p:spPr>
            <a:xfrm>
              <a:off x="-5325194" y="1748060"/>
              <a:ext cx="1117806" cy="204243"/>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2"/>
            <p:cNvSpPr/>
            <p:nvPr/>
          </p:nvSpPr>
          <p:spPr>
            <a:xfrm>
              <a:off x="-9337587" y="1629339"/>
              <a:ext cx="6946103" cy="8170382"/>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2"/>
            <p:cNvSpPr/>
            <p:nvPr/>
          </p:nvSpPr>
          <p:spPr>
            <a:xfrm>
              <a:off x="-6441064" y="1848248"/>
              <a:ext cx="608110" cy="196991"/>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2"/>
            <p:cNvSpPr/>
            <p:nvPr/>
          </p:nvSpPr>
          <p:spPr>
            <a:xfrm>
              <a:off x="-3082281" y="2424666"/>
              <a:ext cx="458661" cy="205372"/>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2"/>
            <p:cNvSpPr/>
            <p:nvPr/>
          </p:nvSpPr>
          <p:spPr>
            <a:xfrm>
              <a:off x="-6716808" y="4980939"/>
              <a:ext cx="566370" cy="243029"/>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2"/>
            <p:cNvSpPr/>
            <p:nvPr/>
          </p:nvSpPr>
          <p:spPr>
            <a:xfrm>
              <a:off x="-5797714" y="1782119"/>
              <a:ext cx="348159" cy="240719"/>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2"/>
            <p:cNvSpPr/>
            <p:nvPr/>
          </p:nvSpPr>
          <p:spPr>
            <a:xfrm>
              <a:off x="-6209907" y="5183894"/>
              <a:ext cx="354659" cy="158904"/>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2"/>
            <p:cNvSpPr/>
            <p:nvPr/>
          </p:nvSpPr>
          <p:spPr>
            <a:xfrm>
              <a:off x="-5708593" y="2479568"/>
              <a:ext cx="278538" cy="138651"/>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2"/>
            <p:cNvSpPr/>
            <p:nvPr/>
          </p:nvSpPr>
          <p:spPr>
            <a:xfrm>
              <a:off x="-5997338" y="1804037"/>
              <a:ext cx="202524" cy="96320"/>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2"/>
            <p:cNvSpPr/>
            <p:nvPr/>
          </p:nvSpPr>
          <p:spPr>
            <a:xfrm>
              <a:off x="-5820008" y="5260875"/>
              <a:ext cx="127263" cy="95246"/>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2"/>
            <p:cNvSpPr/>
            <p:nvPr/>
          </p:nvSpPr>
          <p:spPr>
            <a:xfrm>
              <a:off x="-4972416" y="9538825"/>
              <a:ext cx="134676" cy="84287"/>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2"/>
            <p:cNvSpPr/>
            <p:nvPr/>
          </p:nvSpPr>
          <p:spPr>
            <a:xfrm>
              <a:off x="-6391856" y="5273929"/>
              <a:ext cx="120709" cy="8224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2"/>
            <p:cNvSpPr/>
            <p:nvPr/>
          </p:nvSpPr>
          <p:spPr>
            <a:xfrm>
              <a:off x="5300278" y="6861681"/>
              <a:ext cx="101799" cy="115068"/>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2"/>
            <p:cNvSpPr/>
            <p:nvPr/>
          </p:nvSpPr>
          <p:spPr>
            <a:xfrm>
              <a:off x="-617452" y="2276452"/>
              <a:ext cx="117969" cy="8144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2"/>
            <p:cNvSpPr/>
            <p:nvPr/>
          </p:nvSpPr>
          <p:spPr>
            <a:xfrm>
              <a:off x="3748632" y="6712608"/>
              <a:ext cx="107709" cy="80204"/>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2"/>
            <p:cNvSpPr/>
            <p:nvPr/>
          </p:nvSpPr>
          <p:spPr>
            <a:xfrm>
              <a:off x="4515430" y="3652440"/>
              <a:ext cx="99006" cy="90679"/>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2"/>
            <p:cNvSpPr/>
            <p:nvPr/>
          </p:nvSpPr>
          <p:spPr>
            <a:xfrm>
              <a:off x="-2208689" y="3791360"/>
              <a:ext cx="115176" cy="27112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2"/>
            <p:cNvSpPr/>
            <p:nvPr/>
          </p:nvSpPr>
          <p:spPr>
            <a:xfrm>
              <a:off x="-1437217" y="4234175"/>
              <a:ext cx="201504" cy="97556"/>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2"/>
            <p:cNvSpPr/>
            <p:nvPr/>
          </p:nvSpPr>
          <p:spPr>
            <a:xfrm>
              <a:off x="-973937" y="4260820"/>
              <a:ext cx="108676" cy="80795"/>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2499206" y="3969550"/>
              <a:ext cx="96535" cy="82030"/>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9" name="Google Shape;1029;p42"/>
          <p:cNvGrpSpPr/>
          <p:nvPr/>
        </p:nvGrpSpPr>
        <p:grpSpPr>
          <a:xfrm>
            <a:off x="5885850" y="1562563"/>
            <a:ext cx="2272800" cy="870147"/>
            <a:chOff x="6151200" y="1562563"/>
            <a:chExt cx="2272800" cy="870147"/>
          </a:xfrm>
        </p:grpSpPr>
        <p:sp>
          <p:nvSpPr>
            <p:cNvPr id="1030" name="Google Shape;1030;p42"/>
            <p:cNvSpPr/>
            <p:nvPr/>
          </p:nvSpPr>
          <p:spPr>
            <a:xfrm>
              <a:off x="6151200" y="1651113"/>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txBox="1"/>
            <p:nvPr/>
          </p:nvSpPr>
          <p:spPr>
            <a:xfrm>
              <a:off x="6151200" y="1562563"/>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UK</a:t>
              </a:r>
              <a:endParaRPr sz="2600">
                <a:solidFill>
                  <a:schemeClr val="dk1"/>
                </a:solidFill>
                <a:latin typeface="DM Serif Display"/>
                <a:ea typeface="DM Serif Display"/>
                <a:cs typeface="DM Serif Display"/>
                <a:sym typeface="DM Serif Display"/>
              </a:endParaRPr>
            </a:p>
          </p:txBody>
        </p:sp>
        <p:sp>
          <p:nvSpPr>
            <p:cNvPr id="1032" name="Google Shape;1032;p42"/>
            <p:cNvSpPr txBox="1"/>
            <p:nvPr/>
          </p:nvSpPr>
          <p:spPr>
            <a:xfrm>
              <a:off x="6151200" y="1815310"/>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grpSp>
        <p:nvGrpSpPr>
          <p:cNvPr id="1033" name="Google Shape;1033;p42"/>
          <p:cNvGrpSpPr/>
          <p:nvPr/>
        </p:nvGrpSpPr>
        <p:grpSpPr>
          <a:xfrm>
            <a:off x="5885850" y="2587325"/>
            <a:ext cx="2272800" cy="870060"/>
            <a:chOff x="5885850" y="2587325"/>
            <a:chExt cx="2272800" cy="870060"/>
          </a:xfrm>
        </p:grpSpPr>
        <p:sp>
          <p:nvSpPr>
            <p:cNvPr id="1034" name="Google Shape;1034;p42"/>
            <p:cNvSpPr txBox="1"/>
            <p:nvPr/>
          </p:nvSpPr>
          <p:spPr>
            <a:xfrm>
              <a:off x="5885850" y="2587325"/>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Spain</a:t>
              </a:r>
              <a:endParaRPr sz="2600">
                <a:solidFill>
                  <a:schemeClr val="dk1"/>
                </a:solidFill>
                <a:latin typeface="DM Serif Display"/>
                <a:ea typeface="DM Serif Display"/>
                <a:cs typeface="DM Serif Display"/>
                <a:sym typeface="DM Serif Display"/>
              </a:endParaRPr>
            </a:p>
          </p:txBody>
        </p:sp>
        <p:sp>
          <p:nvSpPr>
            <p:cNvPr id="1035" name="Google Shape;1035;p42"/>
            <p:cNvSpPr txBox="1"/>
            <p:nvPr/>
          </p:nvSpPr>
          <p:spPr>
            <a:xfrm>
              <a:off x="5885850" y="2839985"/>
              <a:ext cx="2272800" cy="61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1036" name="Google Shape;1036;p42"/>
            <p:cNvSpPr/>
            <p:nvPr/>
          </p:nvSpPr>
          <p:spPr>
            <a:xfrm>
              <a:off x="5885850" y="26758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42"/>
          <p:cNvGrpSpPr/>
          <p:nvPr/>
        </p:nvGrpSpPr>
        <p:grpSpPr>
          <a:xfrm>
            <a:off x="5885850" y="3612000"/>
            <a:ext cx="2272800" cy="898010"/>
            <a:chOff x="5885850" y="3612000"/>
            <a:chExt cx="2272800" cy="898010"/>
          </a:xfrm>
        </p:grpSpPr>
        <p:sp>
          <p:nvSpPr>
            <p:cNvPr id="1038" name="Google Shape;1038;p42"/>
            <p:cNvSpPr txBox="1"/>
            <p:nvPr/>
          </p:nvSpPr>
          <p:spPr>
            <a:xfrm>
              <a:off x="5885850" y="3612000"/>
              <a:ext cx="2272800" cy="344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USA</a:t>
              </a:r>
              <a:endParaRPr sz="2600">
                <a:solidFill>
                  <a:schemeClr val="dk1"/>
                </a:solidFill>
                <a:latin typeface="DM Serif Display"/>
                <a:ea typeface="DM Serif Display"/>
                <a:cs typeface="DM Serif Display"/>
                <a:sym typeface="DM Serif Display"/>
              </a:endParaRPr>
            </a:p>
          </p:txBody>
        </p:sp>
        <p:sp>
          <p:nvSpPr>
            <p:cNvPr id="1039" name="Google Shape;1039;p42"/>
            <p:cNvSpPr txBox="1"/>
            <p:nvPr/>
          </p:nvSpPr>
          <p:spPr>
            <a:xfrm>
              <a:off x="5885850" y="3864710"/>
              <a:ext cx="2272800" cy="64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1040" name="Google Shape;1040;p42"/>
            <p:cNvSpPr/>
            <p:nvPr/>
          </p:nvSpPr>
          <p:spPr>
            <a:xfrm>
              <a:off x="5885850" y="3700525"/>
              <a:ext cx="645300" cy="645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42"/>
          <p:cNvSpPr/>
          <p:nvPr/>
        </p:nvSpPr>
        <p:spPr>
          <a:xfrm>
            <a:off x="1481331" y="2821367"/>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2578145" y="2664470"/>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2503081" y="2821379"/>
            <a:ext cx="252300" cy="252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4" name="Google Shape;1044;p42"/>
          <p:cNvCxnSpPr>
            <a:stCxn id="1030" idx="2"/>
            <a:endCxn id="1042" idx="6"/>
          </p:cNvCxnSpPr>
          <p:nvPr/>
        </p:nvCxnSpPr>
        <p:spPr>
          <a:xfrm flipH="1">
            <a:off x="2830350" y="1973763"/>
            <a:ext cx="3055500" cy="816900"/>
          </a:xfrm>
          <a:prstGeom prst="bentConnector3">
            <a:avLst>
              <a:gd fmla="val 49998" name="adj1"/>
            </a:avLst>
          </a:prstGeom>
          <a:noFill/>
          <a:ln cap="flat" cmpd="sng" w="28575">
            <a:solidFill>
              <a:schemeClr val="lt2"/>
            </a:solidFill>
            <a:prstDash val="solid"/>
            <a:round/>
            <a:headEnd len="sm" w="sm" type="none"/>
            <a:tailEnd len="sm" w="sm" type="stealth"/>
          </a:ln>
        </p:spPr>
      </p:cxnSp>
      <p:sp>
        <p:nvSpPr>
          <p:cNvPr id="1045" name="Google Shape;1045;p42"/>
          <p:cNvSpPr txBox="1"/>
          <p:nvPr/>
        </p:nvSpPr>
        <p:spPr>
          <a:xfrm>
            <a:off x="985350" y="1360200"/>
            <a:ext cx="3330300" cy="74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Best countries for an internship </a:t>
            </a:r>
            <a:r>
              <a:rPr lang="en" sz="2600">
                <a:solidFill>
                  <a:schemeClr val="lt2"/>
                </a:solidFill>
                <a:latin typeface="DM Serif Display"/>
                <a:ea typeface="DM Serif Display"/>
                <a:cs typeface="DM Serif Display"/>
                <a:sym typeface="DM Serif Display"/>
              </a:rPr>
              <a:t>abroad</a:t>
            </a:r>
            <a:endParaRPr sz="2600">
              <a:solidFill>
                <a:schemeClr val="lt2"/>
              </a:solidFill>
              <a:latin typeface="DM Serif Display"/>
              <a:ea typeface="DM Serif Display"/>
              <a:cs typeface="DM Serif Display"/>
              <a:sym typeface="DM Serif Display"/>
            </a:endParaRPr>
          </a:p>
        </p:txBody>
      </p:sp>
      <p:cxnSp>
        <p:nvCxnSpPr>
          <p:cNvPr id="1046" name="Google Shape;1046;p42"/>
          <p:cNvCxnSpPr>
            <a:stCxn id="1036" idx="2"/>
            <a:endCxn id="1043" idx="6"/>
          </p:cNvCxnSpPr>
          <p:nvPr/>
        </p:nvCxnSpPr>
        <p:spPr>
          <a:xfrm rot="10800000">
            <a:off x="2755350" y="2947475"/>
            <a:ext cx="3130500" cy="51000"/>
          </a:xfrm>
          <a:prstGeom prst="bentConnector3">
            <a:avLst>
              <a:gd fmla="val 49999" name="adj1"/>
            </a:avLst>
          </a:prstGeom>
          <a:noFill/>
          <a:ln cap="flat" cmpd="sng" w="28575">
            <a:solidFill>
              <a:schemeClr val="lt2"/>
            </a:solidFill>
            <a:prstDash val="solid"/>
            <a:round/>
            <a:headEnd len="sm" w="sm" type="none"/>
            <a:tailEnd len="sm" w="sm" type="stealth"/>
          </a:ln>
        </p:spPr>
      </p:cxnSp>
      <p:cxnSp>
        <p:nvCxnSpPr>
          <p:cNvPr id="1047" name="Google Shape;1047;p42"/>
          <p:cNvCxnSpPr>
            <a:stCxn id="1040" idx="2"/>
            <a:endCxn id="1041" idx="4"/>
          </p:cNvCxnSpPr>
          <p:nvPr/>
        </p:nvCxnSpPr>
        <p:spPr>
          <a:xfrm rot="10800000">
            <a:off x="1607550" y="3073675"/>
            <a:ext cx="4278300" cy="949500"/>
          </a:xfrm>
          <a:prstGeom prst="bentConnector2">
            <a:avLst/>
          </a:prstGeom>
          <a:noFill/>
          <a:ln cap="flat" cmpd="sng" w="28575">
            <a:solidFill>
              <a:schemeClr val="lt2"/>
            </a:solidFill>
            <a:prstDash val="solid"/>
            <a:round/>
            <a:headEnd len="sm" w="sm" type="none"/>
            <a:tailEnd len="sm" w="sm" type="stealth"/>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43"/>
          <p:cNvSpPr/>
          <p:nvPr/>
        </p:nvSpPr>
        <p:spPr>
          <a:xfrm>
            <a:off x="3026400" y="1420779"/>
            <a:ext cx="3091200" cy="3090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53" name="Google Shape;1053;p4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54" name="Google Shape;1054;p43"/>
          <p:cNvGrpSpPr/>
          <p:nvPr/>
        </p:nvGrpSpPr>
        <p:grpSpPr>
          <a:xfrm>
            <a:off x="713200" y="2178615"/>
            <a:ext cx="2061000" cy="1388944"/>
            <a:chOff x="713200" y="2178615"/>
            <a:chExt cx="2061000" cy="1388944"/>
          </a:xfrm>
        </p:grpSpPr>
        <p:sp>
          <p:nvSpPr>
            <p:cNvPr id="1055" name="Google Shape;1055;p43"/>
            <p:cNvSpPr txBox="1"/>
            <p:nvPr/>
          </p:nvSpPr>
          <p:spPr>
            <a:xfrm>
              <a:off x="71320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Soft skills</a:t>
              </a:r>
              <a:endParaRPr sz="2600">
                <a:solidFill>
                  <a:schemeClr val="dk1"/>
                </a:solidFill>
                <a:latin typeface="DM Serif Display"/>
                <a:ea typeface="DM Serif Display"/>
                <a:cs typeface="DM Serif Display"/>
                <a:sym typeface="DM Serif Display"/>
              </a:endParaRPr>
            </a:p>
          </p:txBody>
        </p:sp>
        <p:sp>
          <p:nvSpPr>
            <p:cNvPr id="1056" name="Google Shape;1056;p43"/>
            <p:cNvSpPr txBox="1"/>
            <p:nvPr/>
          </p:nvSpPr>
          <p:spPr>
            <a:xfrm>
              <a:off x="713200" y="257816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Venus has a very beautiful name but is terribly hot</a:t>
              </a:r>
              <a:endParaRPr sz="1600">
                <a:solidFill>
                  <a:schemeClr val="dk1"/>
                </a:solidFill>
                <a:latin typeface="Actor"/>
                <a:ea typeface="Actor"/>
                <a:cs typeface="Actor"/>
                <a:sym typeface="Actor"/>
              </a:endParaRPr>
            </a:p>
          </p:txBody>
        </p:sp>
      </p:grpSp>
      <p:grpSp>
        <p:nvGrpSpPr>
          <p:cNvPr id="1057" name="Google Shape;1057;p43"/>
          <p:cNvGrpSpPr/>
          <p:nvPr/>
        </p:nvGrpSpPr>
        <p:grpSpPr>
          <a:xfrm>
            <a:off x="3541500" y="2178656"/>
            <a:ext cx="2061000" cy="1423228"/>
            <a:chOff x="3541500" y="2178656"/>
            <a:chExt cx="2061000" cy="1423228"/>
          </a:xfrm>
        </p:grpSpPr>
        <p:sp>
          <p:nvSpPr>
            <p:cNvPr id="1058" name="Google Shape;1058;p43"/>
            <p:cNvSpPr txBox="1"/>
            <p:nvPr/>
          </p:nvSpPr>
          <p:spPr>
            <a:xfrm>
              <a:off x="3541500" y="2178656"/>
              <a:ext cx="2061000" cy="421386"/>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a:t>
              </a:r>
              <a:endParaRPr sz="2600">
                <a:solidFill>
                  <a:schemeClr val="dk1"/>
                </a:solidFill>
                <a:latin typeface="DM Serif Display"/>
                <a:ea typeface="DM Serif Display"/>
                <a:cs typeface="DM Serif Display"/>
                <a:sym typeface="DM Serif Display"/>
              </a:endParaRPr>
            </a:p>
          </p:txBody>
        </p:sp>
        <p:sp>
          <p:nvSpPr>
            <p:cNvPr id="1059" name="Google Shape;1059;p43"/>
            <p:cNvSpPr txBox="1"/>
            <p:nvPr/>
          </p:nvSpPr>
          <p:spPr>
            <a:xfrm>
              <a:off x="3541500" y="2612484"/>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a huge gas giant named after the Roman god</a:t>
              </a:r>
              <a:endParaRPr sz="1600">
                <a:solidFill>
                  <a:schemeClr val="dk1"/>
                </a:solidFill>
                <a:latin typeface="Actor"/>
                <a:ea typeface="Actor"/>
                <a:cs typeface="Actor"/>
                <a:sym typeface="Actor"/>
              </a:endParaRPr>
            </a:p>
          </p:txBody>
        </p:sp>
      </p:grpSp>
      <p:grpSp>
        <p:nvGrpSpPr>
          <p:cNvPr id="1060" name="Google Shape;1060;p43"/>
          <p:cNvGrpSpPr/>
          <p:nvPr/>
        </p:nvGrpSpPr>
        <p:grpSpPr>
          <a:xfrm>
            <a:off x="6369750" y="2178615"/>
            <a:ext cx="2061000" cy="1423234"/>
            <a:chOff x="6369750" y="2178615"/>
            <a:chExt cx="2061000" cy="1423234"/>
          </a:xfrm>
        </p:grpSpPr>
        <p:sp>
          <p:nvSpPr>
            <p:cNvPr id="1061" name="Google Shape;1061;p43"/>
            <p:cNvSpPr txBox="1"/>
            <p:nvPr/>
          </p:nvSpPr>
          <p:spPr>
            <a:xfrm>
              <a:off x="6369750" y="2178615"/>
              <a:ext cx="2061000" cy="42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Hard skills</a:t>
              </a:r>
              <a:endParaRPr sz="2600">
                <a:solidFill>
                  <a:schemeClr val="dk1"/>
                </a:solidFill>
                <a:latin typeface="DM Serif Display"/>
                <a:ea typeface="DM Serif Display"/>
                <a:cs typeface="DM Serif Display"/>
                <a:sym typeface="DM Serif Display"/>
              </a:endParaRPr>
            </a:p>
          </p:txBody>
        </p:sp>
        <p:sp>
          <p:nvSpPr>
            <p:cNvPr id="1062" name="Google Shape;1062;p43"/>
            <p:cNvSpPr txBox="1"/>
            <p:nvPr/>
          </p:nvSpPr>
          <p:spPr>
            <a:xfrm>
              <a:off x="6369750" y="2612450"/>
              <a:ext cx="2061000" cy="9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Earth is the only </a:t>
              </a:r>
              <a:r>
                <a:rPr lang="en" sz="1600">
                  <a:solidFill>
                    <a:schemeClr val="dk1"/>
                  </a:solidFill>
                  <a:latin typeface="Actor"/>
                  <a:ea typeface="Actor"/>
                  <a:cs typeface="Actor"/>
                  <a:sym typeface="Actor"/>
                </a:rPr>
                <a:t>one</a:t>
              </a:r>
              <a:r>
                <a:rPr lang="en" sz="1600">
                  <a:solidFill>
                    <a:schemeClr val="dk1"/>
                  </a:solidFill>
                  <a:latin typeface="Actor"/>
                  <a:ea typeface="Actor"/>
                  <a:cs typeface="Actor"/>
                  <a:sym typeface="Actor"/>
                </a:rPr>
                <a:t> that harbors life in the Solar System</a:t>
              </a:r>
              <a:endParaRPr sz="1600">
                <a:solidFill>
                  <a:schemeClr val="dk1"/>
                </a:solidFill>
                <a:latin typeface="Actor"/>
                <a:ea typeface="Actor"/>
                <a:cs typeface="Actor"/>
                <a:sym typeface="Actor"/>
              </a:endParaRPr>
            </a:p>
          </p:txBody>
        </p:sp>
      </p:grpSp>
      <p:cxnSp>
        <p:nvCxnSpPr>
          <p:cNvPr id="1063" name="Google Shape;1063;p43"/>
          <p:cNvCxnSpPr>
            <a:stCxn id="1055" idx="0"/>
            <a:endCxn id="1058" idx="0"/>
          </p:cNvCxnSpPr>
          <p:nvPr/>
        </p:nvCxnSpPr>
        <p:spPr>
          <a:xfrm flipH="1" rot="-5400000">
            <a:off x="3157600" y="764715"/>
            <a:ext cx="600" cy="2828400"/>
          </a:xfrm>
          <a:prstGeom prst="bentConnector3">
            <a:avLst>
              <a:gd fmla="val -125373413" name="adj1"/>
            </a:avLst>
          </a:prstGeom>
          <a:noFill/>
          <a:ln cap="flat" cmpd="sng" w="28575">
            <a:solidFill>
              <a:schemeClr val="lt2"/>
            </a:solidFill>
            <a:prstDash val="solid"/>
            <a:round/>
            <a:headEnd len="med" w="med" type="none"/>
            <a:tailEnd len="med" w="med" type="triangle"/>
          </a:ln>
        </p:spPr>
      </p:cxnSp>
      <p:sp>
        <p:nvSpPr>
          <p:cNvPr id="1064" name="Google Shape;1064;p43"/>
          <p:cNvSpPr/>
          <p:nvPr/>
        </p:nvSpPr>
        <p:spPr>
          <a:xfrm>
            <a:off x="1287550" y="360102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5" name="Google Shape;1065;p43"/>
          <p:cNvSpPr/>
          <p:nvPr/>
        </p:nvSpPr>
        <p:spPr>
          <a:xfrm>
            <a:off x="69441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66" name="Google Shape;1066;p43"/>
          <p:cNvSpPr/>
          <p:nvPr/>
        </p:nvSpPr>
        <p:spPr>
          <a:xfrm>
            <a:off x="4690200" y="1254311"/>
            <a:ext cx="912300" cy="9120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067" name="Google Shape;1067;p43"/>
          <p:cNvGrpSpPr/>
          <p:nvPr/>
        </p:nvGrpSpPr>
        <p:grpSpPr>
          <a:xfrm>
            <a:off x="4971169" y="1536186"/>
            <a:ext cx="350371" cy="348247"/>
            <a:chOff x="5045775" y="1946400"/>
            <a:chExt cx="296950" cy="295150"/>
          </a:xfrm>
        </p:grpSpPr>
        <p:sp>
          <p:nvSpPr>
            <p:cNvPr id="1068" name="Google Shape;1068;p43"/>
            <p:cNvSpPr/>
            <p:nvPr/>
          </p:nvSpPr>
          <p:spPr>
            <a:xfrm>
              <a:off x="5113500" y="1998600"/>
              <a:ext cx="160700" cy="155950"/>
            </a:xfrm>
            <a:custGeom>
              <a:rect b="b" l="l" r="r" t="t"/>
              <a:pathLst>
                <a:path extrusionOk="0" h="6238" w="6428">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5045775" y="1946400"/>
              <a:ext cx="296950" cy="295150"/>
            </a:xfrm>
            <a:custGeom>
              <a:rect b="b" l="l" r="r" t="t"/>
              <a:pathLst>
                <a:path extrusionOk="0" h="11806" w="11878">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43"/>
          <p:cNvGrpSpPr/>
          <p:nvPr/>
        </p:nvGrpSpPr>
        <p:grpSpPr>
          <a:xfrm>
            <a:off x="7236206" y="1535583"/>
            <a:ext cx="328071" cy="349427"/>
            <a:chOff x="5421475" y="1945825"/>
            <a:chExt cx="278050" cy="296150"/>
          </a:xfrm>
        </p:grpSpPr>
        <p:sp>
          <p:nvSpPr>
            <p:cNvPr id="1071" name="Google Shape;1071;p43"/>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43"/>
          <p:cNvGrpSpPr/>
          <p:nvPr/>
        </p:nvGrpSpPr>
        <p:grpSpPr>
          <a:xfrm>
            <a:off x="1568511" y="3882276"/>
            <a:ext cx="350401" cy="349457"/>
            <a:chOff x="2141000" y="1954475"/>
            <a:chExt cx="296975" cy="296175"/>
          </a:xfrm>
        </p:grpSpPr>
        <p:sp>
          <p:nvSpPr>
            <p:cNvPr id="1080" name="Google Shape;1080;p43"/>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84" name="Google Shape;1084;p43"/>
          <p:cNvCxnSpPr>
            <a:stCxn id="1062" idx="2"/>
            <a:endCxn id="1059" idx="2"/>
          </p:cNvCxnSpPr>
          <p:nvPr/>
        </p:nvCxnSpPr>
        <p:spPr>
          <a:xfrm rot="5400000">
            <a:off x="5985900" y="2188100"/>
            <a:ext cx="600" cy="2828100"/>
          </a:xfrm>
          <a:prstGeom prst="bentConnector3">
            <a:avLst>
              <a:gd fmla="val 150062568" name="adj1"/>
            </a:avLst>
          </a:prstGeom>
          <a:noFill/>
          <a:ln cap="flat" cmpd="sng" w="28575">
            <a:solidFill>
              <a:schemeClr val="lt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22" name="Google Shape;122;p17"/>
          <p:cNvGrpSpPr/>
          <p:nvPr/>
        </p:nvGrpSpPr>
        <p:grpSpPr>
          <a:xfrm>
            <a:off x="2759463" y="3346700"/>
            <a:ext cx="1591237" cy="1163300"/>
            <a:chOff x="6543088" y="1492625"/>
            <a:chExt cx="1591237" cy="1163300"/>
          </a:xfrm>
        </p:grpSpPr>
        <p:sp>
          <p:nvSpPr>
            <p:cNvPr id="123" name="Google Shape;123;p17"/>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124" name="Google Shape;124;p17"/>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25" name="Google Shape;125;p17"/>
          <p:cNvGrpSpPr/>
          <p:nvPr/>
        </p:nvGrpSpPr>
        <p:grpSpPr>
          <a:xfrm>
            <a:off x="4799488" y="2509400"/>
            <a:ext cx="1591237" cy="1163300"/>
            <a:chOff x="6543088" y="3327000"/>
            <a:chExt cx="1591237" cy="1163300"/>
          </a:xfrm>
        </p:grpSpPr>
        <p:sp>
          <p:nvSpPr>
            <p:cNvPr id="126" name="Google Shape;126;p17"/>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127" name="Google Shape;127;p17"/>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28" name="Google Shape;128;p17"/>
          <p:cNvGrpSpPr/>
          <p:nvPr/>
        </p:nvGrpSpPr>
        <p:grpSpPr>
          <a:xfrm>
            <a:off x="719438" y="2509400"/>
            <a:ext cx="1591237" cy="1163300"/>
            <a:chOff x="978463" y="1492625"/>
            <a:chExt cx="1591237" cy="1163300"/>
          </a:xfrm>
        </p:grpSpPr>
        <p:sp>
          <p:nvSpPr>
            <p:cNvPr id="129" name="Google Shape;129;p17"/>
            <p:cNvSpPr txBox="1"/>
            <p:nvPr/>
          </p:nvSpPr>
          <p:spPr>
            <a:xfrm>
              <a:off x="978463" y="1492625"/>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30" name="Google Shape;130;p17"/>
            <p:cNvSpPr txBox="1"/>
            <p:nvPr/>
          </p:nvSpPr>
          <p:spPr>
            <a:xfrm>
              <a:off x="978500" y="1758025"/>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grpSp>
      <p:grpSp>
        <p:nvGrpSpPr>
          <p:cNvPr id="131" name="Google Shape;131;p17"/>
          <p:cNvGrpSpPr/>
          <p:nvPr/>
        </p:nvGrpSpPr>
        <p:grpSpPr>
          <a:xfrm>
            <a:off x="6839513" y="3346700"/>
            <a:ext cx="1591237" cy="1163300"/>
            <a:chOff x="978463" y="3327000"/>
            <a:chExt cx="1591237" cy="1163300"/>
          </a:xfrm>
        </p:grpSpPr>
        <p:sp>
          <p:nvSpPr>
            <p:cNvPr id="132" name="Google Shape;132;p17"/>
            <p:cNvSpPr txBox="1"/>
            <p:nvPr/>
          </p:nvSpPr>
          <p:spPr>
            <a:xfrm>
              <a:off x="978463" y="3327000"/>
              <a:ext cx="1591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33" name="Google Shape;133;p17"/>
            <p:cNvSpPr txBox="1"/>
            <p:nvPr/>
          </p:nvSpPr>
          <p:spPr>
            <a:xfrm>
              <a:off x="978500" y="3592400"/>
              <a:ext cx="1591200" cy="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34" name="Google Shape;134;p17"/>
          <p:cNvSpPr/>
          <p:nvPr/>
        </p:nvSpPr>
        <p:spPr>
          <a:xfrm rot="2700000">
            <a:off x="950691"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2700000">
            <a:off x="5025973" y="1600580"/>
            <a:ext cx="626638" cy="626638"/>
          </a:xfrm>
          <a:prstGeom prst="rect">
            <a:avLst/>
          </a:prstGeom>
          <a:solidFill>
            <a:srgbClr val="70B1DA"/>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2700000">
            <a:off x="7063614"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7"/>
          <p:cNvCxnSpPr>
            <a:stCxn id="138" idx="1"/>
            <a:endCxn id="134" idx="0"/>
          </p:cNvCxnSpPr>
          <p:nvPr/>
        </p:nvCxnSpPr>
        <p:spPr>
          <a:xfrm flipH="1" rot="5400000">
            <a:off x="1864201" y="1313749"/>
            <a:ext cx="837300" cy="1594500"/>
          </a:xfrm>
          <a:prstGeom prst="bentConnector2">
            <a:avLst/>
          </a:prstGeom>
          <a:noFill/>
          <a:ln cap="flat" cmpd="sng" w="28575">
            <a:solidFill>
              <a:schemeClr val="lt2"/>
            </a:solidFill>
            <a:prstDash val="solid"/>
            <a:round/>
            <a:headEnd len="med" w="med" type="none"/>
            <a:tailEnd len="med" w="med" type="none"/>
          </a:ln>
        </p:spPr>
      </p:cxnSp>
      <p:cxnSp>
        <p:nvCxnSpPr>
          <p:cNvPr id="139" name="Google Shape;139;p17"/>
          <p:cNvCxnSpPr>
            <a:stCxn id="138" idx="0"/>
            <a:endCxn id="135" idx="2"/>
          </p:cNvCxnSpPr>
          <p:nvPr/>
        </p:nvCxnSpPr>
        <p:spPr>
          <a:xfrm flipH="1" rot="10800000">
            <a:off x="3523201" y="2135449"/>
            <a:ext cx="1594500" cy="3942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140" name="Google Shape;140;p17"/>
          <p:cNvCxnSpPr>
            <a:stCxn id="135" idx="0"/>
            <a:endCxn id="136" idx="1"/>
          </p:cNvCxnSpPr>
          <p:nvPr/>
        </p:nvCxnSpPr>
        <p:spPr>
          <a:xfrm>
            <a:off x="5560842" y="1692349"/>
            <a:ext cx="1594500" cy="837300"/>
          </a:xfrm>
          <a:prstGeom prst="bentConnector2">
            <a:avLst/>
          </a:prstGeom>
          <a:noFill/>
          <a:ln cap="flat" cmpd="sng" w="28575">
            <a:solidFill>
              <a:schemeClr val="lt2"/>
            </a:solidFill>
            <a:prstDash val="solid"/>
            <a:round/>
            <a:headEnd len="med" w="med" type="none"/>
            <a:tailEnd len="med" w="med" type="none"/>
          </a:ln>
        </p:spPr>
      </p:cxnSp>
      <p:grpSp>
        <p:nvGrpSpPr>
          <p:cNvPr id="141" name="Google Shape;141;p17"/>
          <p:cNvGrpSpPr/>
          <p:nvPr/>
        </p:nvGrpSpPr>
        <p:grpSpPr>
          <a:xfrm>
            <a:off x="7200808" y="2576925"/>
            <a:ext cx="352230" cy="348542"/>
            <a:chOff x="1049375" y="2318350"/>
            <a:chExt cx="298525" cy="295400"/>
          </a:xfrm>
        </p:grpSpPr>
        <p:sp>
          <p:nvSpPr>
            <p:cNvPr id="142" name="Google Shape;142;p17"/>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7"/>
          <p:cNvSpPr/>
          <p:nvPr/>
        </p:nvSpPr>
        <p:spPr>
          <a:xfrm>
            <a:off x="1089750" y="1740107"/>
            <a:ext cx="348513" cy="347599"/>
          </a:xfrm>
          <a:custGeom>
            <a:rect b="b" l="l" r="r" t="t"/>
            <a:pathLst>
              <a:path extrusionOk="0" h="11784" w="11815">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7"/>
          <p:cNvGrpSpPr/>
          <p:nvPr/>
        </p:nvGrpSpPr>
        <p:grpSpPr>
          <a:xfrm>
            <a:off x="5157610" y="1739519"/>
            <a:ext cx="363380" cy="348778"/>
            <a:chOff x="2140225" y="2318650"/>
            <a:chExt cx="307975" cy="295600"/>
          </a:xfrm>
        </p:grpSpPr>
        <p:sp>
          <p:nvSpPr>
            <p:cNvPr id="148" name="Google Shape;148;p17"/>
            <p:cNvSpPr/>
            <p:nvPr/>
          </p:nvSpPr>
          <p:spPr>
            <a:xfrm>
              <a:off x="2281200" y="2353025"/>
              <a:ext cx="104000" cy="121300"/>
            </a:xfrm>
            <a:custGeom>
              <a:rect b="b" l="l" r="r" t="t"/>
              <a:pathLst>
                <a:path extrusionOk="0" h="4852" w="416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2140225" y="2318650"/>
              <a:ext cx="307975" cy="295600"/>
            </a:xfrm>
            <a:custGeom>
              <a:rect b="b" l="l" r="r" t="t"/>
              <a:pathLst>
                <a:path extrusionOk="0" h="11824" w="12319">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7"/>
          <p:cNvSpPr/>
          <p:nvPr/>
        </p:nvSpPr>
        <p:spPr>
          <a:xfrm rot="2700000">
            <a:off x="2988332" y="2437880"/>
            <a:ext cx="626638" cy="626638"/>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7"/>
          <p:cNvGrpSpPr/>
          <p:nvPr/>
        </p:nvGrpSpPr>
        <p:grpSpPr>
          <a:xfrm>
            <a:off x="3148766" y="2575996"/>
            <a:ext cx="305771" cy="350401"/>
            <a:chOff x="2890050" y="2318350"/>
            <a:chExt cx="259150" cy="296975"/>
          </a:xfrm>
        </p:grpSpPr>
        <p:sp>
          <p:nvSpPr>
            <p:cNvPr id="151" name="Google Shape;151;p17"/>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44"/>
          <p:cNvSpPr/>
          <p:nvPr/>
        </p:nvSpPr>
        <p:spPr>
          <a:xfrm>
            <a:off x="3602850" y="1991757"/>
            <a:ext cx="1938300" cy="1938300"/>
          </a:xfrm>
          <a:prstGeom prst="arc">
            <a:avLst>
              <a:gd fmla="val 13056455" name="adj1"/>
              <a:gd fmla="val 11965623" name="adj2"/>
            </a:avLst>
          </a:prstGeom>
          <a:noFill/>
          <a:ln cap="flat" cmpd="sng" w="28575">
            <a:solidFill>
              <a:schemeClr val="lt2"/>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p:cNvSpPr/>
          <p:nvPr/>
        </p:nvSpPr>
        <p:spPr>
          <a:xfrm>
            <a:off x="4147050" y="2536425"/>
            <a:ext cx="849900" cy="8490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091" name="Google Shape;1091;p44"/>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092" name="Google Shape;1092;p44"/>
          <p:cNvGrpSpPr/>
          <p:nvPr/>
        </p:nvGrpSpPr>
        <p:grpSpPr>
          <a:xfrm>
            <a:off x="713225" y="1466088"/>
            <a:ext cx="3104425" cy="931825"/>
            <a:chOff x="713225" y="1466088"/>
            <a:chExt cx="3104425" cy="931825"/>
          </a:xfrm>
        </p:grpSpPr>
        <p:sp>
          <p:nvSpPr>
            <p:cNvPr id="1093" name="Google Shape;1093;p44"/>
            <p:cNvSpPr txBox="1"/>
            <p:nvPr/>
          </p:nvSpPr>
          <p:spPr>
            <a:xfrm>
              <a:off x="3157050"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nvGrpSpPr>
            <p:cNvPr id="1094" name="Google Shape;1094;p44"/>
            <p:cNvGrpSpPr/>
            <p:nvPr/>
          </p:nvGrpSpPr>
          <p:grpSpPr>
            <a:xfrm>
              <a:off x="713225" y="1466088"/>
              <a:ext cx="2443814" cy="931825"/>
              <a:chOff x="713225" y="1481200"/>
              <a:chExt cx="2443814" cy="931825"/>
            </a:xfrm>
          </p:grpSpPr>
          <p:sp>
            <p:nvSpPr>
              <p:cNvPr id="1095" name="Google Shape;1095;p44"/>
              <p:cNvSpPr txBox="1"/>
              <p:nvPr/>
            </p:nvSpPr>
            <p:spPr>
              <a:xfrm>
                <a:off x="713239" y="1481200"/>
                <a:ext cx="2443800" cy="24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Feedback</a:t>
                </a:r>
                <a:endParaRPr sz="2600">
                  <a:solidFill>
                    <a:schemeClr val="dk1"/>
                  </a:solidFill>
                  <a:latin typeface="DM Serif Display"/>
                  <a:ea typeface="DM Serif Display"/>
                  <a:cs typeface="DM Serif Display"/>
                  <a:sym typeface="DM Serif Display"/>
                </a:endParaRPr>
              </a:p>
            </p:txBody>
          </p:sp>
          <p:sp>
            <p:nvSpPr>
              <p:cNvPr id="1096" name="Google Shape;1096;p44"/>
              <p:cNvSpPr txBox="1"/>
              <p:nvPr/>
            </p:nvSpPr>
            <p:spPr>
              <a:xfrm>
                <a:off x="713225" y="1728425"/>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 gas giant and the biggest planet</a:t>
                </a:r>
                <a:endParaRPr sz="1600">
                  <a:solidFill>
                    <a:schemeClr val="dk1"/>
                  </a:solidFill>
                  <a:latin typeface="Actor"/>
                  <a:ea typeface="Actor"/>
                  <a:cs typeface="Actor"/>
                  <a:sym typeface="Actor"/>
                </a:endParaRPr>
              </a:p>
            </p:txBody>
          </p:sp>
        </p:grpSp>
      </p:grpSp>
      <p:cxnSp>
        <p:nvCxnSpPr>
          <p:cNvPr id="1097" name="Google Shape;1097;p44"/>
          <p:cNvCxnSpPr>
            <a:stCxn id="1093" idx="2"/>
            <a:endCxn id="1098" idx="1"/>
          </p:cNvCxnSpPr>
          <p:nvPr/>
        </p:nvCxnSpPr>
        <p:spPr>
          <a:xfrm flipH="1" rot="-5400000">
            <a:off x="3431850"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099" name="Google Shape;1099;p44"/>
          <p:cNvCxnSpPr>
            <a:stCxn id="1100" idx="0"/>
            <a:endCxn id="1101" idx="1"/>
          </p:cNvCxnSpPr>
          <p:nvPr/>
        </p:nvCxnSpPr>
        <p:spPr>
          <a:xfrm rot="-5400000">
            <a:off x="3431700" y="3564100"/>
            <a:ext cx="252900" cy="141600"/>
          </a:xfrm>
          <a:prstGeom prst="bentConnector2">
            <a:avLst/>
          </a:prstGeom>
          <a:noFill/>
          <a:ln cap="flat" cmpd="sng" w="28575">
            <a:solidFill>
              <a:schemeClr val="lt2"/>
            </a:solidFill>
            <a:prstDash val="solid"/>
            <a:round/>
            <a:headEnd len="med" w="med" type="none"/>
            <a:tailEnd len="med" w="med" type="none"/>
          </a:ln>
        </p:spPr>
      </p:cxnSp>
      <p:cxnSp>
        <p:nvCxnSpPr>
          <p:cNvPr id="1102" name="Google Shape;1102;p44"/>
          <p:cNvCxnSpPr>
            <a:stCxn id="1103" idx="2"/>
            <a:endCxn id="1104" idx="3"/>
          </p:cNvCxnSpPr>
          <p:nvPr/>
        </p:nvCxnSpPr>
        <p:spPr>
          <a:xfrm rot="5400000">
            <a:off x="5459425" y="2215950"/>
            <a:ext cx="252600" cy="141600"/>
          </a:xfrm>
          <a:prstGeom prst="bentConnector2">
            <a:avLst/>
          </a:prstGeom>
          <a:noFill/>
          <a:ln cap="flat" cmpd="sng" w="28575">
            <a:solidFill>
              <a:schemeClr val="lt2"/>
            </a:solidFill>
            <a:prstDash val="solid"/>
            <a:round/>
            <a:headEnd len="med" w="med" type="none"/>
            <a:tailEnd len="med" w="med" type="none"/>
          </a:ln>
        </p:spPr>
      </p:cxnSp>
      <p:cxnSp>
        <p:nvCxnSpPr>
          <p:cNvPr id="1105" name="Google Shape;1105;p44"/>
          <p:cNvCxnSpPr>
            <a:stCxn id="1106" idx="0"/>
            <a:endCxn id="1107" idx="3"/>
          </p:cNvCxnSpPr>
          <p:nvPr/>
        </p:nvCxnSpPr>
        <p:spPr>
          <a:xfrm flipH="1" rot="5400000">
            <a:off x="5459275" y="3564100"/>
            <a:ext cx="252900" cy="141600"/>
          </a:xfrm>
          <a:prstGeom prst="bentConnector2">
            <a:avLst/>
          </a:prstGeom>
          <a:noFill/>
          <a:ln cap="flat" cmpd="sng" w="28575">
            <a:solidFill>
              <a:schemeClr val="lt2"/>
            </a:solidFill>
            <a:prstDash val="solid"/>
            <a:round/>
            <a:headEnd len="med" w="med" type="none"/>
            <a:tailEnd len="med" w="med" type="none"/>
          </a:ln>
        </p:spPr>
      </p:cxnSp>
      <p:sp>
        <p:nvSpPr>
          <p:cNvPr id="1098" name="Google Shape;1098;p44"/>
          <p:cNvSpPr/>
          <p:nvPr/>
        </p:nvSpPr>
        <p:spPr>
          <a:xfrm>
            <a:off x="36290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4" name="Google Shape;1104;p44"/>
          <p:cNvSpPr/>
          <p:nvPr/>
        </p:nvSpPr>
        <p:spPr>
          <a:xfrm>
            <a:off x="5227387" y="226953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1" name="Google Shape;1101;p44"/>
          <p:cNvSpPr/>
          <p:nvPr/>
        </p:nvSpPr>
        <p:spPr>
          <a:xfrm>
            <a:off x="36290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07" name="Google Shape;1107;p44"/>
          <p:cNvSpPr/>
          <p:nvPr/>
        </p:nvSpPr>
        <p:spPr>
          <a:xfrm>
            <a:off x="5227387" y="3364884"/>
            <a:ext cx="287400" cy="287100"/>
          </a:xfrm>
          <a:prstGeom prst="diamond">
            <a:avLst/>
          </a:prstGeom>
          <a:solidFill>
            <a:schemeClr val="dk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nvGrpSpPr>
          <p:cNvPr id="1108" name="Google Shape;1108;p44"/>
          <p:cNvGrpSpPr/>
          <p:nvPr/>
        </p:nvGrpSpPr>
        <p:grpSpPr>
          <a:xfrm>
            <a:off x="5326225" y="1466088"/>
            <a:ext cx="3104525" cy="931825"/>
            <a:chOff x="5326225" y="1466088"/>
            <a:chExt cx="3104525" cy="931825"/>
          </a:xfrm>
        </p:grpSpPr>
        <p:grpSp>
          <p:nvGrpSpPr>
            <p:cNvPr id="1109" name="Google Shape;1109;p44"/>
            <p:cNvGrpSpPr/>
            <p:nvPr/>
          </p:nvGrpSpPr>
          <p:grpSpPr>
            <a:xfrm>
              <a:off x="5986826" y="1466088"/>
              <a:ext cx="2443924" cy="931825"/>
              <a:chOff x="5986826" y="1481200"/>
              <a:chExt cx="2443924" cy="931825"/>
            </a:xfrm>
          </p:grpSpPr>
          <p:sp>
            <p:nvSpPr>
              <p:cNvPr id="1110" name="Google Shape;1110;p44"/>
              <p:cNvSpPr txBox="1"/>
              <p:nvPr/>
            </p:nvSpPr>
            <p:spPr>
              <a:xfrm>
                <a:off x="5986826" y="1481200"/>
                <a:ext cx="2443800" cy="240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Communicate</a:t>
                </a:r>
                <a:endParaRPr sz="2600">
                  <a:solidFill>
                    <a:schemeClr val="dk1"/>
                  </a:solidFill>
                  <a:latin typeface="DM Serif Display"/>
                  <a:ea typeface="DM Serif Display"/>
                  <a:cs typeface="DM Serif Display"/>
                  <a:sym typeface="DM Serif Display"/>
                </a:endParaRPr>
              </a:p>
            </p:txBody>
          </p:sp>
          <p:sp>
            <p:nvSpPr>
              <p:cNvPr id="1111" name="Google Shape;1111;p44"/>
              <p:cNvSpPr txBox="1"/>
              <p:nvPr/>
            </p:nvSpPr>
            <p:spPr>
              <a:xfrm>
                <a:off x="5986950" y="1728425"/>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grpSp>
        <p:sp>
          <p:nvSpPr>
            <p:cNvPr id="1103" name="Google Shape;1103;p44"/>
            <p:cNvSpPr txBox="1"/>
            <p:nvPr/>
          </p:nvSpPr>
          <p:spPr>
            <a:xfrm>
              <a:off x="5326225" y="17035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1112" name="Google Shape;1112;p44"/>
          <p:cNvGrpSpPr/>
          <p:nvPr/>
        </p:nvGrpSpPr>
        <p:grpSpPr>
          <a:xfrm>
            <a:off x="713225" y="3525983"/>
            <a:ext cx="3104425" cy="927644"/>
            <a:chOff x="713225" y="3525983"/>
            <a:chExt cx="3104425" cy="927644"/>
          </a:xfrm>
        </p:grpSpPr>
        <p:grpSp>
          <p:nvGrpSpPr>
            <p:cNvPr id="1113" name="Google Shape;1113;p44"/>
            <p:cNvGrpSpPr/>
            <p:nvPr/>
          </p:nvGrpSpPr>
          <p:grpSpPr>
            <a:xfrm>
              <a:off x="713225" y="3525983"/>
              <a:ext cx="2443814" cy="927644"/>
              <a:chOff x="713225" y="3921808"/>
              <a:chExt cx="2443814" cy="927644"/>
            </a:xfrm>
          </p:grpSpPr>
          <p:sp>
            <p:nvSpPr>
              <p:cNvPr id="1114" name="Google Shape;1114;p44"/>
              <p:cNvSpPr txBox="1"/>
              <p:nvPr/>
            </p:nvSpPr>
            <p:spPr>
              <a:xfrm>
                <a:off x="713239" y="3921808"/>
                <a:ext cx="2443800" cy="24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Learn</a:t>
                </a:r>
                <a:endParaRPr sz="2600">
                  <a:solidFill>
                    <a:schemeClr val="dk1"/>
                  </a:solidFill>
                  <a:latin typeface="DM Serif Display"/>
                  <a:ea typeface="DM Serif Display"/>
                  <a:cs typeface="DM Serif Display"/>
                  <a:sym typeface="DM Serif Display"/>
                </a:endParaRPr>
              </a:p>
            </p:txBody>
          </p:sp>
          <p:sp>
            <p:nvSpPr>
              <p:cNvPr id="1115" name="Google Shape;1115;p44"/>
              <p:cNvSpPr txBox="1"/>
              <p:nvPr/>
            </p:nvSpPr>
            <p:spPr>
              <a:xfrm>
                <a:off x="713225" y="4164851"/>
                <a:ext cx="2443800" cy="6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1100" name="Google Shape;1100;p44"/>
            <p:cNvSpPr txBox="1"/>
            <p:nvPr/>
          </p:nvSpPr>
          <p:spPr>
            <a:xfrm>
              <a:off x="3157050"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04</a:t>
              </a:r>
              <a:endParaRPr sz="2600">
                <a:solidFill>
                  <a:schemeClr val="dk1"/>
                </a:solidFill>
                <a:latin typeface="DM Serif Display"/>
                <a:ea typeface="DM Serif Display"/>
                <a:cs typeface="DM Serif Display"/>
                <a:sym typeface="DM Serif Display"/>
              </a:endParaRPr>
            </a:p>
          </p:txBody>
        </p:sp>
      </p:grpSp>
      <p:grpSp>
        <p:nvGrpSpPr>
          <p:cNvPr id="1116" name="Google Shape;1116;p44"/>
          <p:cNvGrpSpPr/>
          <p:nvPr/>
        </p:nvGrpSpPr>
        <p:grpSpPr>
          <a:xfrm>
            <a:off x="5326225" y="3525983"/>
            <a:ext cx="3104525" cy="927647"/>
            <a:chOff x="5326225" y="3525983"/>
            <a:chExt cx="3104525" cy="927647"/>
          </a:xfrm>
        </p:grpSpPr>
        <p:grpSp>
          <p:nvGrpSpPr>
            <p:cNvPr id="1117" name="Google Shape;1117;p44"/>
            <p:cNvGrpSpPr/>
            <p:nvPr/>
          </p:nvGrpSpPr>
          <p:grpSpPr>
            <a:xfrm>
              <a:off x="5986826" y="3525983"/>
              <a:ext cx="2443924" cy="927647"/>
              <a:chOff x="5986826" y="3921808"/>
              <a:chExt cx="2443924" cy="927647"/>
            </a:xfrm>
          </p:grpSpPr>
          <p:sp>
            <p:nvSpPr>
              <p:cNvPr id="1118" name="Google Shape;1118;p44"/>
              <p:cNvSpPr txBox="1"/>
              <p:nvPr/>
            </p:nvSpPr>
            <p:spPr>
              <a:xfrm>
                <a:off x="5986826" y="3921808"/>
                <a:ext cx="2443800" cy="243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600">
                    <a:solidFill>
                      <a:schemeClr val="dk1"/>
                    </a:solidFill>
                    <a:latin typeface="DM Serif Display"/>
                    <a:ea typeface="DM Serif Display"/>
                    <a:cs typeface="DM Serif Display"/>
                    <a:sym typeface="DM Serif Display"/>
                  </a:rPr>
                  <a:t>Research</a:t>
                </a:r>
                <a:endParaRPr sz="2600">
                  <a:solidFill>
                    <a:schemeClr val="dk1"/>
                  </a:solidFill>
                  <a:latin typeface="DM Serif Display"/>
                  <a:ea typeface="DM Serif Display"/>
                  <a:cs typeface="DM Serif Display"/>
                  <a:sym typeface="DM Serif Display"/>
                </a:endParaRPr>
              </a:p>
            </p:txBody>
          </p:sp>
          <p:sp>
            <p:nvSpPr>
              <p:cNvPr id="1119" name="Google Shape;1119;p44"/>
              <p:cNvSpPr txBox="1"/>
              <p:nvPr/>
            </p:nvSpPr>
            <p:spPr>
              <a:xfrm>
                <a:off x="5986950" y="4164854"/>
                <a:ext cx="2443800" cy="684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1106" name="Google Shape;1106;p44"/>
            <p:cNvSpPr txBox="1"/>
            <p:nvPr/>
          </p:nvSpPr>
          <p:spPr>
            <a:xfrm>
              <a:off x="5326225" y="3761350"/>
              <a:ext cx="660600" cy="45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grpSp>
        <p:nvGrpSpPr>
          <p:cNvPr id="1120" name="Google Shape;1120;p44"/>
          <p:cNvGrpSpPr/>
          <p:nvPr/>
        </p:nvGrpSpPr>
        <p:grpSpPr>
          <a:xfrm>
            <a:off x="4396572" y="2786166"/>
            <a:ext cx="351315" cy="349457"/>
            <a:chOff x="1412450" y="1954475"/>
            <a:chExt cx="297750" cy="296175"/>
          </a:xfrm>
        </p:grpSpPr>
        <p:sp>
          <p:nvSpPr>
            <p:cNvPr id="1121" name="Google Shape;1121;p44"/>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5"/>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28" name="Google Shape;1128;p45"/>
          <p:cNvGraphicFramePr/>
          <p:nvPr/>
        </p:nvGraphicFramePr>
        <p:xfrm>
          <a:off x="719375" y="2424909"/>
          <a:ext cx="3000000" cy="3000000"/>
        </p:xfrm>
        <a:graphic>
          <a:graphicData uri="http://schemas.openxmlformats.org/drawingml/2006/table">
            <a:tbl>
              <a:tblPr>
                <a:noFill/>
                <a:tableStyleId>{A818BA4F-D5FC-4575-A986-0A3EE32AE813}</a:tableStyleId>
              </a:tblPr>
              <a:tblGrid>
                <a:gridCol w="642000"/>
                <a:gridCol w="642000"/>
                <a:gridCol w="642000"/>
                <a:gridCol w="642000"/>
                <a:gridCol w="642000"/>
                <a:gridCol w="642000"/>
                <a:gridCol w="642000"/>
                <a:gridCol w="642000"/>
                <a:gridCol w="642000"/>
                <a:gridCol w="642000"/>
                <a:gridCol w="642000"/>
                <a:gridCol w="642000"/>
              </a:tblGrid>
              <a:tr h="329275">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Q1</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Q2</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Q3</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gridSpan="3">
                  <a:txBody>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Q4</a:t>
                      </a:r>
                      <a:endParaRPr sz="1800">
                        <a:solidFill>
                          <a:schemeClr val="dk1"/>
                        </a:solidFill>
                        <a:latin typeface="DM Serif Display"/>
                        <a:ea typeface="DM Serif Display"/>
                        <a:cs typeface="DM Serif Display"/>
                        <a:sym typeface="DM Serif Display"/>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r>
              <a:tr h="274400">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Jan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Feb</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Apr</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May</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Jun</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Jul</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Aug</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Sep</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Oct</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Nov</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Actor"/>
                          <a:ea typeface="Actor"/>
                          <a:cs typeface="Actor"/>
                          <a:sym typeface="Actor"/>
                        </a:rPr>
                        <a:t>Dec</a:t>
                      </a:r>
                      <a:endParaRPr>
                        <a:solidFill>
                          <a:schemeClr val="dk1"/>
                        </a:solidFill>
                        <a:latin typeface="Actor"/>
                        <a:ea typeface="Actor"/>
                        <a:cs typeface="Actor"/>
                        <a:sym typeface="Actor"/>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r h="285375">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Lato"/>
                        <a:ea typeface="Lato"/>
                        <a:cs typeface="Lato"/>
                        <a:sym typeface="Lato"/>
                      </a:endParaRPr>
                    </a:p>
                  </a:txBody>
                  <a:tcPr marT="91425" marB="91425" marR="91425" marL="91425" anchor="ctr">
                    <a:lnL cap="flat" cmpd="sng" w="19050">
                      <a:solidFill>
                        <a:srgbClr val="000546">
                          <a:alpha val="0"/>
                        </a:srgbClr>
                      </a:solidFill>
                      <a:prstDash val="solid"/>
                      <a:round/>
                      <a:headEnd len="sm" w="sm" type="none"/>
                      <a:tailEnd len="sm" w="sm" type="none"/>
                    </a:lnL>
                    <a:lnR cap="flat" cmpd="sng" w="19050">
                      <a:solidFill>
                        <a:srgbClr val="000546">
                          <a:alpha val="0"/>
                        </a:srgbClr>
                      </a:solidFill>
                      <a:prstDash val="solid"/>
                      <a:round/>
                      <a:headEnd len="sm" w="sm" type="none"/>
                      <a:tailEnd len="sm" w="sm" type="none"/>
                    </a:lnR>
                    <a:lnT cap="flat" cmpd="sng" w="19050">
                      <a:solidFill>
                        <a:srgbClr val="000546">
                          <a:alpha val="0"/>
                        </a:srgbClr>
                      </a:solidFill>
                      <a:prstDash val="solid"/>
                      <a:round/>
                      <a:headEnd len="sm" w="sm" type="none"/>
                      <a:tailEnd len="sm" w="sm" type="none"/>
                    </a:lnT>
                    <a:lnB cap="flat" cmpd="sng" w="19050">
                      <a:solidFill>
                        <a:srgbClr val="000546">
                          <a:alpha val="0"/>
                        </a:srgbClr>
                      </a:solidFill>
                      <a:prstDash val="solid"/>
                      <a:round/>
                      <a:headEnd len="sm" w="sm" type="none"/>
                      <a:tailEnd len="sm" w="sm" type="none"/>
                    </a:lnB>
                  </a:tcPr>
                </a:tc>
              </a:tr>
            </a:tbl>
          </a:graphicData>
        </a:graphic>
      </p:graphicFrame>
      <p:grpSp>
        <p:nvGrpSpPr>
          <p:cNvPr id="1129" name="Google Shape;1129;p45"/>
          <p:cNvGrpSpPr/>
          <p:nvPr/>
        </p:nvGrpSpPr>
        <p:grpSpPr>
          <a:xfrm>
            <a:off x="995475" y="3387734"/>
            <a:ext cx="3745200" cy="174900"/>
            <a:chOff x="995475" y="3387734"/>
            <a:chExt cx="3745200" cy="174900"/>
          </a:xfrm>
        </p:grpSpPr>
        <p:sp>
          <p:nvSpPr>
            <p:cNvPr id="1130" name="Google Shape;1130;p45"/>
            <p:cNvSpPr/>
            <p:nvPr/>
          </p:nvSpPr>
          <p:spPr>
            <a:xfrm>
              <a:off x="995475" y="3387734"/>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5"/>
            <p:cNvSpPr/>
            <p:nvPr/>
          </p:nvSpPr>
          <p:spPr>
            <a:xfrm>
              <a:off x="995475" y="3387734"/>
              <a:ext cx="1840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2" name="Google Shape;1132;p45"/>
          <p:cNvSpPr txBox="1"/>
          <p:nvPr/>
        </p:nvSpPr>
        <p:spPr>
          <a:xfrm>
            <a:off x="4893325" y="3356510"/>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50%</a:t>
            </a:r>
            <a:endParaRPr sz="1800">
              <a:solidFill>
                <a:schemeClr val="dk1"/>
              </a:solidFill>
              <a:latin typeface="DM Serif Display"/>
              <a:ea typeface="DM Serif Display"/>
              <a:cs typeface="DM Serif Display"/>
              <a:sym typeface="DM Serif Display"/>
            </a:endParaRPr>
          </a:p>
        </p:txBody>
      </p:sp>
      <p:grpSp>
        <p:nvGrpSpPr>
          <p:cNvPr id="1133" name="Google Shape;1133;p45"/>
          <p:cNvGrpSpPr/>
          <p:nvPr/>
        </p:nvGrpSpPr>
        <p:grpSpPr>
          <a:xfrm>
            <a:off x="2064625" y="3786635"/>
            <a:ext cx="3745200" cy="174900"/>
            <a:chOff x="674150" y="1985000"/>
            <a:chExt cx="3745200" cy="174900"/>
          </a:xfrm>
        </p:grpSpPr>
        <p:sp>
          <p:nvSpPr>
            <p:cNvPr id="1134" name="Google Shape;1134;p45"/>
            <p:cNvSpPr/>
            <p:nvPr/>
          </p:nvSpPr>
          <p:spPr>
            <a:xfrm>
              <a:off x="674150" y="1985000"/>
              <a:ext cx="37452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5"/>
            <p:cNvSpPr/>
            <p:nvPr/>
          </p:nvSpPr>
          <p:spPr>
            <a:xfrm>
              <a:off x="674150" y="1985000"/>
              <a:ext cx="925500" cy="174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45"/>
          <p:cNvSpPr txBox="1"/>
          <p:nvPr/>
        </p:nvSpPr>
        <p:spPr>
          <a:xfrm>
            <a:off x="5962475" y="375541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25%</a:t>
            </a:r>
            <a:endParaRPr sz="1800">
              <a:solidFill>
                <a:schemeClr val="dk1"/>
              </a:solidFill>
              <a:latin typeface="DM Serif Display"/>
              <a:ea typeface="DM Serif Display"/>
              <a:cs typeface="DM Serif Display"/>
              <a:sym typeface="DM Serif Display"/>
            </a:endParaRPr>
          </a:p>
        </p:txBody>
      </p:sp>
      <p:grpSp>
        <p:nvGrpSpPr>
          <p:cNvPr id="1137" name="Google Shape;1137;p45"/>
          <p:cNvGrpSpPr/>
          <p:nvPr/>
        </p:nvGrpSpPr>
        <p:grpSpPr>
          <a:xfrm>
            <a:off x="2514575" y="4193385"/>
            <a:ext cx="4651500" cy="174900"/>
            <a:chOff x="674150" y="1985000"/>
            <a:chExt cx="4651500" cy="174900"/>
          </a:xfrm>
        </p:grpSpPr>
        <p:sp>
          <p:nvSpPr>
            <p:cNvPr id="1138" name="Google Shape;1138;p45"/>
            <p:cNvSpPr/>
            <p:nvPr/>
          </p:nvSpPr>
          <p:spPr>
            <a:xfrm>
              <a:off x="674150" y="1985000"/>
              <a:ext cx="4651500" cy="174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5"/>
            <p:cNvSpPr/>
            <p:nvPr/>
          </p:nvSpPr>
          <p:spPr>
            <a:xfrm>
              <a:off x="674150" y="1985000"/>
              <a:ext cx="925500" cy="17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45"/>
          <p:cNvSpPr txBox="1"/>
          <p:nvPr/>
        </p:nvSpPr>
        <p:spPr>
          <a:xfrm>
            <a:off x="7315175" y="4162162"/>
            <a:ext cx="666900" cy="23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DM Serif Display"/>
                <a:ea typeface="DM Serif Display"/>
                <a:cs typeface="DM Serif Display"/>
                <a:sym typeface="DM Serif Display"/>
              </a:rPr>
              <a:t>20%</a:t>
            </a:r>
            <a:endParaRPr sz="1800">
              <a:solidFill>
                <a:schemeClr val="dk1"/>
              </a:solidFill>
              <a:latin typeface="DM Serif Display"/>
              <a:ea typeface="DM Serif Display"/>
              <a:cs typeface="DM Serif Display"/>
              <a:sym typeface="DM Serif Display"/>
            </a:endParaRPr>
          </a:p>
        </p:txBody>
      </p:sp>
      <p:grpSp>
        <p:nvGrpSpPr>
          <p:cNvPr id="1141" name="Google Shape;1141;p45"/>
          <p:cNvGrpSpPr/>
          <p:nvPr/>
        </p:nvGrpSpPr>
        <p:grpSpPr>
          <a:xfrm>
            <a:off x="713262" y="1496308"/>
            <a:ext cx="2264992" cy="784078"/>
            <a:chOff x="713262" y="1496308"/>
            <a:chExt cx="2264992" cy="784078"/>
          </a:xfrm>
        </p:grpSpPr>
        <p:grpSp>
          <p:nvGrpSpPr>
            <p:cNvPr id="1142" name="Google Shape;1142;p45"/>
            <p:cNvGrpSpPr/>
            <p:nvPr/>
          </p:nvGrpSpPr>
          <p:grpSpPr>
            <a:xfrm>
              <a:off x="1000655" y="1496308"/>
              <a:ext cx="1977600" cy="784078"/>
              <a:chOff x="1000655" y="1496308"/>
              <a:chExt cx="1977600" cy="784078"/>
            </a:xfrm>
          </p:grpSpPr>
          <p:sp>
            <p:nvSpPr>
              <p:cNvPr id="1143" name="Google Shape;1143;p45"/>
              <p:cNvSpPr txBox="1"/>
              <p:nvPr/>
            </p:nvSpPr>
            <p:spPr>
              <a:xfrm>
                <a:off x="1000655" y="1496308"/>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Venus</a:t>
                </a:r>
                <a:endParaRPr sz="2600">
                  <a:solidFill>
                    <a:schemeClr val="dk1"/>
                  </a:solidFill>
                  <a:latin typeface="DM Serif Display"/>
                  <a:ea typeface="DM Serif Display"/>
                  <a:cs typeface="DM Serif Display"/>
                  <a:sym typeface="DM Serif Display"/>
                </a:endParaRPr>
              </a:p>
            </p:txBody>
          </p:sp>
          <p:sp>
            <p:nvSpPr>
              <p:cNvPr id="1144" name="Google Shape;1144;p45"/>
              <p:cNvSpPr txBox="1"/>
              <p:nvPr/>
            </p:nvSpPr>
            <p:spPr>
              <a:xfrm>
                <a:off x="1000655"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p:txBody>
          </p:sp>
        </p:grpSp>
        <p:sp>
          <p:nvSpPr>
            <p:cNvPr id="1145" name="Google Shape;1145;p45"/>
            <p:cNvSpPr/>
            <p:nvPr/>
          </p:nvSpPr>
          <p:spPr>
            <a:xfrm>
              <a:off x="713262" y="1518659"/>
              <a:ext cx="287400" cy="2871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46" name="Google Shape;1146;p45"/>
          <p:cNvGrpSpPr/>
          <p:nvPr/>
        </p:nvGrpSpPr>
        <p:grpSpPr>
          <a:xfrm>
            <a:off x="3427987" y="1495291"/>
            <a:ext cx="2272847" cy="785094"/>
            <a:chOff x="3427987" y="1495291"/>
            <a:chExt cx="2272847" cy="785094"/>
          </a:xfrm>
        </p:grpSpPr>
        <p:grpSp>
          <p:nvGrpSpPr>
            <p:cNvPr id="1147" name="Google Shape;1147;p45"/>
            <p:cNvGrpSpPr/>
            <p:nvPr/>
          </p:nvGrpSpPr>
          <p:grpSpPr>
            <a:xfrm>
              <a:off x="3723234" y="1495291"/>
              <a:ext cx="1977600" cy="785094"/>
              <a:chOff x="3582634" y="1495291"/>
              <a:chExt cx="1977600" cy="785094"/>
            </a:xfrm>
          </p:grpSpPr>
          <p:sp>
            <p:nvSpPr>
              <p:cNvPr id="1148" name="Google Shape;1148;p45"/>
              <p:cNvSpPr txBox="1"/>
              <p:nvPr/>
            </p:nvSpPr>
            <p:spPr>
              <a:xfrm>
                <a:off x="3582634" y="1495291"/>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Jupiter</a:t>
                </a:r>
                <a:endParaRPr sz="2600">
                  <a:solidFill>
                    <a:schemeClr val="dk1"/>
                  </a:solidFill>
                  <a:latin typeface="DM Serif Display"/>
                  <a:ea typeface="DM Serif Display"/>
                  <a:cs typeface="DM Serif Display"/>
                  <a:sym typeface="DM Serif Display"/>
                </a:endParaRPr>
              </a:p>
            </p:txBody>
          </p:sp>
          <p:sp>
            <p:nvSpPr>
              <p:cNvPr id="1149" name="Google Shape;1149;p45"/>
              <p:cNvSpPr txBox="1"/>
              <p:nvPr/>
            </p:nvSpPr>
            <p:spPr>
              <a:xfrm>
                <a:off x="3582634" y="1827085"/>
                <a:ext cx="1977600" cy="45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Jupiter is </a:t>
                </a:r>
                <a:r>
                  <a:rPr lang="en" sz="1600">
                    <a:solidFill>
                      <a:schemeClr val="dk1"/>
                    </a:solidFill>
                    <a:latin typeface="Actor"/>
                    <a:ea typeface="Actor"/>
                    <a:cs typeface="Actor"/>
                    <a:sym typeface="Actor"/>
                  </a:rPr>
                  <a:t>the biggest one of them all</a:t>
                </a:r>
                <a:endParaRPr sz="1600">
                  <a:solidFill>
                    <a:schemeClr val="dk1"/>
                  </a:solidFill>
                  <a:latin typeface="Actor"/>
                  <a:ea typeface="Actor"/>
                  <a:cs typeface="Actor"/>
                  <a:sym typeface="Actor"/>
                </a:endParaRPr>
              </a:p>
            </p:txBody>
          </p:sp>
        </p:grpSp>
        <p:sp>
          <p:nvSpPr>
            <p:cNvPr id="1150" name="Google Shape;1150;p45"/>
            <p:cNvSpPr/>
            <p:nvPr/>
          </p:nvSpPr>
          <p:spPr>
            <a:xfrm>
              <a:off x="3427987" y="1518659"/>
              <a:ext cx="287400" cy="287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grpSp>
        <p:nvGrpSpPr>
          <p:cNvPr id="1151" name="Google Shape;1151;p45"/>
          <p:cNvGrpSpPr/>
          <p:nvPr/>
        </p:nvGrpSpPr>
        <p:grpSpPr>
          <a:xfrm>
            <a:off x="6142712" y="1495916"/>
            <a:ext cx="2280701" cy="784470"/>
            <a:chOff x="6142712" y="1495916"/>
            <a:chExt cx="2280701" cy="784470"/>
          </a:xfrm>
        </p:grpSpPr>
        <p:grpSp>
          <p:nvGrpSpPr>
            <p:cNvPr id="1152" name="Google Shape;1152;p45"/>
            <p:cNvGrpSpPr/>
            <p:nvPr/>
          </p:nvGrpSpPr>
          <p:grpSpPr>
            <a:xfrm>
              <a:off x="6445814" y="1495916"/>
              <a:ext cx="1977600" cy="784470"/>
              <a:chOff x="6445814" y="1495916"/>
              <a:chExt cx="1977600" cy="784470"/>
            </a:xfrm>
          </p:grpSpPr>
          <p:sp>
            <p:nvSpPr>
              <p:cNvPr id="1153" name="Google Shape;1153;p45"/>
              <p:cNvSpPr txBox="1"/>
              <p:nvPr/>
            </p:nvSpPr>
            <p:spPr>
              <a:xfrm>
                <a:off x="6445814" y="1495916"/>
                <a:ext cx="19776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Saturn</a:t>
                </a:r>
                <a:endParaRPr sz="2600">
                  <a:solidFill>
                    <a:schemeClr val="dk1"/>
                  </a:solidFill>
                  <a:latin typeface="DM Serif Display"/>
                  <a:ea typeface="DM Serif Display"/>
                  <a:cs typeface="DM Serif Display"/>
                  <a:sym typeface="DM Serif Display"/>
                </a:endParaRPr>
              </a:p>
            </p:txBody>
          </p:sp>
          <p:sp>
            <p:nvSpPr>
              <p:cNvPr id="1154" name="Google Shape;1154;p45"/>
              <p:cNvSpPr txBox="1"/>
              <p:nvPr/>
            </p:nvSpPr>
            <p:spPr>
              <a:xfrm>
                <a:off x="6445814" y="1827685"/>
                <a:ext cx="1977600" cy="45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a gas giant several rings</a:t>
                </a:r>
                <a:endParaRPr sz="1600">
                  <a:solidFill>
                    <a:schemeClr val="dk1"/>
                  </a:solidFill>
                  <a:latin typeface="Actor"/>
                  <a:ea typeface="Actor"/>
                  <a:cs typeface="Actor"/>
                  <a:sym typeface="Actor"/>
                </a:endParaRPr>
              </a:p>
            </p:txBody>
          </p:sp>
        </p:grpSp>
        <p:sp>
          <p:nvSpPr>
            <p:cNvPr id="1155" name="Google Shape;1155;p45"/>
            <p:cNvSpPr/>
            <p:nvPr/>
          </p:nvSpPr>
          <p:spPr>
            <a:xfrm>
              <a:off x="6142712" y="1518659"/>
              <a:ext cx="287400" cy="2871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46"/>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1161" name="Google Shape;1161;p46"/>
          <p:cNvGraphicFramePr/>
          <p:nvPr/>
        </p:nvGraphicFramePr>
        <p:xfrm>
          <a:off x="719450" y="1582475"/>
          <a:ext cx="3000000" cy="3000000"/>
        </p:xfrm>
        <a:graphic>
          <a:graphicData uri="http://schemas.openxmlformats.org/drawingml/2006/table">
            <a:tbl>
              <a:tblPr>
                <a:noFill/>
                <a:tableStyleId>{A818BA4F-D5FC-4575-A986-0A3EE32AE813}</a:tableStyleId>
              </a:tblPr>
              <a:tblGrid>
                <a:gridCol w="2519825"/>
                <a:gridCol w="1732550"/>
                <a:gridCol w="1732550"/>
                <a:gridCol w="1732550"/>
              </a:tblGrid>
              <a:tr h="428950">
                <a:tc rowSpan="2">
                  <a:txBody>
                    <a:bodyPr/>
                    <a:lstStyle/>
                    <a:p>
                      <a:pPr indent="0" lvl="0" marL="0" rtl="0" algn="l">
                        <a:spcBef>
                          <a:spcPts val="0"/>
                        </a:spcBef>
                        <a:spcAft>
                          <a:spcPts val="0"/>
                        </a:spcAft>
                        <a:buNone/>
                      </a:pPr>
                      <a:r>
                        <a:rPr lang="en" sz="2600">
                          <a:solidFill>
                            <a:schemeClr val="dk1"/>
                          </a:solidFill>
                          <a:latin typeface="DM Serif Display"/>
                          <a:ea typeface="DM Serif Display"/>
                          <a:cs typeface="DM Serif Display"/>
                          <a:sym typeface="DM Serif Display"/>
                        </a:rPr>
                        <a:t>Goals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900">
                          <a:solidFill>
                            <a:schemeClr val="dk1"/>
                          </a:solidFill>
                          <a:latin typeface="DM Serif Display"/>
                          <a:ea typeface="DM Serif Display"/>
                          <a:cs typeface="DM Serif Display"/>
                          <a:sym typeface="DM Serif Display"/>
                        </a:rPr>
                        <a:t>Skills</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Network</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900">
                          <a:solidFill>
                            <a:schemeClr val="dk1"/>
                          </a:solidFill>
                          <a:latin typeface="DM Serif Display"/>
                          <a:ea typeface="DM Serif Display"/>
                          <a:cs typeface="DM Serif Display"/>
                          <a:sym typeface="DM Serif Display"/>
                        </a:rPr>
                        <a:t>Learning</a:t>
                      </a:r>
                      <a:endParaRPr sz="19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428950">
                <a:tc vMerge="1"/>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01</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02</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DM Serif Display"/>
                          <a:ea typeface="DM Serif Display"/>
                          <a:cs typeface="DM Serif Display"/>
                          <a:sym typeface="DM Serif Display"/>
                        </a:rPr>
                        <a:t>03</a:t>
                      </a:r>
                      <a:endParaRPr sz="1600">
                        <a:solidFill>
                          <a:schemeClr val="dk1"/>
                        </a:solidFill>
                        <a:latin typeface="DM Serif Display"/>
                        <a:ea typeface="DM Serif Display"/>
                        <a:cs typeface="DM Serif Display"/>
                        <a:sym typeface="DM Serif Display"/>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Saturn is the gas giant that has several rings</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Despite being red, Mars is a very cold planet</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496675">
                <a:tc>
                  <a:txBody>
                    <a:bodyPr/>
                    <a:lstStyle/>
                    <a:p>
                      <a:pPr indent="0" lvl="0" marL="0" rtl="0" algn="l">
                        <a:spcBef>
                          <a:spcPts val="0"/>
                        </a:spcBef>
                        <a:spcAft>
                          <a:spcPts val="0"/>
                        </a:spcAft>
                        <a:buNone/>
                      </a:pPr>
                      <a:r>
                        <a:rPr lang="en" sz="1600">
                          <a:solidFill>
                            <a:schemeClr val="dk1"/>
                          </a:solidFill>
                          <a:latin typeface="Actor"/>
                          <a:ea typeface="Actor"/>
                          <a:cs typeface="Actor"/>
                          <a:sym typeface="Actor"/>
                        </a:rPr>
                        <a:t>Venus has a beautiful name but is a</a:t>
                      </a:r>
                      <a:r>
                        <a:rPr lang="en" sz="1600">
                          <a:solidFill>
                            <a:schemeClr val="dk1"/>
                          </a:solidFill>
                          <a:latin typeface="Actor"/>
                          <a:ea typeface="Actor"/>
                          <a:cs typeface="Actor"/>
                          <a:sym typeface="Actor"/>
                        </a:rPr>
                        <a:t> </a:t>
                      </a:r>
                      <a:r>
                        <a:rPr lang="en" sz="1600">
                          <a:solidFill>
                            <a:schemeClr val="dk1"/>
                          </a:solidFill>
                          <a:latin typeface="Actor"/>
                          <a:ea typeface="Actor"/>
                          <a:cs typeface="Actor"/>
                          <a:sym typeface="Actor"/>
                        </a:rPr>
                        <a:t>hot place</a:t>
                      </a:r>
                      <a:endParaRPr sz="1600">
                        <a:solidFill>
                          <a:schemeClr val="dk1"/>
                        </a:solidFill>
                        <a:latin typeface="Actor"/>
                        <a:ea typeface="Actor"/>
                        <a:cs typeface="Actor"/>
                        <a:sym typeface="Actor"/>
                      </a:endParaRPr>
                    </a:p>
                  </a:txBody>
                  <a:tcPr marT="91425" marB="91425" marR="91425" marL="91425" anchor="ctr">
                    <a:lnL cap="flat" cmpd="sng" w="9525">
                      <a:solidFill>
                        <a:srgbClr val="9E9E9E">
                          <a:alpha val="0"/>
                        </a:srgbClr>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No</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Yes</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28575">
                      <a:solidFill>
                        <a:schemeClr val="lt2"/>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bl>
          </a:graphicData>
        </a:graphic>
      </p:graphicFrame>
      <p:sp>
        <p:nvSpPr>
          <p:cNvPr id="1162" name="Google Shape;1162;p46"/>
          <p:cNvSpPr/>
          <p:nvPr/>
        </p:nvSpPr>
        <p:spPr>
          <a:xfrm>
            <a:off x="2078300" y="1666975"/>
            <a:ext cx="718500" cy="718200"/>
          </a:xfrm>
          <a:prstGeom prst="diamond">
            <a:avLst/>
          </a:prstGeom>
          <a:solidFill>
            <a:schemeClr val="l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p:txBody>
      </p:sp>
      <p:sp>
        <p:nvSpPr>
          <p:cNvPr id="1163" name="Google Shape;1163;p46"/>
          <p:cNvSpPr/>
          <p:nvPr/>
        </p:nvSpPr>
        <p:spPr>
          <a:xfrm>
            <a:off x="2286750" y="1877094"/>
            <a:ext cx="301418" cy="297837"/>
          </a:xfrm>
          <a:custGeom>
            <a:rect b="b" l="l" r="r" t="t"/>
            <a:pathLst>
              <a:path extrusionOk="0" h="12724" w="12877">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67" name="Shape 1167"/>
        <p:cNvGrpSpPr/>
        <p:nvPr/>
      </p:nvGrpSpPr>
      <p:grpSpPr>
        <a:xfrm>
          <a:off x="0" y="0"/>
          <a:ext cx="0" cy="0"/>
          <a:chOff x="0" y="0"/>
          <a:chExt cx="0" cy="0"/>
        </a:xfrm>
      </p:grpSpPr>
      <p:sp>
        <p:nvSpPr>
          <p:cNvPr id="1168" name="Google Shape;1168;p47"/>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169" name="Google Shape;1169;p47"/>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170" name="Google Shape;1170;p47"/>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74" name="Shape 1174"/>
        <p:cNvGrpSpPr/>
        <p:nvPr/>
      </p:nvGrpSpPr>
      <p:grpSpPr>
        <a:xfrm>
          <a:off x="0" y="0"/>
          <a:ext cx="0" cy="0"/>
          <a:chOff x="0" y="0"/>
          <a:chExt cx="0" cy="0"/>
        </a:xfrm>
      </p:grpSpPr>
      <p:sp>
        <p:nvSpPr>
          <p:cNvPr id="1175" name="Google Shape;1175;p48"/>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176" name="Google Shape;1176;p48"/>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900" u="sng">
                <a:solidFill>
                  <a:schemeClr val="hlink"/>
                </a:solidFill>
              </a:rPr>
              <a:t>S</a:t>
            </a:r>
            <a:r>
              <a:rPr b="1" lang="en" sz="1000" u="sng">
                <a:solidFill>
                  <a:schemeClr val="hlink"/>
                </a:solidFill>
                <a:hlinkClick r:id="rId3"/>
              </a:rPr>
              <a:t>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177" name="Google Shape;1177;p48"/>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a:t>
            </a:r>
            <a:r>
              <a:rPr lang="en" sz="1000">
                <a:solidFill>
                  <a:srgbClr val="FFFFFF"/>
                </a:solidFill>
              </a:rPr>
              <a:t>our blog</a:t>
            </a:r>
            <a:r>
              <a:rPr lang="en" sz="1000">
                <a:solidFill>
                  <a:srgbClr val="FFFFFF"/>
                </a:solidFill>
              </a:rPr>
              <a:t>:</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181" name="Shape 1181"/>
        <p:cNvGrpSpPr/>
        <p:nvPr/>
      </p:nvGrpSpPr>
      <p:grpSpPr>
        <a:xfrm>
          <a:off x="0" y="0"/>
          <a:ext cx="0" cy="0"/>
          <a:chOff x="0" y="0"/>
          <a:chExt cx="0" cy="0"/>
        </a:xfrm>
      </p:grpSpPr>
      <p:sp>
        <p:nvSpPr>
          <p:cNvPr id="1182" name="Google Shape;1182;p49"/>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183" name="Google Shape;1183;p49"/>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184" name="Google Shape;1184;p49"/>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185" name="Google Shape;1185;p49"/>
          <p:cNvGrpSpPr/>
          <p:nvPr/>
        </p:nvGrpSpPr>
        <p:grpSpPr>
          <a:xfrm>
            <a:off x="6874322" y="1571957"/>
            <a:ext cx="1446116" cy="2863897"/>
            <a:chOff x="6529419" y="1724307"/>
            <a:chExt cx="1480463" cy="2931917"/>
          </a:xfrm>
        </p:grpSpPr>
        <p:grpSp>
          <p:nvGrpSpPr>
            <p:cNvPr id="1186" name="Google Shape;1186;p49"/>
            <p:cNvGrpSpPr/>
            <p:nvPr/>
          </p:nvGrpSpPr>
          <p:grpSpPr>
            <a:xfrm>
              <a:off x="6556827" y="1724307"/>
              <a:ext cx="956596" cy="944294"/>
              <a:chOff x="3800349" y="1238762"/>
              <a:chExt cx="1098904" cy="1084772"/>
            </a:xfrm>
          </p:grpSpPr>
          <p:grpSp>
            <p:nvGrpSpPr>
              <p:cNvPr id="1187" name="Google Shape;1187;p49"/>
              <p:cNvGrpSpPr/>
              <p:nvPr/>
            </p:nvGrpSpPr>
            <p:grpSpPr>
              <a:xfrm>
                <a:off x="3800349" y="1238762"/>
                <a:ext cx="1098904" cy="1084772"/>
                <a:chOff x="3800349" y="1238762"/>
                <a:chExt cx="1098904" cy="1084772"/>
              </a:xfrm>
            </p:grpSpPr>
            <p:sp>
              <p:nvSpPr>
                <p:cNvPr id="1188" name="Google Shape;1188;p49"/>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9"/>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49"/>
            <p:cNvGrpSpPr/>
            <p:nvPr/>
          </p:nvGrpSpPr>
          <p:grpSpPr>
            <a:xfrm>
              <a:off x="7053286" y="2227254"/>
              <a:ext cx="956596" cy="944252"/>
              <a:chOff x="4370663" y="1816530"/>
              <a:chExt cx="1098904" cy="1084724"/>
            </a:xfrm>
          </p:grpSpPr>
          <p:grpSp>
            <p:nvGrpSpPr>
              <p:cNvPr id="1192" name="Google Shape;1192;p49"/>
              <p:cNvGrpSpPr/>
              <p:nvPr/>
            </p:nvGrpSpPr>
            <p:grpSpPr>
              <a:xfrm>
                <a:off x="4370663" y="1816530"/>
                <a:ext cx="1098904" cy="1084724"/>
                <a:chOff x="4370663" y="1816530"/>
                <a:chExt cx="1098904" cy="1084724"/>
              </a:xfrm>
            </p:grpSpPr>
            <p:sp>
              <p:nvSpPr>
                <p:cNvPr id="1193" name="Google Shape;1193;p49"/>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5" name="Google Shape;1195;p49"/>
              <p:cNvGrpSpPr/>
              <p:nvPr/>
            </p:nvGrpSpPr>
            <p:grpSpPr>
              <a:xfrm>
                <a:off x="4732628" y="2171596"/>
                <a:ext cx="374986" cy="374572"/>
                <a:chOff x="3303268" y="3817349"/>
                <a:chExt cx="346056" cy="345674"/>
              </a:xfrm>
            </p:grpSpPr>
            <p:sp>
              <p:nvSpPr>
                <p:cNvPr id="1196" name="Google Shape;1196;p49"/>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0" name="Google Shape;1200;p49"/>
            <p:cNvGrpSpPr/>
            <p:nvPr/>
          </p:nvGrpSpPr>
          <p:grpSpPr>
            <a:xfrm>
              <a:off x="6547098" y="2715744"/>
              <a:ext cx="956596" cy="944315"/>
              <a:chOff x="3789173" y="2377690"/>
              <a:chExt cx="1098904" cy="1084796"/>
            </a:xfrm>
          </p:grpSpPr>
          <p:grpSp>
            <p:nvGrpSpPr>
              <p:cNvPr id="1201" name="Google Shape;1201;p49"/>
              <p:cNvGrpSpPr/>
              <p:nvPr/>
            </p:nvGrpSpPr>
            <p:grpSpPr>
              <a:xfrm>
                <a:off x="3789173" y="2377690"/>
                <a:ext cx="1098904" cy="1084796"/>
                <a:chOff x="3789173" y="2377690"/>
                <a:chExt cx="1098904" cy="1084796"/>
              </a:xfrm>
            </p:grpSpPr>
            <p:sp>
              <p:nvSpPr>
                <p:cNvPr id="1202" name="Google Shape;1202;p49"/>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49"/>
              <p:cNvGrpSpPr/>
              <p:nvPr/>
            </p:nvGrpSpPr>
            <p:grpSpPr>
              <a:xfrm>
                <a:off x="4151137" y="2732796"/>
                <a:ext cx="374986" cy="374572"/>
                <a:chOff x="3752358" y="3817349"/>
                <a:chExt cx="346056" cy="345674"/>
              </a:xfrm>
            </p:grpSpPr>
            <p:sp>
              <p:nvSpPr>
                <p:cNvPr id="1205" name="Google Shape;1205;p49"/>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9" name="Google Shape;1209;p49"/>
            <p:cNvGrpSpPr/>
            <p:nvPr/>
          </p:nvGrpSpPr>
          <p:grpSpPr>
            <a:xfrm>
              <a:off x="7034853" y="3222917"/>
              <a:ext cx="956596" cy="944252"/>
              <a:chOff x="4349489" y="2960313"/>
              <a:chExt cx="1098904" cy="1084724"/>
            </a:xfrm>
          </p:grpSpPr>
          <p:grpSp>
            <p:nvGrpSpPr>
              <p:cNvPr id="1210" name="Google Shape;1210;p49"/>
              <p:cNvGrpSpPr/>
              <p:nvPr/>
            </p:nvGrpSpPr>
            <p:grpSpPr>
              <a:xfrm>
                <a:off x="4349489" y="2960313"/>
                <a:ext cx="1098904" cy="1084724"/>
                <a:chOff x="4349489" y="2960313"/>
                <a:chExt cx="1098904" cy="1084724"/>
              </a:xfrm>
            </p:grpSpPr>
            <p:sp>
              <p:nvSpPr>
                <p:cNvPr id="1211" name="Google Shape;1211;p49"/>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49"/>
              <p:cNvGrpSpPr/>
              <p:nvPr/>
            </p:nvGrpSpPr>
            <p:grpSpPr>
              <a:xfrm>
                <a:off x="4732657" y="3315384"/>
                <a:ext cx="374952" cy="374572"/>
                <a:chOff x="4201447" y="3817349"/>
                <a:chExt cx="346024" cy="345674"/>
              </a:xfrm>
            </p:grpSpPr>
            <p:sp>
              <p:nvSpPr>
                <p:cNvPr id="1214" name="Google Shape;1214;p49"/>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6" name="Google Shape;1216;p49"/>
            <p:cNvGrpSpPr/>
            <p:nvPr/>
          </p:nvGrpSpPr>
          <p:grpSpPr>
            <a:xfrm>
              <a:off x="6529419" y="3711909"/>
              <a:ext cx="956596" cy="944315"/>
              <a:chOff x="3768864" y="3522050"/>
              <a:chExt cx="1098904" cy="1084796"/>
            </a:xfrm>
          </p:grpSpPr>
          <p:grpSp>
            <p:nvGrpSpPr>
              <p:cNvPr id="1217" name="Google Shape;1217;p49"/>
              <p:cNvGrpSpPr/>
              <p:nvPr/>
            </p:nvGrpSpPr>
            <p:grpSpPr>
              <a:xfrm>
                <a:off x="3768864" y="3522050"/>
                <a:ext cx="1098904" cy="1084796"/>
                <a:chOff x="3768864" y="3522050"/>
                <a:chExt cx="1098904" cy="1084796"/>
              </a:xfrm>
            </p:grpSpPr>
            <p:sp>
              <p:nvSpPr>
                <p:cNvPr id="1218" name="Google Shape;1218;p49"/>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49"/>
              <p:cNvGrpSpPr/>
              <p:nvPr/>
            </p:nvGrpSpPr>
            <p:grpSpPr>
              <a:xfrm>
                <a:off x="4139616" y="3871555"/>
                <a:ext cx="357419" cy="357005"/>
                <a:chOff x="7482229" y="3351230"/>
                <a:chExt cx="357419" cy="357005"/>
              </a:xfrm>
            </p:grpSpPr>
            <p:sp>
              <p:nvSpPr>
                <p:cNvPr id="1221" name="Google Shape;1221;p49"/>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58" name="Google Shape;158;p18"/>
          <p:cNvGrpSpPr/>
          <p:nvPr/>
        </p:nvGrpSpPr>
        <p:grpSpPr>
          <a:xfrm>
            <a:off x="719457" y="3566900"/>
            <a:ext cx="2377543" cy="943100"/>
            <a:chOff x="719457" y="3566900"/>
            <a:chExt cx="2377543" cy="943100"/>
          </a:xfrm>
        </p:grpSpPr>
        <p:sp>
          <p:nvSpPr>
            <p:cNvPr id="159" name="Google Shape;159;p18"/>
            <p:cNvSpPr txBox="1"/>
            <p:nvPr/>
          </p:nvSpPr>
          <p:spPr>
            <a:xfrm>
              <a:off x="719457"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Habits</a:t>
              </a:r>
              <a:endParaRPr sz="2600">
                <a:solidFill>
                  <a:schemeClr val="dk1"/>
                </a:solidFill>
                <a:latin typeface="DM Serif Display"/>
                <a:ea typeface="DM Serif Display"/>
                <a:cs typeface="DM Serif Display"/>
                <a:sym typeface="DM Serif Display"/>
              </a:endParaRPr>
            </a:p>
          </p:txBody>
        </p:sp>
        <p:sp>
          <p:nvSpPr>
            <p:cNvPr id="160" name="Google Shape;160;p18"/>
            <p:cNvSpPr txBox="1"/>
            <p:nvPr/>
          </p:nvSpPr>
          <p:spPr>
            <a:xfrm>
              <a:off x="719500"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grpSp>
        <p:nvGrpSpPr>
          <p:cNvPr id="161" name="Google Shape;161;p18"/>
          <p:cNvGrpSpPr/>
          <p:nvPr/>
        </p:nvGrpSpPr>
        <p:grpSpPr>
          <a:xfrm>
            <a:off x="3382851" y="1366400"/>
            <a:ext cx="2377571" cy="943100"/>
            <a:chOff x="3382851" y="1366400"/>
            <a:chExt cx="2377571" cy="943100"/>
          </a:xfrm>
        </p:grpSpPr>
        <p:sp>
          <p:nvSpPr>
            <p:cNvPr id="162" name="Google Shape;162;p18"/>
            <p:cNvSpPr txBox="1"/>
            <p:nvPr/>
          </p:nvSpPr>
          <p:spPr>
            <a:xfrm>
              <a:off x="3382851" y="1366400"/>
              <a:ext cx="2377571"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Attitude</a:t>
              </a:r>
              <a:endParaRPr sz="2600">
                <a:solidFill>
                  <a:schemeClr val="dk1"/>
                </a:solidFill>
                <a:latin typeface="DM Serif Display"/>
                <a:ea typeface="DM Serif Display"/>
                <a:cs typeface="DM Serif Display"/>
                <a:sym typeface="DM Serif Display"/>
              </a:endParaRPr>
            </a:p>
          </p:txBody>
        </p:sp>
        <p:sp>
          <p:nvSpPr>
            <p:cNvPr id="163" name="Google Shape;163;p18"/>
            <p:cNvSpPr txBox="1"/>
            <p:nvPr/>
          </p:nvSpPr>
          <p:spPr>
            <a:xfrm>
              <a:off x="3382900" y="16318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grpSp>
        <p:nvGrpSpPr>
          <p:cNvPr id="164" name="Google Shape;164;p18"/>
          <p:cNvGrpSpPr/>
          <p:nvPr/>
        </p:nvGrpSpPr>
        <p:grpSpPr>
          <a:xfrm>
            <a:off x="6053132" y="3566900"/>
            <a:ext cx="2377546" cy="943100"/>
            <a:chOff x="6053132" y="3566900"/>
            <a:chExt cx="2377546" cy="943100"/>
          </a:xfrm>
        </p:grpSpPr>
        <p:sp>
          <p:nvSpPr>
            <p:cNvPr id="165" name="Google Shape;165;p18"/>
            <p:cNvSpPr txBox="1"/>
            <p:nvPr/>
          </p:nvSpPr>
          <p:spPr>
            <a:xfrm>
              <a:off x="6053132" y="3566900"/>
              <a:ext cx="23775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Work</a:t>
              </a:r>
              <a:endParaRPr sz="2600">
                <a:solidFill>
                  <a:schemeClr val="dk1"/>
                </a:solidFill>
                <a:latin typeface="DM Serif Display"/>
                <a:ea typeface="DM Serif Display"/>
                <a:cs typeface="DM Serif Display"/>
                <a:sym typeface="DM Serif Display"/>
              </a:endParaRPr>
            </a:p>
          </p:txBody>
        </p:sp>
        <p:sp>
          <p:nvSpPr>
            <p:cNvPr id="166" name="Google Shape;166;p18"/>
            <p:cNvSpPr txBox="1"/>
            <p:nvPr/>
          </p:nvSpPr>
          <p:spPr>
            <a:xfrm>
              <a:off x="6053178" y="3832300"/>
              <a:ext cx="2377500" cy="6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grpSp>
      <p:sp>
        <p:nvSpPr>
          <p:cNvPr id="167" name="Google Shape;167;p18"/>
          <p:cNvSpPr/>
          <p:nvPr/>
        </p:nvSpPr>
        <p:spPr>
          <a:xfrm>
            <a:off x="1456763"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4123588" y="2443700"/>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6783538" y="24437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8"/>
          <p:cNvCxnSpPr>
            <a:stCxn id="168" idx="1"/>
            <a:endCxn id="167" idx="3"/>
          </p:cNvCxnSpPr>
          <p:nvPr/>
        </p:nvCxnSpPr>
        <p:spPr>
          <a:xfrm flipH="1">
            <a:off x="2359888" y="2895200"/>
            <a:ext cx="1763700" cy="600"/>
          </a:xfrm>
          <a:prstGeom prst="bentConnector3">
            <a:avLst>
              <a:gd fmla="val 50004" name="adj1"/>
            </a:avLst>
          </a:prstGeom>
          <a:noFill/>
          <a:ln cap="flat" cmpd="sng" w="28575">
            <a:solidFill>
              <a:schemeClr val="lt2"/>
            </a:solidFill>
            <a:prstDash val="solid"/>
            <a:round/>
            <a:headEnd len="med" w="med" type="none"/>
            <a:tailEnd len="med" w="med" type="none"/>
          </a:ln>
        </p:spPr>
      </p:cxnSp>
      <p:cxnSp>
        <p:nvCxnSpPr>
          <p:cNvPr id="171" name="Google Shape;171;p18"/>
          <p:cNvCxnSpPr>
            <a:stCxn id="168" idx="3"/>
            <a:endCxn id="169" idx="1"/>
          </p:cNvCxnSpPr>
          <p:nvPr/>
        </p:nvCxnSpPr>
        <p:spPr>
          <a:xfrm>
            <a:off x="5026588" y="2895200"/>
            <a:ext cx="1757100" cy="600"/>
          </a:xfrm>
          <a:prstGeom prst="bentConnector3">
            <a:avLst>
              <a:gd fmla="val 49996" name="adj1"/>
            </a:avLst>
          </a:prstGeom>
          <a:noFill/>
          <a:ln cap="flat" cmpd="sng" w="28575">
            <a:solidFill>
              <a:schemeClr val="lt2"/>
            </a:solidFill>
            <a:prstDash val="solid"/>
            <a:round/>
            <a:headEnd len="med" w="med" type="none"/>
            <a:tailEnd len="med" w="med" type="none"/>
          </a:ln>
        </p:spPr>
      </p:cxnSp>
      <p:grpSp>
        <p:nvGrpSpPr>
          <p:cNvPr id="172" name="Google Shape;172;p18"/>
          <p:cNvGrpSpPr/>
          <p:nvPr/>
        </p:nvGrpSpPr>
        <p:grpSpPr>
          <a:xfrm>
            <a:off x="7060795" y="2720923"/>
            <a:ext cx="348513" cy="348542"/>
            <a:chOff x="2872725" y="1954475"/>
            <a:chExt cx="295375" cy="295400"/>
          </a:xfrm>
        </p:grpSpPr>
        <p:sp>
          <p:nvSpPr>
            <p:cNvPr id="173" name="Google Shape;173;p18"/>
            <p:cNvSpPr/>
            <p:nvPr/>
          </p:nvSpPr>
          <p:spPr>
            <a:xfrm>
              <a:off x="2959350" y="1954475"/>
              <a:ext cx="122100" cy="139450"/>
            </a:xfrm>
            <a:custGeom>
              <a:rect b="b" l="l" r="r" t="t"/>
              <a:pathLst>
                <a:path extrusionOk="0" h="5578" w="4884">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906575" y="2146650"/>
              <a:ext cx="191425" cy="69350"/>
            </a:xfrm>
            <a:custGeom>
              <a:rect b="b" l="l" r="r" t="t"/>
              <a:pathLst>
                <a:path extrusionOk="0" h="2774" w="7657">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2872725" y="2112000"/>
              <a:ext cx="295375" cy="137875"/>
            </a:xfrm>
            <a:custGeom>
              <a:rect b="b" l="l" r="r" t="t"/>
              <a:pathLst>
                <a:path extrusionOk="0" h="5515" w="11815">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8"/>
          <p:cNvGrpSpPr/>
          <p:nvPr/>
        </p:nvGrpSpPr>
        <p:grpSpPr>
          <a:xfrm>
            <a:off x="1721147" y="2720766"/>
            <a:ext cx="351315" cy="349457"/>
            <a:chOff x="1412450" y="1954475"/>
            <a:chExt cx="297750" cy="296175"/>
          </a:xfrm>
        </p:grpSpPr>
        <p:sp>
          <p:nvSpPr>
            <p:cNvPr id="177" name="Google Shape;177;p18"/>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 name="Google Shape;179;p18"/>
          <p:cNvGrpSpPr/>
          <p:nvPr/>
        </p:nvGrpSpPr>
        <p:grpSpPr>
          <a:xfrm>
            <a:off x="4411056" y="2720783"/>
            <a:ext cx="328071" cy="349427"/>
            <a:chOff x="5421475" y="1945825"/>
            <a:chExt cx="278050" cy="296150"/>
          </a:xfrm>
        </p:grpSpPr>
        <p:sp>
          <p:nvSpPr>
            <p:cNvPr id="180" name="Google Shape;180;p18"/>
            <p:cNvSpPr/>
            <p:nvPr/>
          </p:nvSpPr>
          <p:spPr>
            <a:xfrm>
              <a:off x="5472650" y="1999375"/>
              <a:ext cx="172525" cy="242600"/>
            </a:xfrm>
            <a:custGeom>
              <a:rect b="b" l="l" r="r" t="t"/>
              <a:pathLst>
                <a:path extrusionOk="0" h="9704" w="6901">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5559300" y="1945825"/>
              <a:ext cx="18150" cy="44125"/>
            </a:xfrm>
            <a:custGeom>
              <a:rect b="b" l="l" r="r" t="t"/>
              <a:pathLst>
                <a:path extrusionOk="0" h="1765" w="726">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5611275" y="1963925"/>
              <a:ext cx="35475" cy="34500"/>
            </a:xfrm>
            <a:custGeom>
              <a:rect b="b" l="l" r="r" t="t"/>
              <a:pathLst>
                <a:path extrusionOk="0" h="1380" w="1419">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5664050" y="2067900"/>
              <a:ext cx="35475" cy="17350"/>
            </a:xfrm>
            <a:custGeom>
              <a:rect b="b" l="l" r="r" t="t"/>
              <a:pathLst>
                <a:path extrusionOk="0" h="694" w="1419">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5421475" y="2067900"/>
              <a:ext cx="35450" cy="17350"/>
            </a:xfrm>
            <a:custGeom>
              <a:rect b="b" l="l" r="r" t="t"/>
              <a:pathLst>
                <a:path extrusionOk="0" h="694" w="1418">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5490000" y="1963925"/>
              <a:ext cx="35450" cy="33900"/>
            </a:xfrm>
            <a:custGeom>
              <a:rect b="b" l="l" r="r" t="t"/>
              <a:pathLst>
                <a:path extrusionOk="0" h="1356" w="1418">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a:off x="5437225" y="1997650"/>
              <a:ext cx="37825" cy="26325"/>
            </a:xfrm>
            <a:custGeom>
              <a:rect b="b" l="l" r="r" t="t"/>
              <a:pathLst>
                <a:path extrusionOk="0" h="1053" w="1513">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5645150" y="1998300"/>
              <a:ext cx="37825" cy="26900"/>
            </a:xfrm>
            <a:custGeom>
              <a:rect b="b" l="l" r="r" t="t"/>
              <a:pathLst>
                <a:path extrusionOk="0" h="1076" w="1513">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p:nvPr/>
        </p:nvSpPr>
        <p:spPr>
          <a:xfrm>
            <a:off x="10082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194" name="Google Shape;194;p19"/>
          <p:cNvGrpSpPr/>
          <p:nvPr/>
        </p:nvGrpSpPr>
        <p:grpSpPr>
          <a:xfrm>
            <a:off x="1315832" y="3025178"/>
            <a:ext cx="703376" cy="703369"/>
            <a:chOff x="783588" y="2074225"/>
            <a:chExt cx="1171513" cy="1171500"/>
          </a:xfrm>
        </p:grpSpPr>
        <p:sp>
          <p:nvSpPr>
            <p:cNvPr id="195" name="Google Shape;195;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783600" y="2074225"/>
              <a:ext cx="1171500" cy="1171500"/>
            </a:xfrm>
            <a:prstGeom prst="pie">
              <a:avLst>
                <a:gd fmla="val 16261269" name="adj1"/>
                <a:gd fmla="val 21537276"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9"/>
          <p:cNvGrpSpPr/>
          <p:nvPr/>
        </p:nvGrpSpPr>
        <p:grpSpPr>
          <a:xfrm>
            <a:off x="871838" y="1412100"/>
            <a:ext cx="1591237" cy="3097900"/>
            <a:chOff x="719438" y="1412100"/>
            <a:chExt cx="1591237" cy="3097900"/>
          </a:xfrm>
        </p:grpSpPr>
        <p:sp>
          <p:nvSpPr>
            <p:cNvPr id="198" name="Google Shape;198;p19"/>
            <p:cNvSpPr txBox="1"/>
            <p:nvPr/>
          </p:nvSpPr>
          <p:spPr>
            <a:xfrm>
              <a:off x="719438" y="1412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Company</a:t>
              </a:r>
              <a:endParaRPr sz="2600">
                <a:solidFill>
                  <a:schemeClr val="dk1"/>
                </a:solidFill>
                <a:latin typeface="DM Serif Display"/>
                <a:ea typeface="DM Serif Display"/>
                <a:cs typeface="DM Serif Display"/>
                <a:sym typeface="DM Serif Display"/>
              </a:endParaRPr>
            </a:p>
          </p:txBody>
        </p:sp>
        <p:sp>
          <p:nvSpPr>
            <p:cNvPr id="199" name="Google Shape;199;p19"/>
            <p:cNvSpPr txBox="1"/>
            <p:nvPr/>
          </p:nvSpPr>
          <p:spPr>
            <a:xfrm>
              <a:off x="719475" y="1677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00" name="Google Shape;200;p19"/>
            <p:cNvSpPr txBox="1"/>
            <p:nvPr/>
          </p:nvSpPr>
          <p:spPr>
            <a:xfrm>
              <a:off x="7194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grpSp>
      <p:sp>
        <p:nvSpPr>
          <p:cNvPr id="201" name="Google Shape;201;p19"/>
          <p:cNvSpPr/>
          <p:nvPr/>
        </p:nvSpPr>
        <p:spPr>
          <a:xfrm>
            <a:off x="391592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9"/>
          <p:cNvGrpSpPr/>
          <p:nvPr/>
        </p:nvGrpSpPr>
        <p:grpSpPr>
          <a:xfrm>
            <a:off x="4223482" y="3025178"/>
            <a:ext cx="703376" cy="703369"/>
            <a:chOff x="783588" y="2074225"/>
            <a:chExt cx="1171513" cy="1171500"/>
          </a:xfrm>
        </p:grpSpPr>
        <p:sp>
          <p:nvSpPr>
            <p:cNvPr id="203" name="Google Shape;203;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
            <p:cNvSpPr/>
            <p:nvPr/>
          </p:nvSpPr>
          <p:spPr>
            <a:xfrm>
              <a:off x="783600" y="2074225"/>
              <a:ext cx="1171500" cy="1171500"/>
            </a:xfrm>
            <a:prstGeom prst="pie">
              <a:avLst>
                <a:gd fmla="val 16261269" name="adj1"/>
                <a:gd fmla="val 5325049"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9"/>
          <p:cNvGrpSpPr/>
          <p:nvPr/>
        </p:nvGrpSpPr>
        <p:grpSpPr>
          <a:xfrm>
            <a:off x="3779475" y="1412100"/>
            <a:ext cx="1591237" cy="3097900"/>
            <a:chOff x="3779475" y="1412100"/>
            <a:chExt cx="1591237" cy="3097900"/>
          </a:xfrm>
        </p:grpSpPr>
        <p:grpSp>
          <p:nvGrpSpPr>
            <p:cNvPr id="206" name="Google Shape;206;p19"/>
            <p:cNvGrpSpPr/>
            <p:nvPr/>
          </p:nvGrpSpPr>
          <p:grpSpPr>
            <a:xfrm>
              <a:off x="3779475" y="1412100"/>
              <a:ext cx="1591237" cy="1163300"/>
              <a:chOff x="6543088" y="1492625"/>
              <a:chExt cx="1591237" cy="1163300"/>
            </a:xfrm>
          </p:grpSpPr>
          <p:sp>
            <p:nvSpPr>
              <p:cNvPr id="207" name="Google Shape;207;p19"/>
              <p:cNvSpPr txBox="1"/>
              <p:nvPr/>
            </p:nvSpPr>
            <p:spPr>
              <a:xfrm>
                <a:off x="6543088" y="14926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Site</a:t>
                </a:r>
                <a:endParaRPr sz="2600">
                  <a:solidFill>
                    <a:schemeClr val="dk1"/>
                  </a:solidFill>
                  <a:latin typeface="DM Serif Display"/>
                  <a:ea typeface="DM Serif Display"/>
                  <a:cs typeface="DM Serif Display"/>
                  <a:sym typeface="DM Serif Display"/>
                </a:endParaRPr>
              </a:p>
            </p:txBody>
          </p:sp>
          <p:sp>
            <p:nvSpPr>
              <p:cNvPr id="208" name="Google Shape;208;p19"/>
              <p:cNvSpPr txBox="1"/>
              <p:nvPr/>
            </p:nvSpPr>
            <p:spPr>
              <a:xfrm>
                <a:off x="6543125" y="1758025"/>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grpSp>
        <p:sp>
          <p:nvSpPr>
            <p:cNvPr id="209" name="Google Shape;209;p19"/>
            <p:cNvSpPr txBox="1"/>
            <p:nvPr/>
          </p:nvSpPr>
          <p:spPr>
            <a:xfrm>
              <a:off x="377948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r>
                <a:rPr lang="en" sz="3000">
                  <a:solidFill>
                    <a:schemeClr val="dk1"/>
                  </a:solidFill>
                  <a:latin typeface="DM Serif Display"/>
                  <a:ea typeface="DM Serif Display"/>
                  <a:cs typeface="DM Serif Display"/>
                  <a:sym typeface="DM Serif Display"/>
                </a:rPr>
                <a:t>%</a:t>
              </a:r>
              <a:endParaRPr sz="3000">
                <a:solidFill>
                  <a:schemeClr val="dk1"/>
                </a:solidFill>
                <a:latin typeface="DM Serif Display"/>
                <a:ea typeface="DM Serif Display"/>
                <a:cs typeface="DM Serif Display"/>
                <a:sym typeface="DM Serif Display"/>
              </a:endParaRPr>
            </a:p>
          </p:txBody>
        </p:sp>
      </p:grpSp>
      <p:sp>
        <p:nvSpPr>
          <p:cNvPr id="210" name="Google Shape;210;p19"/>
          <p:cNvSpPr/>
          <p:nvPr/>
        </p:nvSpPr>
        <p:spPr>
          <a:xfrm>
            <a:off x="6823575" y="2717550"/>
            <a:ext cx="1318500" cy="13185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9"/>
          <p:cNvGrpSpPr/>
          <p:nvPr/>
        </p:nvGrpSpPr>
        <p:grpSpPr>
          <a:xfrm>
            <a:off x="7131132" y="3025178"/>
            <a:ext cx="703376" cy="703369"/>
            <a:chOff x="783588" y="2074225"/>
            <a:chExt cx="1171513" cy="1171500"/>
          </a:xfrm>
        </p:grpSpPr>
        <p:sp>
          <p:nvSpPr>
            <p:cNvPr id="212" name="Google Shape;212;p19"/>
            <p:cNvSpPr/>
            <p:nvPr/>
          </p:nvSpPr>
          <p:spPr>
            <a:xfrm>
              <a:off x="783588" y="2074225"/>
              <a:ext cx="1171500" cy="1171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a:off x="783600" y="2074225"/>
              <a:ext cx="1171500" cy="1171500"/>
            </a:xfrm>
            <a:prstGeom prst="pie">
              <a:avLst>
                <a:gd fmla="val 16261269" name="adj1"/>
                <a:gd fmla="val 10832318"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9"/>
          <p:cNvGrpSpPr/>
          <p:nvPr/>
        </p:nvGrpSpPr>
        <p:grpSpPr>
          <a:xfrm>
            <a:off x="6687113" y="1412100"/>
            <a:ext cx="1591237" cy="3097900"/>
            <a:chOff x="6839513" y="1412100"/>
            <a:chExt cx="1591237" cy="3097900"/>
          </a:xfrm>
        </p:grpSpPr>
        <p:grpSp>
          <p:nvGrpSpPr>
            <p:cNvPr id="215" name="Google Shape;215;p19"/>
            <p:cNvGrpSpPr/>
            <p:nvPr/>
          </p:nvGrpSpPr>
          <p:grpSpPr>
            <a:xfrm>
              <a:off x="6839513" y="1412100"/>
              <a:ext cx="1591237" cy="1163300"/>
              <a:chOff x="6543088" y="3327000"/>
              <a:chExt cx="1591237" cy="1163300"/>
            </a:xfrm>
          </p:grpSpPr>
          <p:sp>
            <p:nvSpPr>
              <p:cNvPr id="216" name="Google Shape;216;p19"/>
              <p:cNvSpPr txBox="1"/>
              <p:nvPr/>
            </p:nvSpPr>
            <p:spPr>
              <a:xfrm>
                <a:off x="6543088" y="33270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Scope</a:t>
                </a:r>
                <a:endParaRPr sz="2600">
                  <a:solidFill>
                    <a:schemeClr val="dk1"/>
                  </a:solidFill>
                  <a:latin typeface="DM Serif Display"/>
                  <a:ea typeface="DM Serif Display"/>
                  <a:cs typeface="DM Serif Display"/>
                  <a:sym typeface="DM Serif Display"/>
                </a:endParaRPr>
              </a:p>
            </p:txBody>
          </p:sp>
          <p:sp>
            <p:nvSpPr>
              <p:cNvPr id="217" name="Google Shape;217;p19"/>
              <p:cNvSpPr txBox="1"/>
              <p:nvPr/>
            </p:nvSpPr>
            <p:spPr>
              <a:xfrm>
                <a:off x="6543125" y="35924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grpSp>
        <p:sp>
          <p:nvSpPr>
            <p:cNvPr id="218" name="Google Shape;218;p19"/>
            <p:cNvSpPr txBox="1"/>
            <p:nvPr/>
          </p:nvSpPr>
          <p:spPr>
            <a:xfrm>
              <a:off x="6839538" y="41782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7</a:t>
              </a:r>
              <a:r>
                <a:rPr lang="en" sz="3000">
                  <a:solidFill>
                    <a:schemeClr val="dk1"/>
                  </a:solidFill>
                  <a:latin typeface="DM Serif Display"/>
                  <a:ea typeface="DM Serif Display"/>
                  <a:cs typeface="DM Serif Display"/>
                  <a:sym typeface="DM Serif Display"/>
                </a:rPr>
                <a:t>5%</a:t>
              </a:r>
              <a:endParaRPr sz="3000">
                <a:solidFill>
                  <a:schemeClr val="dk1"/>
                </a:solidFill>
                <a:latin typeface="DM Serif Display"/>
                <a:ea typeface="DM Serif Display"/>
                <a:cs typeface="DM Serif Display"/>
                <a:sym typeface="DM Serif Displ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24" name="Google Shape;224;p20"/>
          <p:cNvGrpSpPr/>
          <p:nvPr/>
        </p:nvGrpSpPr>
        <p:grpSpPr>
          <a:xfrm>
            <a:off x="719438" y="1910325"/>
            <a:ext cx="1591237" cy="2599675"/>
            <a:chOff x="719438" y="1910325"/>
            <a:chExt cx="1591237" cy="2599675"/>
          </a:xfrm>
        </p:grpSpPr>
        <p:sp>
          <p:nvSpPr>
            <p:cNvPr id="225" name="Google Shape;225;p20"/>
            <p:cNvSpPr txBox="1"/>
            <p:nvPr/>
          </p:nvSpPr>
          <p:spPr>
            <a:xfrm>
              <a:off x="719438" y="33467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Cover</a:t>
              </a:r>
              <a:endParaRPr sz="2600">
                <a:solidFill>
                  <a:schemeClr val="dk1"/>
                </a:solidFill>
                <a:latin typeface="DM Serif Display"/>
                <a:ea typeface="DM Serif Display"/>
                <a:cs typeface="DM Serif Display"/>
                <a:sym typeface="DM Serif Display"/>
              </a:endParaRPr>
            </a:p>
          </p:txBody>
        </p:sp>
        <p:sp>
          <p:nvSpPr>
            <p:cNvPr id="226" name="Google Shape;226;p20"/>
            <p:cNvSpPr txBox="1"/>
            <p:nvPr/>
          </p:nvSpPr>
          <p:spPr>
            <a:xfrm>
              <a:off x="719475" y="36121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considered a dwarf planet</a:t>
              </a:r>
              <a:endParaRPr sz="1600">
                <a:solidFill>
                  <a:schemeClr val="dk1"/>
                </a:solidFill>
                <a:latin typeface="Actor"/>
                <a:ea typeface="Actor"/>
                <a:cs typeface="Actor"/>
                <a:sym typeface="Actor"/>
              </a:endParaRPr>
            </a:p>
          </p:txBody>
        </p:sp>
        <p:sp>
          <p:nvSpPr>
            <p:cNvPr id="227" name="Google Shape;227;p20"/>
            <p:cNvSpPr txBox="1"/>
            <p:nvPr/>
          </p:nvSpPr>
          <p:spPr>
            <a:xfrm>
              <a:off x="719438" y="19103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01</a:t>
              </a:r>
              <a:endParaRPr sz="2600">
                <a:solidFill>
                  <a:schemeClr val="dk1"/>
                </a:solidFill>
                <a:latin typeface="DM Serif Display"/>
                <a:ea typeface="DM Serif Display"/>
                <a:cs typeface="DM Serif Display"/>
                <a:sym typeface="DM Serif Display"/>
              </a:endParaRPr>
            </a:p>
          </p:txBody>
        </p:sp>
      </p:grpSp>
      <p:sp>
        <p:nvSpPr>
          <p:cNvPr id="228" name="Google Shape;228;p20"/>
          <p:cNvSpPr/>
          <p:nvPr/>
        </p:nvSpPr>
        <p:spPr>
          <a:xfrm>
            <a:off x="1063563" y="23979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29" name="Google Shape;229;p20"/>
          <p:cNvGrpSpPr/>
          <p:nvPr/>
        </p:nvGrpSpPr>
        <p:grpSpPr>
          <a:xfrm>
            <a:off x="2759463" y="1681725"/>
            <a:ext cx="1591237" cy="2599675"/>
            <a:chOff x="2759463" y="1681725"/>
            <a:chExt cx="1591237" cy="2599675"/>
          </a:xfrm>
        </p:grpSpPr>
        <p:sp>
          <p:nvSpPr>
            <p:cNvPr id="230" name="Google Shape;230;p20"/>
            <p:cNvSpPr txBox="1"/>
            <p:nvPr/>
          </p:nvSpPr>
          <p:spPr>
            <a:xfrm>
              <a:off x="2759463" y="31181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Info</a:t>
              </a:r>
              <a:endParaRPr sz="2600">
                <a:solidFill>
                  <a:schemeClr val="dk1"/>
                </a:solidFill>
                <a:latin typeface="DM Serif Display"/>
                <a:ea typeface="DM Serif Display"/>
                <a:cs typeface="DM Serif Display"/>
                <a:sym typeface="DM Serif Display"/>
              </a:endParaRPr>
            </a:p>
          </p:txBody>
        </p:sp>
        <p:sp>
          <p:nvSpPr>
            <p:cNvPr id="231" name="Google Shape;231;p20"/>
            <p:cNvSpPr txBox="1"/>
            <p:nvPr/>
          </p:nvSpPr>
          <p:spPr>
            <a:xfrm>
              <a:off x="2759500" y="33835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232" name="Google Shape;232;p20"/>
            <p:cNvSpPr txBox="1"/>
            <p:nvPr/>
          </p:nvSpPr>
          <p:spPr>
            <a:xfrm>
              <a:off x="2759463" y="16817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02</a:t>
              </a:r>
              <a:endParaRPr sz="2600">
                <a:solidFill>
                  <a:schemeClr val="dk1"/>
                </a:solidFill>
                <a:latin typeface="DM Serif Display"/>
                <a:ea typeface="DM Serif Display"/>
                <a:cs typeface="DM Serif Display"/>
                <a:sym typeface="DM Serif Display"/>
              </a:endParaRPr>
            </a:p>
          </p:txBody>
        </p:sp>
      </p:grpSp>
      <p:sp>
        <p:nvSpPr>
          <p:cNvPr id="233" name="Google Shape;233;p20"/>
          <p:cNvSpPr/>
          <p:nvPr/>
        </p:nvSpPr>
        <p:spPr>
          <a:xfrm>
            <a:off x="3103588" y="21693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4" name="Google Shape;234;p20"/>
          <p:cNvGrpSpPr/>
          <p:nvPr/>
        </p:nvGrpSpPr>
        <p:grpSpPr>
          <a:xfrm>
            <a:off x="4799488" y="1453125"/>
            <a:ext cx="1591237" cy="2599675"/>
            <a:chOff x="4799488" y="1453125"/>
            <a:chExt cx="1591237" cy="2599675"/>
          </a:xfrm>
        </p:grpSpPr>
        <p:sp>
          <p:nvSpPr>
            <p:cNvPr id="235" name="Google Shape;235;p20"/>
            <p:cNvSpPr txBox="1"/>
            <p:nvPr/>
          </p:nvSpPr>
          <p:spPr>
            <a:xfrm>
              <a:off x="4799488" y="28895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p:txBody>
        </p:sp>
        <p:sp>
          <p:nvSpPr>
            <p:cNvPr id="236" name="Google Shape;236;p20"/>
            <p:cNvSpPr txBox="1"/>
            <p:nvPr/>
          </p:nvSpPr>
          <p:spPr>
            <a:xfrm>
              <a:off x="4799525" y="31549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Despite being red, Mars is a cold place</a:t>
              </a:r>
              <a:endParaRPr sz="1600">
                <a:solidFill>
                  <a:schemeClr val="dk1"/>
                </a:solidFill>
                <a:latin typeface="Actor"/>
                <a:ea typeface="Actor"/>
                <a:cs typeface="Actor"/>
                <a:sym typeface="Actor"/>
              </a:endParaRPr>
            </a:p>
          </p:txBody>
        </p:sp>
        <p:sp>
          <p:nvSpPr>
            <p:cNvPr id="237" name="Google Shape;237;p20"/>
            <p:cNvSpPr txBox="1"/>
            <p:nvPr/>
          </p:nvSpPr>
          <p:spPr>
            <a:xfrm>
              <a:off x="4799488" y="14531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03</a:t>
              </a:r>
              <a:endParaRPr sz="2600">
                <a:solidFill>
                  <a:schemeClr val="dk1"/>
                </a:solidFill>
                <a:latin typeface="DM Serif Display"/>
                <a:ea typeface="DM Serif Display"/>
                <a:cs typeface="DM Serif Display"/>
                <a:sym typeface="DM Serif Display"/>
              </a:endParaRPr>
            </a:p>
          </p:txBody>
        </p:sp>
      </p:grpSp>
      <p:sp>
        <p:nvSpPr>
          <p:cNvPr id="238" name="Google Shape;238;p20"/>
          <p:cNvSpPr/>
          <p:nvPr/>
        </p:nvSpPr>
        <p:spPr>
          <a:xfrm>
            <a:off x="5143613" y="1940775"/>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9" name="Google Shape;239;p20"/>
          <p:cNvGrpSpPr/>
          <p:nvPr/>
        </p:nvGrpSpPr>
        <p:grpSpPr>
          <a:xfrm>
            <a:off x="6839513" y="1224525"/>
            <a:ext cx="1591237" cy="2599675"/>
            <a:chOff x="6839513" y="1224525"/>
            <a:chExt cx="1591237" cy="2599675"/>
          </a:xfrm>
        </p:grpSpPr>
        <p:sp>
          <p:nvSpPr>
            <p:cNvPr id="240" name="Google Shape;240;p20"/>
            <p:cNvSpPr txBox="1"/>
            <p:nvPr/>
          </p:nvSpPr>
          <p:spPr>
            <a:xfrm>
              <a:off x="6839513" y="2660900"/>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Training</a:t>
              </a:r>
              <a:endParaRPr sz="2600">
                <a:solidFill>
                  <a:schemeClr val="dk1"/>
                </a:solidFill>
                <a:latin typeface="DM Serif Display"/>
                <a:ea typeface="DM Serif Display"/>
                <a:cs typeface="DM Serif Display"/>
                <a:sym typeface="DM Serif Display"/>
              </a:endParaRPr>
            </a:p>
          </p:txBody>
        </p:sp>
        <p:sp>
          <p:nvSpPr>
            <p:cNvPr id="241" name="Google Shape;241;p20"/>
            <p:cNvSpPr txBox="1"/>
            <p:nvPr/>
          </p:nvSpPr>
          <p:spPr>
            <a:xfrm>
              <a:off x="6839550" y="2926300"/>
              <a:ext cx="1591200" cy="89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p:txBody>
        </p:sp>
        <p:sp>
          <p:nvSpPr>
            <p:cNvPr id="242" name="Google Shape;242;p20"/>
            <p:cNvSpPr txBox="1"/>
            <p:nvPr/>
          </p:nvSpPr>
          <p:spPr>
            <a:xfrm>
              <a:off x="6839513" y="1224525"/>
              <a:ext cx="15912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Step 04</a:t>
              </a:r>
              <a:endParaRPr sz="2600">
                <a:solidFill>
                  <a:schemeClr val="dk1"/>
                </a:solidFill>
                <a:latin typeface="DM Serif Display"/>
                <a:ea typeface="DM Serif Display"/>
                <a:cs typeface="DM Serif Display"/>
                <a:sym typeface="DM Serif Display"/>
              </a:endParaRPr>
            </a:p>
          </p:txBody>
        </p:sp>
      </p:grpSp>
      <p:sp>
        <p:nvSpPr>
          <p:cNvPr id="243" name="Google Shape;243;p20"/>
          <p:cNvSpPr/>
          <p:nvPr/>
        </p:nvSpPr>
        <p:spPr>
          <a:xfrm>
            <a:off x="7183638" y="1712175"/>
            <a:ext cx="903000" cy="9030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4" name="Google Shape;244;p20"/>
          <p:cNvCxnSpPr>
            <a:stCxn id="233" idx="1"/>
            <a:endCxn id="228" idx="3"/>
          </p:cNvCxnSpPr>
          <p:nvPr/>
        </p:nvCxnSpPr>
        <p:spPr>
          <a:xfrm flipH="1">
            <a:off x="1966588" y="26208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5" name="Google Shape;245;p20"/>
          <p:cNvCxnSpPr>
            <a:stCxn id="233" idx="3"/>
            <a:endCxn id="238" idx="1"/>
          </p:cNvCxnSpPr>
          <p:nvPr/>
        </p:nvCxnSpPr>
        <p:spPr>
          <a:xfrm flipH="1" rot="10800000">
            <a:off x="4006588" y="23922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cxnSp>
        <p:nvCxnSpPr>
          <p:cNvPr id="246" name="Google Shape;246;p20"/>
          <p:cNvCxnSpPr>
            <a:stCxn id="238" idx="3"/>
            <a:endCxn id="243" idx="1"/>
          </p:cNvCxnSpPr>
          <p:nvPr/>
        </p:nvCxnSpPr>
        <p:spPr>
          <a:xfrm flipH="1" rot="10800000">
            <a:off x="6046613" y="2163675"/>
            <a:ext cx="1137000" cy="228600"/>
          </a:xfrm>
          <a:prstGeom prst="bentConnector3">
            <a:avLst>
              <a:gd fmla="val 50001" name="adj1"/>
            </a:avLst>
          </a:prstGeom>
          <a:noFill/>
          <a:ln cap="flat" cmpd="sng" w="28575">
            <a:solidFill>
              <a:schemeClr val="lt2"/>
            </a:solidFill>
            <a:prstDash val="solid"/>
            <a:round/>
            <a:headEnd len="med" w="med" type="none"/>
            <a:tailEnd len="med" w="med" type="none"/>
          </a:ln>
        </p:spPr>
      </p:cxnSp>
      <p:grpSp>
        <p:nvGrpSpPr>
          <p:cNvPr id="247" name="Google Shape;247;p20"/>
          <p:cNvGrpSpPr/>
          <p:nvPr/>
        </p:nvGrpSpPr>
        <p:grpSpPr>
          <a:xfrm>
            <a:off x="5419453" y="2207228"/>
            <a:ext cx="351315" cy="349486"/>
            <a:chOff x="685475" y="2318350"/>
            <a:chExt cx="297750" cy="296200"/>
          </a:xfrm>
        </p:grpSpPr>
        <p:sp>
          <p:nvSpPr>
            <p:cNvPr id="248" name="Google Shape;248;p20"/>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0"/>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0"/>
          <p:cNvSpPr/>
          <p:nvPr/>
        </p:nvSpPr>
        <p:spPr>
          <a:xfrm>
            <a:off x="1339940" y="2674754"/>
            <a:ext cx="351286" cy="349457"/>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0"/>
          <p:cNvGrpSpPr/>
          <p:nvPr/>
        </p:nvGrpSpPr>
        <p:grpSpPr>
          <a:xfrm>
            <a:off x="3378983" y="2446600"/>
            <a:ext cx="352230" cy="348542"/>
            <a:chOff x="1049375" y="2318350"/>
            <a:chExt cx="298525" cy="295400"/>
          </a:xfrm>
        </p:grpSpPr>
        <p:sp>
          <p:nvSpPr>
            <p:cNvPr id="253" name="Google Shape;253;p20"/>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20"/>
          <p:cNvGrpSpPr/>
          <p:nvPr/>
        </p:nvGrpSpPr>
        <p:grpSpPr>
          <a:xfrm>
            <a:off x="7459472" y="1988941"/>
            <a:ext cx="351315" cy="349457"/>
            <a:chOff x="1412450" y="1954475"/>
            <a:chExt cx="297750" cy="296175"/>
          </a:xfrm>
        </p:grpSpPr>
        <p:sp>
          <p:nvSpPr>
            <p:cNvPr id="258" name="Google Shape;258;p20"/>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aphicFrame>
        <p:nvGraphicFramePr>
          <p:cNvPr id="265" name="Google Shape;265;p21"/>
          <p:cNvGraphicFramePr/>
          <p:nvPr/>
        </p:nvGraphicFramePr>
        <p:xfrm>
          <a:off x="719450" y="1407447"/>
          <a:ext cx="3000000" cy="3000000"/>
        </p:xfrm>
        <a:graphic>
          <a:graphicData uri="http://schemas.openxmlformats.org/drawingml/2006/table">
            <a:tbl>
              <a:tblPr>
                <a:noFill/>
                <a:tableStyleId>{A818BA4F-D5FC-4575-A986-0A3EE32AE813}</a:tableStyleId>
              </a:tblPr>
              <a:tblGrid>
                <a:gridCol w="590825"/>
                <a:gridCol w="768825"/>
                <a:gridCol w="2326575"/>
                <a:gridCol w="4017800"/>
              </a:tblGrid>
              <a:tr h="728925">
                <a:tc gridSpan="4">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Internship report</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hMerge="1"/>
                <a:tc hMerge="1"/>
                <a:tc hMerge="1"/>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Jupiter is the biggest planet of them all</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Experience</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28925">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Learning</a:t>
                      </a:r>
                      <a:endParaRPr sz="2600">
                        <a:solidFill>
                          <a:schemeClr val="dk1"/>
                        </a:solidFill>
                        <a:latin typeface="DM Serif Display"/>
                        <a:ea typeface="DM Serif Display"/>
                        <a:cs typeface="DM Serif Display"/>
                        <a:sym typeface="DM Serif Display"/>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a:txBody>
                  <a:tcPr marT="91425" marB="91425" marR="91425" marL="91425" anchor="ctr">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bl>
          </a:graphicData>
        </a:graphic>
      </p:graphicFrame>
      <p:grpSp>
        <p:nvGrpSpPr>
          <p:cNvPr id="266" name="Google Shape;266;p21"/>
          <p:cNvGrpSpPr/>
          <p:nvPr/>
        </p:nvGrpSpPr>
        <p:grpSpPr>
          <a:xfrm>
            <a:off x="1537169" y="2338419"/>
            <a:ext cx="306516" cy="358349"/>
            <a:chOff x="-48237000" y="2342650"/>
            <a:chExt cx="256800" cy="300225"/>
          </a:xfrm>
        </p:grpSpPr>
        <p:sp>
          <p:nvSpPr>
            <p:cNvPr id="267" name="Google Shape;267;p21"/>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1"/>
          <p:cNvGrpSpPr/>
          <p:nvPr/>
        </p:nvGrpSpPr>
        <p:grpSpPr>
          <a:xfrm>
            <a:off x="1535661" y="3061779"/>
            <a:ext cx="309517" cy="348071"/>
            <a:chOff x="2523000" y="1954875"/>
            <a:chExt cx="262325" cy="295000"/>
          </a:xfrm>
        </p:grpSpPr>
        <p:sp>
          <p:nvSpPr>
            <p:cNvPr id="271" name="Google Shape;271;p21"/>
            <p:cNvSpPr/>
            <p:nvPr/>
          </p:nvSpPr>
          <p:spPr>
            <a:xfrm>
              <a:off x="2523000" y="1954875"/>
              <a:ext cx="262325" cy="295000"/>
            </a:xfrm>
            <a:custGeom>
              <a:rect b="b" l="l" r="r" t="t"/>
              <a:pathLst>
                <a:path extrusionOk="0" h="11800" w="10493">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2595475" y="2024575"/>
              <a:ext cx="122100" cy="138650"/>
            </a:xfrm>
            <a:custGeom>
              <a:rect b="b" l="l" r="r" t="t"/>
              <a:pathLst>
                <a:path extrusionOk="0" h="5546" w="4884">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1"/>
          <p:cNvGrpSpPr/>
          <p:nvPr/>
        </p:nvGrpSpPr>
        <p:grpSpPr>
          <a:xfrm>
            <a:off x="1514295" y="3797705"/>
            <a:ext cx="352259" cy="349427"/>
            <a:chOff x="2139425" y="2682250"/>
            <a:chExt cx="298550" cy="296150"/>
          </a:xfrm>
        </p:grpSpPr>
        <p:sp>
          <p:nvSpPr>
            <p:cNvPr id="274" name="Google Shape;274;p21"/>
            <p:cNvSpPr/>
            <p:nvPr/>
          </p:nvSpPr>
          <p:spPr>
            <a:xfrm>
              <a:off x="2139425" y="2787000"/>
              <a:ext cx="159125" cy="191400"/>
            </a:xfrm>
            <a:custGeom>
              <a:rect b="b" l="l" r="r" t="t"/>
              <a:pathLst>
                <a:path extrusionOk="0" h="7656" w="6365">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2280425" y="2682250"/>
              <a:ext cx="157550" cy="155975"/>
            </a:xfrm>
            <a:custGeom>
              <a:rect b="b" l="l" r="r" t="t"/>
              <a:pathLst>
                <a:path extrusionOk="0" h="6239" w="6302">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2349725" y="2725550"/>
              <a:ext cx="18150" cy="17375"/>
            </a:xfrm>
            <a:custGeom>
              <a:rect b="b" l="l" r="r" t="t"/>
              <a:pathLst>
                <a:path extrusionOk="0" h="695" w="726">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2349725" y="2751550"/>
              <a:ext cx="18150" cy="52800"/>
            </a:xfrm>
            <a:custGeom>
              <a:rect b="b" l="l" r="r" t="t"/>
              <a:pathLst>
                <a:path extrusionOk="0" h="2112" w="726">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2"/>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grpSp>
        <p:nvGrpSpPr>
          <p:cNvPr id="283" name="Google Shape;283;p22"/>
          <p:cNvGrpSpPr/>
          <p:nvPr/>
        </p:nvGrpSpPr>
        <p:grpSpPr>
          <a:xfrm>
            <a:off x="713225" y="2711700"/>
            <a:ext cx="3325875" cy="1811700"/>
            <a:chOff x="713225" y="2711700"/>
            <a:chExt cx="3325875" cy="1811700"/>
          </a:xfrm>
        </p:grpSpPr>
        <p:sp>
          <p:nvSpPr>
            <p:cNvPr id="284" name="Google Shape;284;p22"/>
            <p:cNvSpPr txBox="1"/>
            <p:nvPr/>
          </p:nvSpPr>
          <p:spPr>
            <a:xfrm>
              <a:off x="713225"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Jupiter is a gas giant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 very small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Venus has a beautiful name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Earth is the third from the Sun</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Despite being red, Mars is cold</a:t>
              </a:r>
              <a:endParaRPr sz="1600">
                <a:solidFill>
                  <a:schemeClr val="dk1"/>
                </a:solidFill>
                <a:latin typeface="Actor"/>
                <a:ea typeface="Actor"/>
                <a:cs typeface="Actor"/>
                <a:sym typeface="Actor"/>
              </a:endParaRPr>
            </a:p>
          </p:txBody>
        </p:sp>
        <p:sp>
          <p:nvSpPr>
            <p:cNvPr id="285" name="Google Shape;285;p22"/>
            <p:cNvSpPr/>
            <p:nvPr/>
          </p:nvSpPr>
          <p:spPr>
            <a:xfrm>
              <a:off x="71690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Paid</a:t>
              </a:r>
              <a:endParaRPr sz="2600">
                <a:solidFill>
                  <a:schemeClr val="dk1"/>
                </a:solidFill>
                <a:latin typeface="DM Serif Display"/>
                <a:ea typeface="DM Serif Display"/>
                <a:cs typeface="DM Serif Display"/>
                <a:sym typeface="DM Serif Display"/>
              </a:endParaRPr>
            </a:p>
          </p:txBody>
        </p:sp>
      </p:grpSp>
      <p:grpSp>
        <p:nvGrpSpPr>
          <p:cNvPr id="286" name="Google Shape;286;p22"/>
          <p:cNvGrpSpPr/>
          <p:nvPr/>
        </p:nvGrpSpPr>
        <p:grpSpPr>
          <a:xfrm>
            <a:off x="5101250" y="2711700"/>
            <a:ext cx="3322200" cy="1811700"/>
            <a:chOff x="5101250" y="2711700"/>
            <a:chExt cx="3322200" cy="1811700"/>
          </a:xfrm>
        </p:grpSpPr>
        <p:sp>
          <p:nvSpPr>
            <p:cNvPr id="287" name="Google Shape;287;p22"/>
            <p:cNvSpPr txBox="1"/>
            <p:nvPr/>
          </p:nvSpPr>
          <p:spPr>
            <a:xfrm>
              <a:off x="5101250" y="3115200"/>
              <a:ext cx="3322200" cy="140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Pluto is a dwarf planet</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Ceres is in the main asteroid</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Neptune is very far from us</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The Moon is our satellite</a:t>
              </a:r>
              <a:endParaRPr sz="1600">
                <a:solidFill>
                  <a:schemeClr val="dk1"/>
                </a:solidFill>
                <a:latin typeface="Actor"/>
                <a:ea typeface="Actor"/>
                <a:cs typeface="Actor"/>
                <a:sym typeface="Actor"/>
              </a:endParaRPr>
            </a:p>
            <a:p>
              <a:pPr indent="-330200" lvl="0" marL="457200" rtl="0" algn="l">
                <a:spcBef>
                  <a:spcPts val="0"/>
                </a:spcBef>
                <a:spcAft>
                  <a:spcPts val="0"/>
                </a:spcAft>
                <a:buClr>
                  <a:schemeClr val="dk1"/>
                </a:buClr>
                <a:buSzPts val="1600"/>
                <a:buFont typeface="Actor"/>
                <a:buChar char="●"/>
              </a:pPr>
              <a:r>
                <a:rPr lang="en" sz="1600">
                  <a:solidFill>
                    <a:schemeClr val="dk1"/>
                  </a:solidFill>
                  <a:latin typeface="Actor"/>
                  <a:ea typeface="Actor"/>
                  <a:cs typeface="Actor"/>
                  <a:sym typeface="Actor"/>
                </a:rPr>
                <a:t>Mercury is </a:t>
              </a:r>
              <a:r>
                <a:rPr lang="en" sz="1600">
                  <a:solidFill>
                    <a:schemeClr val="dk1"/>
                  </a:solidFill>
                  <a:latin typeface="Actor"/>
                  <a:ea typeface="Actor"/>
                  <a:cs typeface="Actor"/>
                  <a:sym typeface="Actor"/>
                </a:rPr>
                <a:t>close to the Sun</a:t>
              </a:r>
              <a:endParaRPr sz="1600">
                <a:solidFill>
                  <a:schemeClr val="dk1"/>
                </a:solidFill>
                <a:latin typeface="Actor"/>
                <a:ea typeface="Actor"/>
                <a:cs typeface="Actor"/>
                <a:sym typeface="Actor"/>
              </a:endParaRPr>
            </a:p>
          </p:txBody>
        </p:sp>
        <p:sp>
          <p:nvSpPr>
            <p:cNvPr id="288" name="Google Shape;288;p22"/>
            <p:cNvSpPr/>
            <p:nvPr/>
          </p:nvSpPr>
          <p:spPr>
            <a:xfrm>
              <a:off x="5101250" y="2711700"/>
              <a:ext cx="33222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Unpaid</a:t>
              </a:r>
              <a:endParaRPr sz="2600">
                <a:solidFill>
                  <a:schemeClr val="dk1"/>
                </a:solidFill>
                <a:latin typeface="DM Serif Display"/>
                <a:ea typeface="DM Serif Display"/>
                <a:cs typeface="DM Serif Display"/>
                <a:sym typeface="DM Serif Display"/>
              </a:endParaRPr>
            </a:p>
          </p:txBody>
        </p:sp>
      </p:grpSp>
      <p:sp>
        <p:nvSpPr>
          <p:cNvPr id="289" name="Google Shape;289;p22"/>
          <p:cNvSpPr/>
          <p:nvPr/>
        </p:nvSpPr>
        <p:spPr>
          <a:xfrm>
            <a:off x="3503913" y="1693550"/>
            <a:ext cx="2136300" cy="40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2600">
                <a:solidFill>
                  <a:schemeClr val="dk1"/>
                </a:solidFill>
                <a:latin typeface="DM Serif Display"/>
                <a:ea typeface="DM Serif Display"/>
                <a:cs typeface="DM Serif Display"/>
                <a:sym typeface="DM Serif Display"/>
              </a:rPr>
              <a:t>Internship</a:t>
            </a:r>
            <a:endParaRPr sz="2600">
              <a:solidFill>
                <a:schemeClr val="dk1"/>
              </a:solidFill>
              <a:latin typeface="DM Serif Display"/>
              <a:ea typeface="DM Serif Display"/>
              <a:cs typeface="DM Serif Display"/>
              <a:sym typeface="DM Serif Display"/>
            </a:endParaRPr>
          </a:p>
        </p:txBody>
      </p:sp>
      <p:cxnSp>
        <p:nvCxnSpPr>
          <p:cNvPr id="290" name="Google Shape;290;p22"/>
          <p:cNvCxnSpPr>
            <a:stCxn id="291" idx="2"/>
            <a:endCxn id="285" idx="0"/>
          </p:cNvCxnSpPr>
          <p:nvPr/>
        </p:nvCxnSpPr>
        <p:spPr>
          <a:xfrm>
            <a:off x="2376163" y="2346800"/>
            <a:ext cx="1800" cy="364800"/>
          </a:xfrm>
          <a:prstGeom prst="straightConnector1">
            <a:avLst/>
          </a:prstGeom>
          <a:noFill/>
          <a:ln cap="flat" cmpd="sng" w="28575">
            <a:solidFill>
              <a:schemeClr val="lt2"/>
            </a:solidFill>
            <a:prstDash val="solid"/>
            <a:round/>
            <a:headEnd len="med" w="med" type="none"/>
            <a:tailEnd len="med" w="med" type="none"/>
          </a:ln>
        </p:spPr>
      </p:cxnSp>
      <p:cxnSp>
        <p:nvCxnSpPr>
          <p:cNvPr id="292" name="Google Shape;292;p22"/>
          <p:cNvCxnSpPr>
            <a:stCxn id="291" idx="3"/>
            <a:endCxn id="289" idx="1"/>
          </p:cNvCxnSpPr>
          <p:nvPr/>
        </p:nvCxnSpPr>
        <p:spPr>
          <a:xfrm>
            <a:off x="282766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3" name="Google Shape;293;p22"/>
          <p:cNvCxnSpPr>
            <a:stCxn id="289" idx="3"/>
            <a:endCxn id="294" idx="1"/>
          </p:cNvCxnSpPr>
          <p:nvPr/>
        </p:nvCxnSpPr>
        <p:spPr>
          <a:xfrm>
            <a:off x="5640213" y="1895300"/>
            <a:ext cx="676200" cy="0"/>
          </a:xfrm>
          <a:prstGeom prst="straightConnector1">
            <a:avLst/>
          </a:prstGeom>
          <a:noFill/>
          <a:ln cap="flat" cmpd="sng" w="28575">
            <a:solidFill>
              <a:schemeClr val="lt2"/>
            </a:solidFill>
            <a:prstDash val="solid"/>
            <a:round/>
            <a:headEnd len="med" w="med" type="none"/>
            <a:tailEnd len="med" w="med" type="none"/>
          </a:ln>
        </p:spPr>
      </p:cxnSp>
      <p:cxnSp>
        <p:nvCxnSpPr>
          <p:cNvPr id="295" name="Google Shape;295;p22"/>
          <p:cNvCxnSpPr>
            <a:stCxn id="294" idx="2"/>
            <a:endCxn id="288" idx="0"/>
          </p:cNvCxnSpPr>
          <p:nvPr/>
        </p:nvCxnSpPr>
        <p:spPr>
          <a:xfrm flipH="1">
            <a:off x="6762263" y="2346800"/>
            <a:ext cx="5700" cy="364800"/>
          </a:xfrm>
          <a:prstGeom prst="straightConnector1">
            <a:avLst/>
          </a:prstGeom>
          <a:noFill/>
          <a:ln cap="flat" cmpd="sng" w="28575">
            <a:solidFill>
              <a:schemeClr val="lt2"/>
            </a:solidFill>
            <a:prstDash val="solid"/>
            <a:round/>
            <a:headEnd len="med" w="med" type="none"/>
            <a:tailEnd len="med" w="med" type="none"/>
          </a:ln>
        </p:spPr>
      </p:cxnSp>
      <p:sp>
        <p:nvSpPr>
          <p:cNvPr id="291" name="Google Shape;291;p22"/>
          <p:cNvSpPr/>
          <p:nvPr/>
        </p:nvSpPr>
        <p:spPr>
          <a:xfrm>
            <a:off x="19246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2"/>
          <p:cNvSpPr/>
          <p:nvPr/>
        </p:nvSpPr>
        <p:spPr>
          <a:xfrm>
            <a:off x="6316463" y="1443800"/>
            <a:ext cx="903000" cy="9030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96" name="Google Shape;296;p22"/>
          <p:cNvGrpSpPr/>
          <p:nvPr/>
        </p:nvGrpSpPr>
        <p:grpSpPr>
          <a:xfrm>
            <a:off x="2200500" y="1721025"/>
            <a:ext cx="351315" cy="348542"/>
            <a:chOff x="2508825" y="2318350"/>
            <a:chExt cx="297750" cy="295400"/>
          </a:xfrm>
        </p:grpSpPr>
        <p:sp>
          <p:nvSpPr>
            <p:cNvPr id="297" name="Google Shape;297;p22"/>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2"/>
          <p:cNvGrpSpPr/>
          <p:nvPr/>
        </p:nvGrpSpPr>
        <p:grpSpPr>
          <a:xfrm>
            <a:off x="6592316" y="1721501"/>
            <a:ext cx="347599" cy="347599"/>
            <a:chOff x="3601275" y="2319150"/>
            <a:chExt cx="294600" cy="294600"/>
          </a:xfrm>
        </p:grpSpPr>
        <p:sp>
          <p:nvSpPr>
            <p:cNvPr id="300" name="Google Shape;300;p22"/>
            <p:cNvSpPr/>
            <p:nvPr/>
          </p:nvSpPr>
          <p:spPr>
            <a:xfrm>
              <a:off x="3601275" y="2319150"/>
              <a:ext cx="294600" cy="294600"/>
            </a:xfrm>
            <a:custGeom>
              <a:rect b="b" l="l" r="r" t="t"/>
              <a:pathLst>
                <a:path extrusionOk="0" h="11784" w="11784">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3713900" y="2434350"/>
              <a:ext cx="55950" cy="52200"/>
            </a:xfrm>
            <a:custGeom>
              <a:rect b="b" l="l" r="r" t="t"/>
              <a:pathLst>
                <a:path extrusionOk="0" h="2088" w="2238">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713250" y="539500"/>
            <a:ext cx="7717500" cy="53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Internship Report Infographics</a:t>
            </a:r>
            <a:endParaRPr/>
          </a:p>
        </p:txBody>
      </p:sp>
      <p:sp>
        <p:nvSpPr>
          <p:cNvPr id="307" name="Google Shape;307;p23"/>
          <p:cNvSpPr/>
          <p:nvPr/>
        </p:nvSpPr>
        <p:spPr>
          <a:xfrm>
            <a:off x="1041413"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1041413" y="3833063"/>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3880875"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3880875" y="3833075"/>
            <a:ext cx="3570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6720050" y="3833063"/>
            <a:ext cx="1382100" cy="180900"/>
          </a:xfrm>
          <a:prstGeom prst="rect">
            <a:avLst/>
          </a:prstGeom>
          <a:solidFill>
            <a:srgbClr val="FAF7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a:off x="6720050" y="3833075"/>
            <a:ext cx="677700" cy="180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3" name="Google Shape;313;p23"/>
          <p:cNvGrpSpPr/>
          <p:nvPr/>
        </p:nvGrpSpPr>
        <p:grpSpPr>
          <a:xfrm>
            <a:off x="989513" y="1329736"/>
            <a:ext cx="1485900" cy="3180264"/>
            <a:chOff x="989513" y="1329736"/>
            <a:chExt cx="1485900" cy="3180264"/>
          </a:xfrm>
        </p:grpSpPr>
        <p:sp>
          <p:nvSpPr>
            <p:cNvPr id="314" name="Google Shape;314;p23"/>
            <p:cNvSpPr txBox="1"/>
            <p:nvPr/>
          </p:nvSpPr>
          <p:spPr>
            <a:xfrm>
              <a:off x="989513"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Aptitude</a:t>
              </a:r>
              <a:endParaRPr sz="2600">
                <a:solidFill>
                  <a:schemeClr val="dk1"/>
                </a:solidFill>
                <a:latin typeface="DM Serif Display"/>
                <a:ea typeface="DM Serif Display"/>
                <a:cs typeface="DM Serif Display"/>
                <a:sym typeface="DM Serif Display"/>
              </a:endParaRPr>
            </a:p>
          </p:txBody>
        </p:sp>
        <p:sp>
          <p:nvSpPr>
            <p:cNvPr id="315" name="Google Shape;315;p23"/>
            <p:cNvSpPr txBox="1"/>
            <p:nvPr/>
          </p:nvSpPr>
          <p:spPr>
            <a:xfrm>
              <a:off x="989513"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Mercury is the closest planet to the Sun</a:t>
              </a:r>
              <a:endParaRPr sz="1600">
                <a:solidFill>
                  <a:schemeClr val="dk1"/>
                </a:solidFill>
                <a:latin typeface="Actor"/>
                <a:ea typeface="Actor"/>
                <a:cs typeface="Actor"/>
                <a:sym typeface="Actor"/>
              </a:endParaRPr>
            </a:p>
          </p:txBody>
        </p:sp>
        <p:sp>
          <p:nvSpPr>
            <p:cNvPr id="316" name="Google Shape;316;p23"/>
            <p:cNvSpPr txBox="1"/>
            <p:nvPr/>
          </p:nvSpPr>
          <p:spPr>
            <a:xfrm>
              <a:off x="989513"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17" name="Google Shape;317;p23"/>
            <p:cNvSpPr/>
            <p:nvPr/>
          </p:nvSpPr>
          <p:spPr>
            <a:xfrm>
              <a:off x="117041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01</a:t>
              </a:r>
              <a:endParaRPr sz="2600">
                <a:solidFill>
                  <a:schemeClr val="dk1"/>
                </a:solidFill>
                <a:latin typeface="DM Serif Display"/>
                <a:ea typeface="DM Serif Display"/>
                <a:cs typeface="DM Serif Display"/>
                <a:sym typeface="DM Serif Display"/>
              </a:endParaRPr>
            </a:p>
          </p:txBody>
        </p:sp>
      </p:grpSp>
      <p:grpSp>
        <p:nvGrpSpPr>
          <p:cNvPr id="318" name="Google Shape;318;p23"/>
          <p:cNvGrpSpPr/>
          <p:nvPr/>
        </p:nvGrpSpPr>
        <p:grpSpPr>
          <a:xfrm>
            <a:off x="3828975" y="1329736"/>
            <a:ext cx="1485900" cy="3180264"/>
            <a:chOff x="3828975" y="1329736"/>
            <a:chExt cx="1485900" cy="3180264"/>
          </a:xfrm>
        </p:grpSpPr>
        <p:sp>
          <p:nvSpPr>
            <p:cNvPr id="319" name="Google Shape;319;p23"/>
            <p:cNvSpPr txBox="1"/>
            <p:nvPr/>
          </p:nvSpPr>
          <p:spPr>
            <a:xfrm>
              <a:off x="3828975"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Skills</a:t>
              </a:r>
              <a:endParaRPr sz="2600">
                <a:solidFill>
                  <a:schemeClr val="dk1"/>
                </a:solidFill>
                <a:latin typeface="DM Serif Display"/>
                <a:ea typeface="DM Serif Display"/>
                <a:cs typeface="DM Serif Display"/>
                <a:sym typeface="DM Serif Display"/>
              </a:endParaRPr>
            </a:p>
          </p:txBody>
        </p:sp>
        <p:sp>
          <p:nvSpPr>
            <p:cNvPr id="320" name="Google Shape;320;p23"/>
            <p:cNvSpPr txBox="1"/>
            <p:nvPr/>
          </p:nvSpPr>
          <p:spPr>
            <a:xfrm>
              <a:off x="3828975"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Pluto is now considered a dwarf planet</a:t>
              </a:r>
              <a:endParaRPr sz="1600">
                <a:solidFill>
                  <a:schemeClr val="dk1"/>
                </a:solidFill>
                <a:latin typeface="Actor"/>
                <a:ea typeface="Actor"/>
                <a:cs typeface="Actor"/>
                <a:sym typeface="Actor"/>
              </a:endParaRPr>
            </a:p>
          </p:txBody>
        </p:sp>
        <p:sp>
          <p:nvSpPr>
            <p:cNvPr id="321" name="Google Shape;321;p23"/>
            <p:cNvSpPr txBox="1"/>
            <p:nvPr/>
          </p:nvSpPr>
          <p:spPr>
            <a:xfrm>
              <a:off x="3828975"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25%</a:t>
              </a:r>
              <a:endParaRPr sz="3000">
                <a:solidFill>
                  <a:schemeClr val="dk1"/>
                </a:solidFill>
                <a:latin typeface="DM Serif Display"/>
                <a:ea typeface="DM Serif Display"/>
                <a:cs typeface="DM Serif Display"/>
                <a:sym typeface="DM Serif Display"/>
              </a:endParaRPr>
            </a:p>
          </p:txBody>
        </p:sp>
        <p:sp>
          <p:nvSpPr>
            <p:cNvPr id="322" name="Google Shape;322;p23"/>
            <p:cNvSpPr/>
            <p:nvPr/>
          </p:nvSpPr>
          <p:spPr>
            <a:xfrm>
              <a:off x="4009938"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02</a:t>
              </a:r>
              <a:endParaRPr sz="2600">
                <a:solidFill>
                  <a:schemeClr val="dk1"/>
                </a:solidFill>
                <a:latin typeface="DM Serif Display"/>
                <a:ea typeface="DM Serif Display"/>
                <a:cs typeface="DM Serif Display"/>
                <a:sym typeface="DM Serif Display"/>
              </a:endParaRPr>
            </a:p>
          </p:txBody>
        </p:sp>
      </p:grpSp>
      <p:grpSp>
        <p:nvGrpSpPr>
          <p:cNvPr id="323" name="Google Shape;323;p23"/>
          <p:cNvGrpSpPr/>
          <p:nvPr/>
        </p:nvGrpSpPr>
        <p:grpSpPr>
          <a:xfrm>
            <a:off x="6668150" y="1329736"/>
            <a:ext cx="1485900" cy="3180264"/>
            <a:chOff x="6668150" y="1329736"/>
            <a:chExt cx="1485900" cy="3180264"/>
          </a:xfrm>
        </p:grpSpPr>
        <p:sp>
          <p:nvSpPr>
            <p:cNvPr id="324" name="Google Shape;324;p23"/>
            <p:cNvSpPr txBox="1"/>
            <p:nvPr/>
          </p:nvSpPr>
          <p:spPr>
            <a:xfrm>
              <a:off x="6668150" y="261325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Quality</a:t>
              </a:r>
              <a:endParaRPr sz="2600">
                <a:solidFill>
                  <a:schemeClr val="dk1"/>
                </a:solidFill>
                <a:latin typeface="DM Serif Display"/>
                <a:ea typeface="DM Serif Display"/>
                <a:cs typeface="DM Serif Display"/>
                <a:sym typeface="DM Serif Display"/>
              </a:endParaRPr>
            </a:p>
          </p:txBody>
        </p:sp>
        <p:sp>
          <p:nvSpPr>
            <p:cNvPr id="325" name="Google Shape;325;p23"/>
            <p:cNvSpPr txBox="1"/>
            <p:nvPr/>
          </p:nvSpPr>
          <p:spPr>
            <a:xfrm>
              <a:off x="6668150" y="2954838"/>
              <a:ext cx="1485900" cy="71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Actor"/>
                  <a:ea typeface="Actor"/>
                  <a:cs typeface="Actor"/>
                  <a:sym typeface="Actor"/>
                </a:rPr>
                <a:t>Neptune is the farthest planet from the Sun</a:t>
              </a:r>
              <a:endParaRPr sz="1600">
                <a:solidFill>
                  <a:schemeClr val="dk1"/>
                </a:solidFill>
                <a:latin typeface="Actor"/>
                <a:ea typeface="Actor"/>
                <a:cs typeface="Actor"/>
                <a:sym typeface="Actor"/>
              </a:endParaRPr>
            </a:p>
          </p:txBody>
        </p:sp>
        <p:sp>
          <p:nvSpPr>
            <p:cNvPr id="326" name="Google Shape;326;p23"/>
            <p:cNvSpPr txBox="1"/>
            <p:nvPr/>
          </p:nvSpPr>
          <p:spPr>
            <a:xfrm>
              <a:off x="6668150" y="4178200"/>
              <a:ext cx="1485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DM Serif Display"/>
                  <a:ea typeface="DM Serif Display"/>
                  <a:cs typeface="DM Serif Display"/>
                  <a:sym typeface="DM Serif Display"/>
                </a:rPr>
                <a:t>50%</a:t>
              </a:r>
              <a:endParaRPr sz="3000">
                <a:solidFill>
                  <a:schemeClr val="dk1"/>
                </a:solidFill>
                <a:latin typeface="DM Serif Display"/>
                <a:ea typeface="DM Serif Display"/>
                <a:cs typeface="DM Serif Display"/>
                <a:sym typeface="DM Serif Display"/>
              </a:endParaRPr>
            </a:p>
          </p:txBody>
        </p:sp>
        <p:sp>
          <p:nvSpPr>
            <p:cNvPr id="327" name="Google Shape;327;p23"/>
            <p:cNvSpPr/>
            <p:nvPr/>
          </p:nvSpPr>
          <p:spPr>
            <a:xfrm>
              <a:off x="6849463" y="1329736"/>
              <a:ext cx="1124100" cy="11241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M Serif Display"/>
                  <a:ea typeface="DM Serif Display"/>
                  <a:cs typeface="DM Serif Display"/>
                  <a:sym typeface="DM Serif Display"/>
                </a:rPr>
                <a:t>03</a:t>
              </a:r>
              <a:endParaRPr sz="2600">
                <a:solidFill>
                  <a:schemeClr val="dk1"/>
                </a:solidFill>
                <a:latin typeface="DM Serif Display"/>
                <a:ea typeface="DM Serif Display"/>
                <a:cs typeface="DM Serif Display"/>
                <a:sym typeface="DM Serif Display"/>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ship Report Infographics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