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3" r:id="rId2"/>
    <p:sldId id="325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27" r:id="rId11"/>
    <p:sldId id="330" r:id="rId12"/>
    <p:sldId id="328" r:id="rId1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 snapToObjects="1">
      <p:cViewPr varScale="1">
        <p:scale>
          <a:sx n="84" d="100"/>
          <a:sy n="84" d="100"/>
        </p:scale>
        <p:origin x="142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dirty="0" smtClean="0">
                <a:solidFill>
                  <a:srgbClr val="FF0000"/>
                </a:solidFill>
              </a:rPr>
              <a:t> Plan de instalación,  plan de respaldo y plan de migración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F1DBB-D2B5-4901-B422-57DA6591420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2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26/09/2016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20622" y="362599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Proyectos</a:t>
            </a:r>
            <a:endParaRPr lang="es-CO" sz="66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20623" y="91568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 smtClean="0">
                <a:solidFill>
                  <a:schemeClr val="bg1">
                    <a:lumMod val="75000"/>
                  </a:schemeClr>
                </a:solidFill>
              </a:rPr>
              <a:t>Trimestre ADSI Diurno</a:t>
            </a: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Pruebas: Utilizando una técnica que se acople a la herramienta tecnológica según el lenguaje de programación utilizado. (Implementar como mínimo una al proyecto)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Técnicas:   </a:t>
            </a:r>
            <a:r>
              <a:rPr lang="es-CO" sz="2800" b="1" dirty="0" smtClean="0">
                <a:solidFill>
                  <a:srgbClr val="FF0000"/>
                </a:solidFill>
              </a:rPr>
              <a:t> NO APLICA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unitarias        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humo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negra      -Pruebas regresión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caja blanca     -Pruebas del sistema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funcionales    -Pruebas de stress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4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desempeño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integridad de datos y bases de 			datos  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seguridad y control de acceso    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-Pruebas de GUI(Interfaces graficas de 				usuario)    </a:t>
            </a:r>
          </a:p>
          <a:p>
            <a:pPr marL="457200" lvl="1" indent="0">
              <a:buNone/>
            </a:pPr>
            <a:r>
              <a:rPr lang="es-C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Metodología SCRUM: Pruebas de TDD y 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BDD</a:t>
            </a:r>
          </a:p>
          <a:p>
            <a:pPr marL="457200" lvl="1" indent="0">
              <a:buNone/>
            </a:pPr>
            <a:r>
              <a:rPr lang="es-CO" sz="2400" b="1" dirty="0" smtClean="0">
                <a:solidFill>
                  <a:srgbClr val="FF0000"/>
                </a:solidFill>
              </a:rPr>
              <a:t>NO APLICA</a:t>
            </a:r>
            <a:endParaRPr lang="es-CO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8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del diagrama de distribución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-Despliegue de la aplicación en un servidor dependiendo del lenguaje de programación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ES" sz="2400" dirty="0" smtClean="0"/>
              <a:t>Manuales </a:t>
            </a:r>
            <a:r>
              <a:rPr lang="es-ES" sz="2400" dirty="0"/>
              <a:t>de usuario y de </a:t>
            </a:r>
            <a:r>
              <a:rPr lang="es-ES" sz="2400" dirty="0" smtClean="0"/>
              <a:t>operación </a:t>
            </a:r>
          </a:p>
          <a:p>
            <a:pPr marL="457200" lvl="1" indent="0"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s-CO" sz="2400" b="1" dirty="0" smtClean="0">
                <a:solidFill>
                  <a:srgbClr val="FF0000"/>
                </a:solidFill>
              </a:rPr>
              <a:t>NO APLICA</a:t>
            </a:r>
          </a:p>
          <a:p>
            <a:pPr marL="0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4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Metodológico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4" y="2559695"/>
            <a:ext cx="5503295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Nombre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Planteamiento del problema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Alcance del proyecto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2" y="2559695"/>
            <a:ext cx="1973249" cy="2759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del levantamiento de información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Mapa de procesos </a:t>
            </a: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-BPMN o diagrama de flujo de proceso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Hardware, software con el que cuenta el cliente. (Inventario)</a:t>
            </a:r>
          </a:p>
        </p:txBody>
      </p:sp>
    </p:spTree>
    <p:extLst>
      <p:ext uri="{BB962C8B-B14F-4D97-AF65-F5344CB8AC3E}">
        <p14:creationId xmlns:p14="http://schemas.microsoft.com/office/powerpoint/2010/main" val="29111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Informe de Requerimientos(Estándar)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funcionales </a:t>
            </a:r>
          </a:p>
          <a:p>
            <a:pPr marL="457200" lvl="1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-Requerimientos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 funcionales</a:t>
            </a:r>
          </a:p>
          <a:p>
            <a:pPr marL="457200" lvl="1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Casos de Uso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-Diagrama de Casos de </a:t>
            </a: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 </a:t>
            </a:r>
          </a:p>
          <a:p>
            <a:pPr marL="457200" lvl="1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-Formato Casos de Uso Extendido</a:t>
            </a: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806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630017" y="2559695"/>
            <a:ext cx="7340562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Entidad Relación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 MER Notación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crow´s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CO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-Normalización del MER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Diccionario de datos</a:t>
            </a: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559695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Gantt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-Cronograma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-Presupuesto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-Selección del personal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-Informes de uso de </a:t>
            </a:r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</a:p>
          <a:p>
            <a:pPr marL="457200" lvl="1" indent="0">
              <a:buNone/>
            </a:pPr>
            <a:r>
              <a:rPr lang="es-CO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i="1" dirty="0" smtClean="0"/>
              <a:t>se recomienda </a:t>
            </a:r>
            <a:r>
              <a:rPr lang="es-ES" i="1" dirty="0"/>
              <a:t>usar </a:t>
            </a:r>
            <a:r>
              <a:rPr lang="es-ES" i="1" dirty="0" err="1"/>
              <a:t>project</a:t>
            </a:r>
            <a:r>
              <a:rPr lang="es-ES" i="1" dirty="0"/>
              <a:t> para </a:t>
            </a:r>
            <a:r>
              <a:rPr lang="es-ES" i="1" dirty="0" smtClean="0"/>
              <a:t>realizar </a:t>
            </a:r>
            <a:r>
              <a:rPr lang="es-ES" i="1" dirty="0"/>
              <a:t>esta actividad diagrama de </a:t>
            </a:r>
            <a:r>
              <a:rPr lang="es-ES" i="1" dirty="0" err="1"/>
              <a:t>gantt</a:t>
            </a:r>
            <a:r>
              <a:rPr lang="es-ES" i="1" dirty="0"/>
              <a:t>, informes de uso de recursos y presupuestos) </a:t>
            </a:r>
          </a:p>
          <a:p>
            <a:pPr marL="457200" lvl="1" indent="0">
              <a:buNone/>
            </a:pP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7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388709" y="2132307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clases (Estándar UML 2,4,1 o superior)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(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Wireframes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Maquetas de Navegación y Maquetas con base en los </a:t>
            </a:r>
            <a:r>
              <a:rPr lang="es-CO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Mockups</a:t>
            </a: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 de distribución(Estándar UML 2.4.1 o superior)</a:t>
            </a: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255594" y="1907859"/>
            <a:ext cx="7578507" cy="3919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Cuadro comparativo de los diferente proveedores donde se obtendrá el hardware y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control de versiones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Sistemas de integración continua(Opcional)</a:t>
            </a:r>
          </a:p>
          <a:p>
            <a:pPr>
              <a:buFont typeface="Wingdings" pitchFamily="2" charset="2"/>
              <a:buChar char="q"/>
            </a:pPr>
            <a:r>
              <a:rPr lang="es-CO" sz="2800" dirty="0" smtClean="0"/>
              <a:t>Informes de costos (</a:t>
            </a:r>
            <a:r>
              <a:rPr lang="es-CO" sz="2400" dirty="0" smtClean="0"/>
              <a:t>estos dependen del hardware y software, usar </a:t>
            </a:r>
            <a:r>
              <a:rPr lang="es-CO" sz="2400" dirty="0"/>
              <a:t>P</a:t>
            </a:r>
            <a:r>
              <a:rPr lang="es-CO" sz="2400" dirty="0" smtClean="0"/>
              <a:t>roject para generar dichos informes a partir del Gantt)</a:t>
            </a:r>
            <a:endParaRPr lang="es-CO" sz="2800" dirty="0"/>
          </a:p>
          <a:p>
            <a:pPr marL="0" indent="0">
              <a:buNone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8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1" y="17058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5400" b="1" dirty="0" smtClean="0">
                <a:solidFill>
                  <a:schemeClr val="bg1"/>
                </a:solidFill>
              </a:rPr>
              <a:t>Componente </a:t>
            </a: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b="1" dirty="0" smtClean="0">
                <a:solidFill>
                  <a:schemeClr val="bg1">
                    <a:lumMod val="95000"/>
                  </a:schemeClr>
                </a:solidFill>
              </a:rPr>
              <a:t>Técnico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484243" y="2132307"/>
            <a:ext cx="7486336" cy="393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Datos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-Construcción de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-Datos insertados en la Base de Datos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-Consultas y </a:t>
            </a:r>
            <a:r>
              <a:rPr lang="es-CO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joins</a:t>
            </a:r>
            <a:r>
              <a:rPr lang="es-CO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la Base de Datos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s-CO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Prototipo </a:t>
            </a: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funcional: usando un lenguaje de programación, escritorio o WEB.</a:t>
            </a: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es-CO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273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265</Words>
  <Application>Microsoft Office PowerPoint</Application>
  <PresentationFormat>Presentación en pantalla (4:3)</PresentationFormat>
  <Paragraphs>122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SENA</cp:lastModifiedBy>
  <cp:revision>160</cp:revision>
  <dcterms:created xsi:type="dcterms:W3CDTF">2014-06-25T16:18:26Z</dcterms:created>
  <dcterms:modified xsi:type="dcterms:W3CDTF">2016-09-26T16:02:57Z</dcterms:modified>
</cp:coreProperties>
</file>