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Chat Secure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1089540" y="28967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Vijay Fathur R. ( 5112100043 )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Faishal Azka J. (5112100061 )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R.M. Iskandar Z. (5112100101 )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 Gede Arya Putra Perdana ( 5112100151 )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Protocol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523300" y="1347075"/>
            <a:ext cx="87378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——Saat pilih menu signup——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"SIGNUP", "AUTH_REQ", "0", "0", "AUTH", “&lt;username:password&gt;”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87975" y="2098650"/>
            <a:ext cx="8808599" cy="199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*accepted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 "LIST_USER" "SIGNUP_SUCCESS" "0" "0" "NULL" "NULL"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*error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 “SIGNUP” “SIGNUP_FAILED” "0" "username" "NULL" "NULL");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432450" y="1200175"/>
            <a:ext cx="7412999" cy="293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——Saat pilih menu login——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"LOGIN", "AUTH_REQ", "0", "0", "AUTH", "&lt;username:password&gt;"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#######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*terima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 “LIST_USER” "LOGIN_SUCCESS" "0" "username" "NULL" "NULL"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*error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 “LOGIN” “LOGIN_FAILED” "0" "0" "NULL" "NULL");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#######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43245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Protocol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Protocol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52600" y="1200175"/>
            <a:ext cx="7412999" cy="293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——Saat berada di menu list user——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### Meminta List User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"LIST_USER", "LIST_USER_REQ", "0", "username", "NULL", "NULL"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"LIST_USER", "LIST_USER_SEND", "0", "username", "LIST", "&lt;ListUser dipisah dengan delimiter ‘:’&gt;"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——Saat pesan terima chat——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#######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*terima chat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:  “INCHAT” "RECEIVE_MESSAGE" "receiver" "sender" "MESSAGE" “&lt;pesan&gt;”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*kirim pesan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 </a:t>
            </a:r>
            <a:r>
              <a:rPr lang="en">
                <a:solidFill>
                  <a:schemeClr val="lt1"/>
                </a:solidFill>
              </a:rPr>
              <a:t> “INCHAT” "SEND_MESSAGE" "receiver" "sender" "MESSAGE" “&lt;pesan&gt;”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#######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Protocol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52675" y="1200175"/>
            <a:ext cx="6312000" cy="19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——Saat pilih menu logout——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: "LOGOUT", "LOGOUT_REQ", "0", "username", "NULL", "NULL"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SERVER :  </a:t>
            </a:r>
            <a:r>
              <a:rPr lang="en">
                <a:solidFill>
                  <a:srgbClr val="FFFFFF"/>
                </a:solidFill>
              </a:rPr>
              <a:t>"LOGOUT", "LOGOUT_SUCCESS", "0", "0", "NULL", "NULL"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-175021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Algorithm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350" y="1145125"/>
            <a:ext cx="3915324" cy="3205399"/>
          </a:xfrm>
          <a:prstGeom prst="rect">
            <a:avLst/>
          </a:prstGeom>
          <a:noFill/>
          <a:ln cap="flat" w="9525">
            <a:solidFill>
              <a:srgbClr val="2C2C2C"/>
            </a:solidFill>
            <a:prstDash val="solid"/>
            <a:miter/>
            <a:headEnd len="med" w="med" type="none"/>
            <a:tailEnd len="med" w="med" type="none"/>
          </a:ln>
        </p:spPr>
      </p:pic>
      <p:sp>
        <p:nvSpPr>
          <p:cNvPr id="81" name="Shape 81"/>
          <p:cNvSpPr txBox="1"/>
          <p:nvPr>
            <p:ph idx="1" type="body"/>
          </p:nvPr>
        </p:nvSpPr>
        <p:spPr>
          <a:xfrm>
            <a:off x="348875" y="971575"/>
            <a:ext cx="4177800" cy="385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Aplikasi chat ini menggunakan enkripsi RC4 karena algoritma tersebut adalah algoritma yang simpel,cepat, dan mudah diimplementasikan untuk stream cipher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Teknik Pseudorandom generator yang diterapkan pada RC4 adalah algoritma Mersenne Twister 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Pseudorandom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Semua isi dalam format protokol ( username, password, dan konten pesan ) akan di-enkripsi.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Khusus untuk password, akan di-hash dengan menggunakan SHA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Proses enkripsi dimulai dari client pengirim. Setelah sampai di server, pesan akan didekripsi dan dienkripsi lagi. Kemudian setelah sampai di client penerima, pesan akan didekripsi.</a:t>
            </a:r>
          </a:p>
          <a:p>
            <a:pPr lvl="0">
              <a:spcBef>
                <a:spcPts val="0"/>
              </a:spcBef>
              <a:buNone/>
            </a:pPr>
            <a:br>
              <a:rPr lang="en" sz="2400">
                <a:solidFill>
                  <a:srgbClr val="FFFFFF"/>
                </a:solidFill>
              </a:rPr>
            </a:br>
            <a:br>
              <a:rPr lang="en" sz="2400">
                <a:solidFill>
                  <a:srgbClr val="FFFFFF"/>
                </a:solidFill>
              </a:rPr>
            </a:b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Things to be Encrypted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863250"/>
            <a:ext cx="53984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Menggunakan algoritma Diffie-Helman untuk meng-generate key dalam enkripsi pesannya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Tiap user dalam aplikasi memiliki 1 private key, kemudian pada masing-masing user akan mengkalkulasikan private key-nya untuk memperoleh public key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Public key ini akan di-share satu sama lain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Shared secret key akan digunakan sebagai seed untuk generate key enkripsi.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457200" y="-22621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Distributing the Key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800" y="-22625"/>
            <a:ext cx="3265275" cy="49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