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9" name="Shape 39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40" name="Shape 40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Chat Secure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2896759" x="10895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Vijay Fathur R. ( 5112100043 )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Faishal Azka J. (5112100061 )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R.M. Iskandar Z. (5112100101 )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 Gede Arya Putra Perdana ( 5112100151 )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863250" x="457200"/>
            <a:ext cy="3630300" cx="5398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Menggunakan algoritma Diffie-Helman untuk meng-generate key dalam enkripsi pesannya</a:t>
            </a:r>
          </a:p>
          <a:p>
            <a:pPr algn="just"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Tiap user dalam aplikasi memiliki 1 private key, kemudian pada masing-masing user akan mengkalkulasikan private key-nya untuk memperoleh public key</a:t>
            </a:r>
          </a:p>
          <a:p>
            <a:pPr algn="just"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Public key dari tiap user didapat dari : </a:t>
            </a:r>
          </a:p>
          <a:p>
            <a:pPr algn="just"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g</a:t>
            </a:r>
            <a:r>
              <a:rPr baseline="30000" sz="1800" lang="en">
                <a:solidFill>
                  <a:srgbClr val="FFFFFF"/>
                </a:solidFill>
              </a:rPr>
              <a:t>a </a:t>
            </a:r>
            <a:r>
              <a:rPr sz="1800" lang="en">
                <a:solidFill>
                  <a:srgbClr val="FFFFFF"/>
                </a:solidFill>
              </a:rPr>
              <a:t>mod p</a:t>
            </a:r>
          </a:p>
          <a:p>
            <a:pPr algn="just"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p = large prime number</a:t>
            </a:r>
          </a:p>
          <a:p>
            <a:pPr algn="just"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g = generator atau base ( 0 &lt; g &lt; p )</a:t>
            </a:r>
          </a:p>
          <a:p>
            <a:pPr algn="just"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a = private key</a:t>
            </a:r>
          </a:p>
          <a:p>
            <a:pPr algn="just" lvl="0" indent="-3429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Public key ini akan di-share satu sama lain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y="-22621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Distributing the Key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22625" x="5855800"/>
            <a:ext cy="4901725" cx="32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1347075" x="523300"/>
            <a:ext cy="863400" cx="873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——Saat pilih menu signup——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"SIGNUP" “SIGNUP_REQ” "0" "0" “NULL” “NULL”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2098650" x="587975"/>
            <a:ext cy="1997699" cx="880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*accepted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 "SIGNUP" "AUTH_REQUIRED" "0" "0" "NULL" "NULL"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 “HOME” “ERROR” "0" "0" "NULL" "NULL");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"SIGNUP" “AUTH_REQUEST” "0" "0" “AUTH” “&lt;Username:Password&gt;“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1666175" x="321525"/>
            <a:ext cy="2804699" cx="902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*accepted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“INCHAT” “SIGNUP_SUCCESS” "0" “&lt;Username pengirim&gt;“ “NULL” “NULL“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“INCHAT” “LIST_USER_REQ” “0” “&lt;Username pengirim&gt;” “NULL” “NULL”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“INCHAT” “LIST_USER_SEND” "0" “&lt;Username pengirim&gt;“ “LIST” “&lt;UsernameAllOnline&gt;“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“INCHAT” “LIST_USER_REQ” “0” “&lt;Username pengirim&gt;” “NULL” “NULL”  //looping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&gt; jika selesai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“INCHAT” “LIST_USER_DONE” "0" “&lt;Username pengirim&gt;“ “NULL” “NULL“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“INCHAT” “LIST_USER_OK” “0” “&lt;Username pengirim&gt;” “NULL” “NULL”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*error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"SIGNUP" “SIGNUP_FAILED” "0" “0” “NULL” “NULL“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“SIGNUP” “SIGNUP_RETRY” "0" "0" “NULL” “NULL” back loop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—-END MENU SIGNUP—-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/>
        </p:nvSpPr>
        <p:spPr>
          <a:xfrm>
            <a:off y="1200175" x="432450"/>
            <a:ext cy="2936399" cx="741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——Saat pilih menu login——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“LOGIN” “LOGIN_REQ” "0" "0" “NULL” “NULL”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#######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*terima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 “LOGIN” "AUTH_REQUIRED" "0" "0" "NULL" "NULL"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 “HOME” “ERROR” "0" "0" "NULL" "NULL");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#######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“LOGIN” “AUTH_REQUEST” "0" "0" “AUTH” “&lt;Username:Password&gt;“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05978" x="43245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/>
        </p:nvSpPr>
        <p:spPr>
          <a:xfrm>
            <a:off y="1466000" x="500350"/>
            <a:ext cy="30000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*terima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“INCHAT” “LOGIN_SUCCESS” "0" “&lt;Username pengirim&gt;“ “NULL” “NULL“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“INCHAT” “LIST_USER_SEND” "0" “&lt;Username pengirim&gt;“ “LIST” “&lt;UsernameAllOnline&gt;“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“INCHAT” “LIST_USER_REQ” “0” “&lt;Username pengirim&gt;” “NULL” “NULL”  looping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&gt; jika selesai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“INCHAT” “LIST_USER_DONE” "0" “&lt;Username pengirim&gt;“ “NULL” “NULL“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“INCHAT” “LIST_USER_OK” “0” “&lt;Username pengirim&gt;” “NULL” “NULL”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*error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“LOGIN” “LOGIN_FAILED” "0" “0” “NULL” “NULL“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“LOGIN” “LOGIN_RETRY” "0" "0" “NULL” “NULL” back loop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—-END MENU LOGIN—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1330300" x="187000"/>
            <a:ext cy="1653300" cx="919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—-Saat di chat—-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“INCHAT” “SEND_MESSAGE” “&lt;receiver’s username&gt;“ “&lt;sender’s username&gt;“ “STRING” “&lt;Pesan&gt;”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^ meneruskan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-175021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RC4 Algorithm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5125" x="4909350"/>
            <a:ext cy="3205399" cx="3915324"/>
          </a:xfrm>
          <a:prstGeom prst="rect">
            <a:avLst/>
          </a:prstGeom>
          <a:noFill/>
          <a:ln w="9525" cap="flat">
            <a:solidFill>
              <a:srgbClr val="2C2C2C"/>
            </a:solidFill>
            <a:prstDash val="solid"/>
            <a:miter/>
            <a:headEnd w="med" len="med" type="none"/>
            <a:tailEnd w="med" len="med" type="none"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y="971575" x="348875"/>
            <a:ext cy="3852599" cx="417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556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FFFFFF"/>
                </a:solidFill>
              </a:rPr>
              <a:t>Aplikasi chat ini menggunakan enkripsi RC4 karena algoritma tersebut adalah algoritma yang simpel dan cepat untuk stream cipher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460800" x="457200"/>
            <a:ext cy="4517400" cx="564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FFFFFF"/>
                </a:solidFill>
              </a:rPr>
              <a:t>Proses Inisialisasi S-Box(Array S)</a:t>
            </a:r>
          </a:p>
          <a:p>
            <a:pPr rtl="0" lvl="0" indent="-228600" marL="914400">
              <a:spcBef>
                <a:spcPts val="0"/>
              </a:spcBef>
              <a:buSzPct val="142857"/>
              <a:buNone/>
            </a:pPr>
            <a:r>
              <a:rPr sz="1400" lang="en">
                <a:solidFill>
                  <a:srgbClr val="FFFFFF"/>
                </a:solidFill>
              </a:rPr>
              <a:t>for  i = 0 to 255</a:t>
            </a:r>
          </a:p>
          <a:p>
            <a:pPr rtl="0" lvl="0" indent="-228600" marL="1371600">
              <a:spcBef>
                <a:spcPts val="0"/>
              </a:spcBef>
              <a:buSzPct val="142857"/>
              <a:buNone/>
            </a:pPr>
            <a:r>
              <a:rPr sz="1400" lang="en">
                <a:solidFill>
                  <a:srgbClr val="FFFFFF"/>
                </a:solidFill>
              </a:rPr>
              <a:t>S[i] = i</a:t>
            </a:r>
          </a:p>
          <a:p>
            <a:pPr rtl="0" lvl="0" indent="-3556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FFFFFF"/>
                </a:solidFill>
              </a:rPr>
              <a:t>Proses Inisialisasi S-Box (Array K)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array Kunci // Array dengan panjang kunci “length”.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for i = 0 to 255</a:t>
            </a:r>
          </a:p>
          <a:p>
            <a:pPr rt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K[i] = Kunci [i mod length]</a:t>
            </a:r>
          </a:p>
          <a:p>
            <a:pPr rtl="0" lvl="0" indent="-3556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FFFFFF"/>
                </a:solidFill>
              </a:rPr>
              <a:t>Proses Pengacakan S-Box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i = 0; j = 0;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for i = 0 to 255 {</a:t>
            </a:r>
          </a:p>
          <a:p>
            <a:pPr rtl="0" indent="0" marL="9144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j = (j + S[i] + K[i]) mod 255</a:t>
            </a:r>
          </a:p>
          <a:p>
            <a:pPr rtl="0" indent="0" marL="9144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Swap S[i] dan S[j]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-3556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FFFFFF"/>
                </a:solidFill>
              </a:rPr>
              <a:t>Pseudo Random Byte</a:t>
            </a:r>
          </a:p>
          <a:p>
            <a:pPr rtl="0" lvl="0" indent="-228600" marL="914400">
              <a:spcBef>
                <a:spcPts val="0"/>
              </a:spcBef>
              <a:buSzPct val="142857"/>
              <a:buNone/>
            </a:pPr>
            <a:r>
              <a:rPr sz="1400" lang="en">
                <a:solidFill>
                  <a:srgbClr val="FFFFFF"/>
                </a:solidFill>
              </a:rPr>
              <a:t>i = (i + 1) mod 255</a:t>
            </a:r>
          </a:p>
          <a:p>
            <a:pPr rtl="0" lvl="0" indent="-228600" marL="914400">
              <a:spcBef>
                <a:spcPts val="0"/>
              </a:spcBef>
              <a:buSzPct val="142857"/>
              <a:buNone/>
            </a:pPr>
            <a:r>
              <a:rPr sz="1400" lang="en">
                <a:solidFill>
                  <a:srgbClr val="FFFFFF"/>
                </a:solidFill>
              </a:rPr>
              <a:t>j = (j + S[i] mod 255</a:t>
            </a:r>
          </a:p>
          <a:p>
            <a:pPr rtl="0" lvl="0" indent="-228600" marL="914400">
              <a:spcBef>
                <a:spcPts val="0"/>
              </a:spcBef>
              <a:buSzPct val="142857"/>
              <a:buNone/>
            </a:pPr>
            <a:r>
              <a:rPr sz="1400" lang="en">
                <a:solidFill>
                  <a:srgbClr val="FFFFFF"/>
                </a:solidFill>
              </a:rPr>
              <a:t>swap S[i] dan S[j]</a:t>
            </a:r>
          </a:p>
          <a:p>
            <a:pPr rtl="0" lvl="0" indent="-228600" marL="914400">
              <a:spcBef>
                <a:spcPts val="0"/>
              </a:spcBef>
              <a:buSzPct val="142857"/>
              <a:buNone/>
            </a:pPr>
            <a:r>
              <a:rPr sz="1400" lang="en">
                <a:solidFill>
                  <a:srgbClr val="FFFFFF"/>
                </a:solidFill>
              </a:rPr>
              <a:t>t = (S[i] + S[j] mod 255</a:t>
            </a:r>
          </a:p>
          <a:p>
            <a:pPr rtl="0" lvl="0" indent="-228600" marL="914400">
              <a:spcBef>
                <a:spcPts val="0"/>
              </a:spcBef>
              <a:buSzPct val="142857"/>
              <a:buNone/>
            </a:pPr>
            <a:r>
              <a:rPr sz="1400" lang="en">
                <a:solidFill>
                  <a:srgbClr val="FFFFFF"/>
                </a:solidFill>
              </a:rPr>
              <a:t>K = S[t]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y="-380996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Alur Algoritma RC4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3821700" x="4769050"/>
            <a:ext cy="1156500" cx="427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">
                <a:solidFill>
                  <a:srgbClr val="FFFFFF"/>
                </a:solidFill>
              </a:rPr>
              <a:t>Kemudian byte K di-XOR kan dengan plaintext untuk menghasilkan ciphertext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Semua isi dalam format protokol akan di enkripsi menggunakan RC4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optional 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data password yang disimpan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Things to be Encrypted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