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0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34858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Chat Secure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089540" y="28967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Vijay Fathur R. ( 5112100043 )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Faishal Azka J. (5112100061 )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R.M. Iskandar Z. (5112100101 )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 Gede Arya Putra Perdana ( 5112100151 )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Protocol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23300" y="1347075"/>
            <a:ext cx="8737800" cy="8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——Saat pilih menu </a:t>
            </a:r>
            <a:r>
              <a:rPr lang="en" dirty="0" smtClean="0">
                <a:solidFill>
                  <a:schemeClr val="bg2"/>
                </a:solidFill>
              </a:rPr>
              <a:t>sign up</a:t>
            </a:r>
            <a:r>
              <a:rPr lang="en" dirty="0">
                <a:solidFill>
                  <a:schemeClr val="bg2"/>
                </a:solidFill>
              </a:rPr>
              <a:t>——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Client : "SIGNUP", "</a:t>
            </a:r>
            <a:r>
              <a:rPr lang="en" dirty="0" smtClean="0">
                <a:solidFill>
                  <a:schemeClr val="bg2"/>
                </a:solidFill>
              </a:rPr>
              <a:t>AUTH_REQUEST", </a:t>
            </a:r>
            <a:r>
              <a:rPr lang="en" dirty="0">
                <a:solidFill>
                  <a:schemeClr val="bg2"/>
                </a:solidFill>
              </a:rPr>
              <a:t>"0", "0", "AUTH", “&lt;username:password&gt;”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87975" y="2098650"/>
            <a:ext cx="8808599" cy="199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*accepted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SERVER :  </a:t>
            </a:r>
            <a:r>
              <a:rPr lang="en" dirty="0" smtClean="0">
                <a:solidFill>
                  <a:schemeClr val="bg2"/>
                </a:solidFill>
              </a:rPr>
              <a:t>“</a:t>
            </a:r>
            <a:r>
              <a:rPr lang="en" dirty="0" smtClean="0">
                <a:solidFill>
                  <a:schemeClr val="bg2"/>
                </a:solidFill>
              </a:rPr>
              <a:t>SIGNUP</a:t>
            </a:r>
            <a:r>
              <a:rPr lang="en" dirty="0" smtClean="0">
                <a:solidFill>
                  <a:schemeClr val="bg2"/>
                </a:solidFill>
              </a:rPr>
              <a:t>" </a:t>
            </a:r>
            <a:r>
              <a:rPr lang="en" dirty="0">
                <a:solidFill>
                  <a:schemeClr val="bg2"/>
                </a:solidFill>
              </a:rPr>
              <a:t>"SIGNUP_SUCCESS" "0" "0" "NULL" "NULL"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*error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SERVER :  “SIGNUP” “SIGNUP_FAILED” "0" "username" "NULL" "NULL");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432450" y="1200175"/>
            <a:ext cx="7412999" cy="29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——Saat pilih menu login——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Client : "LOGIN", "</a:t>
            </a:r>
            <a:r>
              <a:rPr lang="en" dirty="0" smtClean="0">
                <a:solidFill>
                  <a:schemeClr val="bg2"/>
                </a:solidFill>
              </a:rPr>
              <a:t>AUTH_REQUEST", </a:t>
            </a:r>
            <a:r>
              <a:rPr lang="en" dirty="0">
                <a:solidFill>
                  <a:schemeClr val="bg2"/>
                </a:solidFill>
              </a:rPr>
              <a:t>"0", "0", "AUTH", "&lt;username:password&gt;"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#######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*terima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SERVER :  </a:t>
            </a:r>
            <a:r>
              <a:rPr lang="en" dirty="0" smtClean="0">
                <a:solidFill>
                  <a:schemeClr val="bg2"/>
                </a:solidFill>
              </a:rPr>
              <a:t>“LIST_USER” </a:t>
            </a:r>
            <a:r>
              <a:rPr lang="en" dirty="0">
                <a:solidFill>
                  <a:schemeClr val="bg2"/>
                </a:solidFill>
              </a:rPr>
              <a:t>"LOGIN_SUCCESS" "0" "username" "NULL" "NULL"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*error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SERVER :  “LOGIN” “LOGIN_FAILED” "0" "0" "NULL" "NULL");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#######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3245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bg2"/>
                </a:solidFill>
              </a:rPr>
              <a:t>Protocol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bg2"/>
                </a:solidFill>
              </a:rPr>
              <a:t>Protocol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52600" y="1200175"/>
            <a:ext cx="7412999" cy="29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——Saat berada di menu list user——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### Meminta List User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Client : "LIST_USER", "LIST_USER_REQ", "0", "username", "NULL", "NULL"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Server : "LIST_USER", "LIST_USER_SEND", "0", "username", "LIST", "&lt;ListUser dipisah dengan delimiter ‘:’&gt;"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——Saat pesan terima chat——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#######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*terima chat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Server :  “INCHAT” "RECEIVE_MESSAGE" "receiver" "sender" "MESSAGE" “&lt;pesan&gt;”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*kirim pesan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Client :   “INCHAT” "SEND_MESSAGE" "receiver" "sender" "MESSAGE" “&lt;pesan&gt;”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#######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bg2"/>
                </a:solidFill>
              </a:rPr>
              <a:t>Protocol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52675" y="1200175"/>
            <a:ext cx="6312000" cy="19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bg2"/>
                </a:solidFill>
              </a:rPr>
              <a:t>——Saat pilih menu logout——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bg2"/>
                </a:solidFill>
              </a:rPr>
              <a:t>Client : "LOGOUT", "LOGOUT_REQ", "0", "username", "NULL", "NULL"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bg2"/>
                </a:solidFill>
              </a:rPr>
              <a:t>SERVER :  "LOGOUT", "LOGOUT_SUCCESS", "0", "0", "NULL", "NULL"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-175021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bg2"/>
                </a:solidFill>
              </a:rPr>
              <a:t>Algorithm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350" y="1145125"/>
            <a:ext cx="3915324" cy="3205399"/>
          </a:xfrm>
          <a:prstGeom prst="rect">
            <a:avLst/>
          </a:prstGeom>
          <a:noFill/>
          <a:ln w="9525" cap="flat">
            <a:solidFill>
              <a:srgbClr val="2C2C2C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48875" y="971575"/>
            <a:ext cx="4177800" cy="385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bg2"/>
                </a:solidFill>
              </a:rPr>
              <a:t>Aplikasi chat ini menggunakan enkripsi RC4 karena algoritma tersebut adalah algoritma yang simpel,cepat, dan mudah diimplementasikan untuk stream cipher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bg2"/>
                </a:solidFill>
              </a:rPr>
              <a:t>Teknik Pseudorandom generator yang diterapkan pada RC4 adalah algoritma Mersenne Twister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bg2"/>
                </a:solidFill>
              </a:rPr>
              <a:t>Pseudorandom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bg2"/>
                </a:solidFill>
              </a:rPr>
              <a:t>Semua isi dalam format protokol ( username, password, dan konten pesan ) akan di-enkripsi.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bg2"/>
                </a:solidFill>
              </a:rPr>
              <a:t>Khusus untuk password, akan di-hash dengan menggunakan SHA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bg2"/>
                </a:solidFill>
              </a:rPr>
              <a:t>Proses enkripsi dimulai dari client pengirim. Setelah sampai di server, pesan akan didekripsi dan dienkripsi lagi. Kemudian setelah sampai di client penerima, pesan akan didekripsi.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bg2"/>
                </a:solidFill>
              </a:rPr>
              <a:t/>
            </a:r>
            <a:br>
              <a:rPr lang="en" sz="2400">
                <a:solidFill>
                  <a:schemeClr val="bg2"/>
                </a:solidFill>
              </a:rPr>
            </a:br>
            <a:r>
              <a:rPr lang="en" sz="2400">
                <a:solidFill>
                  <a:schemeClr val="bg2"/>
                </a:solidFill>
              </a:rPr>
              <a:t/>
            </a:r>
            <a:br>
              <a:rPr lang="en" sz="2400">
                <a:solidFill>
                  <a:schemeClr val="bg2"/>
                </a:solidFill>
              </a:rPr>
            </a:br>
            <a:endParaRPr lang="en" sz="2400">
              <a:solidFill>
                <a:schemeClr val="bg2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bg2"/>
                </a:solidFill>
              </a:rPr>
              <a:t>Things to be Encrypted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863250"/>
            <a:ext cx="53984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bg2"/>
                </a:solidFill>
              </a:rPr>
              <a:t>Menggunakan algoritma Diffie-Helman untuk meng-generate key dalam enkripsi pesannya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bg2"/>
                </a:solidFill>
              </a:rPr>
              <a:t>Tiap user dalam aplikasi memiliki 1 private key, kemudian pada masing-masing user akan mengkalkulasikan private key-nya untuk memperoleh public key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bg2"/>
                </a:solidFill>
              </a:rPr>
              <a:t>Public key ini akan di-share satu sama lain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bg2"/>
                </a:solidFill>
              </a:rPr>
              <a:t>Shared secret key akan digunakan sebagai seed untuk generate key enkripsi.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-22621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bg2"/>
                </a:solidFill>
              </a:rPr>
              <a:t>Distributing the Key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800" y="-22625"/>
            <a:ext cx="3265275" cy="49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480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</vt:lpstr>
      <vt:lpstr>Chat Secure</vt:lpstr>
      <vt:lpstr>Protocol</vt:lpstr>
      <vt:lpstr>Protocol</vt:lpstr>
      <vt:lpstr>Protocol</vt:lpstr>
      <vt:lpstr>Protocol</vt:lpstr>
      <vt:lpstr>Algorithm</vt:lpstr>
      <vt:lpstr>Pseudorandom</vt:lpstr>
      <vt:lpstr>Things to be Encrypted</vt:lpstr>
      <vt:lpstr>Distributing the Key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Secure</dc:title>
  <cp:lastModifiedBy>asus</cp:lastModifiedBy>
  <cp:revision>2</cp:revision>
  <dcterms:modified xsi:type="dcterms:W3CDTF">2015-04-07T18:10:42Z</dcterms:modified>
</cp:coreProperties>
</file>