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11369"/>
            <a:ext cx="7766936" cy="64394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Review HTML &amp; CSS</a:t>
            </a:r>
            <a:endParaRPr 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704" y="1687133"/>
            <a:ext cx="8179299" cy="4662152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sz="2800" b="1" u="sng" dirty="0" smtClean="0"/>
              <a:t>Set up Layout with </a:t>
            </a:r>
            <a:r>
              <a:rPr lang="en-US" sz="2800" b="1" u="sng" dirty="0" err="1" smtClean="0"/>
              <a:t>abtributes</a:t>
            </a:r>
            <a:r>
              <a:rPr lang="en-US" sz="2800" b="1" u="sng" dirty="0"/>
              <a:t> </a:t>
            </a:r>
            <a:r>
              <a:rPr lang="en-US" sz="2800" b="1" u="sng" dirty="0" smtClean="0"/>
              <a:t>“</a:t>
            </a:r>
            <a:r>
              <a:rPr lang="en-US" sz="2800" b="1" u="sng" dirty="0" err="1" smtClean="0"/>
              <a:t>display:flex</a:t>
            </a:r>
            <a:r>
              <a:rPr lang="en-US" sz="2800" b="1" u="sng" dirty="0" smtClean="0"/>
              <a:t>”</a:t>
            </a:r>
          </a:p>
          <a:p>
            <a:pPr marL="800100" lvl="1" indent="-342900" algn="l">
              <a:buAutoNum type="arabicPeriod"/>
            </a:pPr>
            <a:r>
              <a:rPr lang="en-US" sz="2000" dirty="0" smtClean="0"/>
              <a:t>A lot of </a:t>
            </a:r>
            <a:r>
              <a:rPr lang="en-US" sz="2000" dirty="0"/>
              <a:t>properties </a:t>
            </a:r>
            <a:r>
              <a:rPr lang="en-US" sz="2000" dirty="0" smtClean="0"/>
              <a:t>are </a:t>
            </a:r>
            <a:r>
              <a:rPr lang="en-US" dirty="0" smtClean="0"/>
              <a:t>:</a:t>
            </a:r>
          </a:p>
          <a:p>
            <a:pPr marL="1257300" lvl="2" indent="-342900" algn="l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flex-direction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row/ column/ column(row)-reserve</a:t>
            </a:r>
          </a:p>
          <a:p>
            <a:pPr marL="1257300" lvl="2" indent="-342900" algn="l">
              <a:buFont typeface="Wingdings 3" charset="2"/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flex-wrap 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wrap/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nowrap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wrap-reserve</a:t>
            </a:r>
          </a:p>
          <a:p>
            <a:pPr marL="1257300" lvl="2" indent="-342900" algn="l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justify-content :  flex-start(end)/ space-around(between)</a:t>
            </a:r>
          </a:p>
          <a:p>
            <a:pPr marL="1257300" lvl="2" indent="-342900" algn="l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align-items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flex-start(end)/ center/ stretch/ baseline</a:t>
            </a:r>
          </a:p>
          <a:p>
            <a:pPr marL="1257300" lvl="2" indent="-342900" algn="l">
              <a:buFont typeface="Wingdings 3" charset="2"/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align-content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flex-start(end)/ center/ stretch/ baseline</a:t>
            </a:r>
          </a:p>
          <a:p>
            <a:pPr marL="1257300" lvl="2" indent="-342900" algn="l">
              <a:buAutoNum type="arabicPeriod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 algn="l">
              <a:buAutoNum type="arabicPeriod"/>
            </a:pPr>
            <a:endParaRPr lang="en-US" dirty="0" smtClean="0"/>
          </a:p>
          <a:p>
            <a:pPr marL="800100" lvl="1" indent="-342900" algn="l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90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6" y="283335"/>
            <a:ext cx="7766936" cy="88864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Layout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 HTML5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712890"/>
            <a:ext cx="7766936" cy="46235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1712890"/>
            <a:ext cx="8436876" cy="47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0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0" y="253762"/>
            <a:ext cx="7766936" cy="1034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Very Note HTML5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790163"/>
            <a:ext cx="7766936" cy="335756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Use </a:t>
            </a:r>
            <a:r>
              <a:rPr lang="en-US" sz="2000" b="1" dirty="0" smtClean="0">
                <a:solidFill>
                  <a:srgbClr val="0070C0"/>
                </a:solidFill>
              </a:rPr>
              <a:t>id/class </a:t>
            </a:r>
            <a:r>
              <a:rPr lang="en-US" sz="2000" dirty="0" smtClean="0"/>
              <a:t>to define : </a:t>
            </a:r>
            <a:r>
              <a:rPr lang="en-US" sz="2000" dirty="0"/>
              <a:t>header, top, bottom, footer, menu, navigation, main, container, content, article, sidebar, </a:t>
            </a:r>
            <a:r>
              <a:rPr lang="en-US" sz="2000" dirty="0" err="1" smtClean="0"/>
              <a:t>topnav</a:t>
            </a:r>
            <a:r>
              <a:rPr lang="en-US" sz="2000" dirty="0" smtClean="0"/>
              <a:t>, </a:t>
            </a:r>
            <a:r>
              <a:rPr lang="en-US" dirty="0" smtClean="0"/>
              <a:t>…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But</a:t>
            </a:r>
            <a:r>
              <a:rPr lang="en-US" sz="2000" dirty="0" smtClean="0"/>
              <a:t>, </a:t>
            </a:r>
            <a:r>
              <a:rPr lang="en-US" sz="2000" dirty="0"/>
              <a:t>this makes search engines (Google) unable to identify content and page structure easily. Therefore, </a:t>
            </a:r>
            <a:r>
              <a:rPr lang="en-US" sz="2000" b="1" dirty="0">
                <a:solidFill>
                  <a:srgbClr val="0070C0"/>
                </a:solidFill>
              </a:rPr>
              <a:t>HTML5 was born and contains semantic elements </a:t>
            </a:r>
            <a:r>
              <a:rPr lang="en-US" sz="2000" dirty="0"/>
              <a:t>to </a:t>
            </a:r>
            <a:r>
              <a:rPr lang="en-US" sz="2000" dirty="0" smtClean="0"/>
              <a:t>create a </a:t>
            </a:r>
            <a:r>
              <a:rPr lang="en-US" sz="2000" dirty="0"/>
              <a:t>semantic web: "allows data to be shared and reused in many applications, businesses and communities".</a:t>
            </a:r>
          </a:p>
        </p:txBody>
      </p:sp>
    </p:spTree>
    <p:extLst>
      <p:ext uri="{BB962C8B-B14F-4D97-AF65-F5344CB8AC3E}">
        <p14:creationId xmlns:p14="http://schemas.microsoft.com/office/powerpoint/2010/main" val="17869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Very Note HTML5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/>
          <a:lstStyle/>
          <a:p>
            <a:r>
              <a:rPr lang="en-US" dirty="0" smtClean="0">
                <a:solidFill>
                  <a:srgbClr val="FFCC00"/>
                </a:solidFill>
              </a:rPr>
              <a:t>&lt;header&gt;</a:t>
            </a:r>
            <a:r>
              <a:rPr lang="en-US" dirty="0" smtClean="0"/>
              <a:t> #  </a:t>
            </a: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 smtClean="0">
                <a:solidFill>
                  <a:srgbClr val="FFCC00"/>
                </a:solidFill>
              </a:rPr>
              <a:t>head&gt;</a:t>
            </a:r>
          </a:p>
          <a:p>
            <a:r>
              <a:rPr lang="en-US" dirty="0" smtClean="0">
                <a:solidFill>
                  <a:srgbClr val="FFCC00"/>
                </a:solidFill>
              </a:rPr>
              <a:t>&lt;header&gt;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CC00"/>
                </a:solidFill>
              </a:rPr>
              <a:t> </a:t>
            </a:r>
            <a:r>
              <a:rPr lang="en-US" dirty="0" smtClean="0">
                <a:solidFill>
                  <a:srgbClr val="FFCC00"/>
                </a:solidFill>
              </a:rPr>
              <a:t>&lt;footer&gt; </a:t>
            </a:r>
            <a:r>
              <a:rPr lang="en-US" dirty="0" smtClean="0">
                <a:solidFill>
                  <a:schemeClr val="tx1"/>
                </a:solidFill>
              </a:rPr>
              <a:t>not only use </a:t>
            </a:r>
            <a:r>
              <a:rPr lang="en-US" dirty="0">
                <a:solidFill>
                  <a:schemeClr val="tx1"/>
                </a:solidFill>
              </a:rPr>
              <a:t>for the main layout, but also for the article inside. In the header we have html5 &lt;</a:t>
            </a:r>
            <a:r>
              <a:rPr lang="en-US" dirty="0" err="1" smtClean="0">
                <a:solidFill>
                  <a:schemeClr val="tx1"/>
                </a:solidFill>
              </a:rPr>
              <a:t>hgroup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gop</a:t>
            </a:r>
            <a:r>
              <a:rPr lang="en-US" dirty="0">
                <a:solidFill>
                  <a:schemeClr val="tx1"/>
                </a:solidFill>
              </a:rPr>
              <a:t> the header </a:t>
            </a:r>
            <a:r>
              <a:rPr lang="en-US" dirty="0" smtClean="0">
                <a:solidFill>
                  <a:schemeClr val="tx1"/>
                </a:solidFill>
              </a:rPr>
              <a:t>again.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89" y="2600146"/>
            <a:ext cx="6554115" cy="34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1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191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Trebuchet MS</vt:lpstr>
      <vt:lpstr>Wingdings 3</vt:lpstr>
      <vt:lpstr>Facet</vt:lpstr>
      <vt:lpstr>Review HTML &amp; CSS</vt:lpstr>
      <vt:lpstr>Layout in HTML5</vt:lpstr>
      <vt:lpstr>Very Note HTML5</vt:lpstr>
      <vt:lpstr>Very Note HTML5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HTML &amp; CSS</dc:title>
  <dc:creator>HUY HUYNH</dc:creator>
  <cp:lastModifiedBy>HUY HUYNH</cp:lastModifiedBy>
  <cp:revision>8</cp:revision>
  <dcterms:created xsi:type="dcterms:W3CDTF">2019-04-19T04:47:02Z</dcterms:created>
  <dcterms:modified xsi:type="dcterms:W3CDTF">2019-04-21T16:19:46Z</dcterms:modified>
</cp:coreProperties>
</file>