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03777-73F8-4484-B12D-0C14AAD33C5A}" v="22" dt="2022-05-23T12:04:52.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76" d="100"/>
          <a:sy n="76" d="100"/>
        </p:scale>
        <p:origin x="72"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富澤 一舟" userId="86837ecb1614ed18" providerId="LiveId" clId="{62803777-73F8-4484-B12D-0C14AAD33C5A}"/>
    <pc:docChg chg="undo custSel addSld modSld addMainMaster delMainMaster">
      <pc:chgData name="富澤 一舟" userId="86837ecb1614ed18" providerId="LiveId" clId="{62803777-73F8-4484-B12D-0C14AAD33C5A}" dt="2022-05-23T12:04:58.846" v="2535" actId="26606"/>
      <pc:docMkLst>
        <pc:docMk/>
      </pc:docMkLst>
      <pc:sldChg chg="addSp delSp modSp mod modMedia setBg modClrScheme addAnim delAnim modAnim setClrOvrMap chgLayout">
        <pc:chgData name="富澤 一舟" userId="86837ecb1614ed18" providerId="LiveId" clId="{62803777-73F8-4484-B12D-0C14AAD33C5A}" dt="2022-05-23T12:03:57.805" v="2533" actId="962"/>
        <pc:sldMkLst>
          <pc:docMk/>
          <pc:sldMk cId="540445297" sldId="256"/>
        </pc:sldMkLst>
        <pc:spChg chg="mod ord">
          <ac:chgData name="富澤 一舟" userId="86837ecb1614ed18" providerId="LiveId" clId="{62803777-73F8-4484-B12D-0C14AAD33C5A}" dt="2022-05-23T12:03:57.805" v="2533" actId="962"/>
          <ac:spMkLst>
            <pc:docMk/>
            <pc:sldMk cId="540445297" sldId="256"/>
            <ac:spMk id="2" creationId="{A6D09E12-D20F-672F-999F-5DD2634FF468}"/>
          </ac:spMkLst>
        </pc:spChg>
        <pc:spChg chg="mod">
          <ac:chgData name="富澤 一舟" userId="86837ecb1614ed18" providerId="LiveId" clId="{62803777-73F8-4484-B12D-0C14AAD33C5A}" dt="2022-05-23T12:03:46.588" v="2528" actId="26606"/>
          <ac:spMkLst>
            <pc:docMk/>
            <pc:sldMk cId="540445297" sldId="256"/>
            <ac:spMk id="3" creationId="{CA34E8FD-0515-1DF8-6693-901F5943A341}"/>
          </ac:spMkLst>
        </pc:spChg>
        <pc:spChg chg="add del">
          <ac:chgData name="富澤 一舟" userId="86837ecb1614ed18" providerId="LiveId" clId="{62803777-73F8-4484-B12D-0C14AAD33C5A}" dt="2022-05-23T11:15:34.771" v="26" actId="26606"/>
          <ac:spMkLst>
            <pc:docMk/>
            <pc:sldMk cId="540445297" sldId="256"/>
            <ac:spMk id="5" creationId="{FED3E28F-E990-4EB1-BDE1-DEF2B7F98CF4}"/>
          </ac:spMkLst>
        </pc:spChg>
        <pc:spChg chg="add del">
          <ac:chgData name="富澤 一舟" userId="86837ecb1614ed18" providerId="LiveId" clId="{62803777-73F8-4484-B12D-0C14AAD33C5A}" dt="2022-05-23T11:15:34.771" v="26" actId="26606"/>
          <ac:spMkLst>
            <pc:docMk/>
            <pc:sldMk cId="540445297" sldId="256"/>
            <ac:spMk id="7" creationId="{F5CA07C1-041F-475C-9FC6-2E431653212E}"/>
          </ac:spMkLst>
        </pc:spChg>
        <pc:spChg chg="add del">
          <ac:chgData name="富澤 一舟" userId="86837ecb1614ed18" providerId="LiveId" clId="{62803777-73F8-4484-B12D-0C14AAD33C5A}" dt="2022-05-23T11:15:34.771" v="26" actId="26606"/>
          <ac:spMkLst>
            <pc:docMk/>
            <pc:sldMk cId="540445297" sldId="256"/>
            <ac:spMk id="8" creationId="{82749E47-91E3-4256-A517-9E7E684EB4DF}"/>
          </ac:spMkLst>
        </pc:spChg>
        <pc:spChg chg="add del">
          <ac:chgData name="富澤 一舟" userId="86837ecb1614ed18" providerId="LiveId" clId="{62803777-73F8-4484-B12D-0C14AAD33C5A}" dt="2022-05-23T11:14:53.905" v="1" actId="26606"/>
          <ac:spMkLst>
            <pc:docMk/>
            <pc:sldMk cId="540445297" sldId="256"/>
            <ac:spMk id="9" creationId="{B6D694DB-A3FC-4F14-A225-17BEBA4416DA}"/>
          </ac:spMkLst>
        </pc:spChg>
        <pc:spChg chg="add del">
          <ac:chgData name="富澤 一舟" userId="86837ecb1614ed18" providerId="LiveId" clId="{62803777-73F8-4484-B12D-0C14AAD33C5A}" dt="2022-05-23T11:15:34.771" v="26" actId="26606"/>
          <ac:spMkLst>
            <pc:docMk/>
            <pc:sldMk cId="540445297" sldId="256"/>
            <ac:spMk id="10" creationId="{5A54E502-E41E-47D5-8AB9-683E3D3EEDC7}"/>
          </ac:spMkLst>
        </pc:spChg>
        <pc:spChg chg="add del">
          <ac:chgData name="富澤 一舟" userId="86837ecb1614ed18" providerId="LiveId" clId="{62803777-73F8-4484-B12D-0C14AAD33C5A}" dt="2022-05-23T11:15:34.771" v="26" actId="26606"/>
          <ac:spMkLst>
            <pc:docMk/>
            <pc:sldMk cId="540445297" sldId="256"/>
            <ac:spMk id="12" creationId="{3FCBF8AE-1318-4240-B3C3-A276ADFA57B5}"/>
          </ac:spMkLst>
        </pc:spChg>
        <pc:spChg chg="add del">
          <ac:chgData name="富澤 一舟" userId="86837ecb1614ed18" providerId="LiveId" clId="{62803777-73F8-4484-B12D-0C14AAD33C5A}" dt="2022-05-23T11:14:56.389" v="5" actId="26606"/>
          <ac:spMkLst>
            <pc:docMk/>
            <pc:sldMk cId="540445297" sldId="256"/>
            <ac:spMk id="13" creationId="{1F1FF39A-AC3C-4066-9D4C-519AA22812EA}"/>
          </ac:spMkLst>
        </pc:spChg>
        <pc:spChg chg="add del">
          <ac:chgData name="富澤 一舟" userId="86837ecb1614ed18" providerId="LiveId" clId="{62803777-73F8-4484-B12D-0C14AAD33C5A}" dt="2022-05-23T11:15:42.281" v="28" actId="26606"/>
          <ac:spMkLst>
            <pc:docMk/>
            <pc:sldMk cId="540445297" sldId="256"/>
            <ac:spMk id="14" creationId="{742DFF2D-EA41-4CBE-9659-C2917E4882E5}"/>
          </ac:spMkLst>
        </pc:spChg>
        <pc:spChg chg="add del">
          <ac:chgData name="富澤 一舟" userId="86837ecb1614ed18" providerId="LiveId" clId="{62803777-73F8-4484-B12D-0C14AAD33C5A}" dt="2022-05-23T11:15:05.204" v="17" actId="26606"/>
          <ac:spMkLst>
            <pc:docMk/>
            <pc:sldMk cId="540445297" sldId="256"/>
            <ac:spMk id="15" creationId="{08B44AFE-C181-7047-8CC9-CA00BD385EEA}"/>
          </ac:spMkLst>
        </pc:spChg>
        <pc:spChg chg="add del">
          <ac:chgData name="富澤 一舟" userId="86837ecb1614ed18" providerId="LiveId" clId="{62803777-73F8-4484-B12D-0C14AAD33C5A}" dt="2022-05-23T11:15:06.292" v="20" actId="26606"/>
          <ac:spMkLst>
            <pc:docMk/>
            <pc:sldMk cId="540445297" sldId="256"/>
            <ac:spMk id="17" creationId="{AEA7509D-F04F-40CB-A0B3-EEF16499CC9F}"/>
          </ac:spMkLst>
        </pc:spChg>
        <pc:spChg chg="add del">
          <ac:chgData name="富澤 一舟" userId="86837ecb1614ed18" providerId="LiveId" clId="{62803777-73F8-4484-B12D-0C14AAD33C5A}" dt="2022-05-23T12:01:36.893" v="2519" actId="26606"/>
          <ac:spMkLst>
            <pc:docMk/>
            <pc:sldMk cId="540445297" sldId="256"/>
            <ac:spMk id="18" creationId="{C1DD1A8A-57D5-4A81-AD04-532B043C5611}"/>
          </ac:spMkLst>
        </pc:spChg>
        <pc:spChg chg="add del">
          <ac:chgData name="富澤 一舟" userId="86837ecb1614ed18" providerId="LiveId" clId="{62803777-73F8-4484-B12D-0C14AAD33C5A}" dt="2022-05-23T11:15:55.474" v="30" actId="26606"/>
          <ac:spMkLst>
            <pc:docMk/>
            <pc:sldMk cId="540445297" sldId="256"/>
            <ac:spMk id="20" creationId="{A5D0B0D3-D735-4619-AA45-B57B791E1744}"/>
          </ac:spMkLst>
        </pc:spChg>
        <pc:spChg chg="add del">
          <ac:chgData name="富澤 一舟" userId="86837ecb1614ed18" providerId="LiveId" clId="{62803777-73F8-4484-B12D-0C14AAD33C5A}" dt="2022-05-23T11:15:06.292" v="20" actId="26606"/>
          <ac:spMkLst>
            <pc:docMk/>
            <pc:sldMk cId="540445297" sldId="256"/>
            <ac:spMk id="21" creationId="{508BEF50-7B1E-49A4-BC19-5F4F1D755E64}"/>
          </ac:spMkLst>
        </pc:spChg>
        <pc:spChg chg="add del">
          <ac:chgData name="富澤 一舟" userId="86837ecb1614ed18" providerId="LiveId" clId="{62803777-73F8-4484-B12D-0C14AAD33C5A}" dt="2022-05-23T11:15:55.474" v="30" actId="26606"/>
          <ac:spMkLst>
            <pc:docMk/>
            <pc:sldMk cId="540445297" sldId="256"/>
            <ac:spMk id="22" creationId="{CF7F2079-504C-499A-A644-58F4DDC7643B}"/>
          </ac:spMkLst>
        </pc:spChg>
        <pc:spChg chg="add del">
          <ac:chgData name="富澤 一舟" userId="86837ecb1614ed18" providerId="LiveId" clId="{62803777-73F8-4484-B12D-0C14AAD33C5A}" dt="2022-05-23T11:15:06.292" v="20" actId="26606"/>
          <ac:spMkLst>
            <pc:docMk/>
            <pc:sldMk cId="540445297" sldId="256"/>
            <ac:spMk id="23" creationId="{3FBAD350-5664-4811-A208-657FB882D350}"/>
          </ac:spMkLst>
        </pc:spChg>
        <pc:spChg chg="add del">
          <ac:chgData name="富澤 一舟" userId="86837ecb1614ed18" providerId="LiveId" clId="{62803777-73F8-4484-B12D-0C14AAD33C5A}" dt="2022-05-23T11:14:55.240" v="3" actId="26606"/>
          <ac:spMkLst>
            <pc:docMk/>
            <pc:sldMk cId="540445297" sldId="256"/>
            <ac:spMk id="25" creationId="{3A6C273A-38F2-4D34-98BF-47B248862B76}"/>
          </ac:spMkLst>
        </pc:spChg>
        <pc:spChg chg="add del">
          <ac:chgData name="富澤 一舟" userId="86837ecb1614ed18" providerId="LiveId" clId="{62803777-73F8-4484-B12D-0C14AAD33C5A}" dt="2022-05-23T11:14:55.240" v="3" actId="26606"/>
          <ac:spMkLst>
            <pc:docMk/>
            <pc:sldMk cId="540445297" sldId="256"/>
            <ac:spMk id="26" creationId="{03E51277-1095-412F-913B-8FA8021AA626}"/>
          </ac:spMkLst>
        </pc:spChg>
        <pc:spChg chg="add del">
          <ac:chgData name="富澤 一舟" userId="86837ecb1614ed18" providerId="LiveId" clId="{62803777-73F8-4484-B12D-0C14AAD33C5A}" dt="2022-05-23T11:14:55.240" v="3" actId="26606"/>
          <ac:spMkLst>
            <pc:docMk/>
            <pc:sldMk cId="540445297" sldId="256"/>
            <ac:spMk id="27" creationId="{2E2CF659-EE5D-432C-B47F-10AC4A48A347}"/>
          </ac:spMkLst>
        </pc:spChg>
        <pc:spChg chg="add del">
          <ac:chgData name="富澤 一舟" userId="86837ecb1614ed18" providerId="LiveId" clId="{62803777-73F8-4484-B12D-0C14AAD33C5A}" dt="2022-05-23T12:01:36.893" v="2519" actId="26606"/>
          <ac:spMkLst>
            <pc:docMk/>
            <pc:sldMk cId="540445297" sldId="256"/>
            <ac:spMk id="29" creationId="{007891EC-4501-44ED-A8C8-B11B6DB767AB}"/>
          </ac:spMkLst>
        </pc:spChg>
        <pc:spChg chg="add del">
          <ac:chgData name="富澤 一舟" userId="86837ecb1614ed18" providerId="LiveId" clId="{62803777-73F8-4484-B12D-0C14AAD33C5A}" dt="2022-05-23T11:15:55.474" v="30" actId="26606"/>
          <ac:spMkLst>
            <pc:docMk/>
            <pc:sldMk cId="540445297" sldId="256"/>
            <ac:spMk id="38" creationId="{3D505D40-32E9-4C48-81F8-AD80433BE6B7}"/>
          </ac:spMkLst>
        </pc:spChg>
        <pc:spChg chg="add del">
          <ac:chgData name="富澤 一舟" userId="86837ecb1614ed18" providerId="LiveId" clId="{62803777-73F8-4484-B12D-0C14AAD33C5A}" dt="2022-05-23T11:14:57.571" v="7" actId="26606"/>
          <ac:spMkLst>
            <pc:docMk/>
            <pc:sldMk cId="540445297" sldId="256"/>
            <ac:spMk id="44" creationId="{32FE619E-19C4-42B9-AB51-CA7CBE37145C}"/>
          </ac:spMkLst>
        </pc:spChg>
        <pc:spChg chg="add del">
          <ac:chgData name="富澤 一舟" userId="86837ecb1614ed18" providerId="LiveId" clId="{62803777-73F8-4484-B12D-0C14AAD33C5A}" dt="2022-05-23T11:15:56.582" v="32" actId="26606"/>
          <ac:spMkLst>
            <pc:docMk/>
            <pc:sldMk cId="540445297" sldId="256"/>
            <ac:spMk id="45" creationId="{B6D694DB-A3FC-4F14-A225-17BEBA4416DA}"/>
          </ac:spMkLst>
        </pc:spChg>
        <pc:spChg chg="add del">
          <ac:chgData name="富澤 一舟" userId="86837ecb1614ed18" providerId="LiveId" clId="{62803777-73F8-4484-B12D-0C14AAD33C5A}" dt="2022-05-23T11:14:55.240" v="3" actId="26606"/>
          <ac:spMkLst>
            <pc:docMk/>
            <pc:sldMk cId="540445297" sldId="256"/>
            <ac:spMk id="47" creationId="{683AA549-1F0C-46E0-AAD8-DC3DC6CA6181}"/>
          </ac:spMkLst>
        </pc:spChg>
        <pc:spChg chg="add del">
          <ac:chgData name="富澤 一舟" userId="86837ecb1614ed18" providerId="LiveId" clId="{62803777-73F8-4484-B12D-0C14AAD33C5A}" dt="2022-05-23T11:14:56.389" v="5" actId="26606"/>
          <ac:spMkLst>
            <pc:docMk/>
            <pc:sldMk cId="540445297" sldId="256"/>
            <ac:spMk id="56" creationId="{26B4480E-B7FF-4481-890E-043A69AE6FE2}"/>
          </ac:spMkLst>
        </pc:spChg>
        <pc:spChg chg="add del">
          <ac:chgData name="富澤 一舟" userId="86837ecb1614ed18" providerId="LiveId" clId="{62803777-73F8-4484-B12D-0C14AAD33C5A}" dt="2022-05-23T11:14:56.389" v="5" actId="26606"/>
          <ac:spMkLst>
            <pc:docMk/>
            <pc:sldMk cId="540445297" sldId="256"/>
            <ac:spMk id="58" creationId="{64C13BAB-7C00-4D21-A857-E3D41C0A2A66}"/>
          </ac:spMkLst>
        </pc:spChg>
        <pc:spChg chg="add del">
          <ac:chgData name="富澤 一舟" userId="86837ecb1614ed18" providerId="LiveId" clId="{62803777-73F8-4484-B12D-0C14AAD33C5A}" dt="2022-05-23T11:14:57.571" v="7" actId="26606"/>
          <ac:spMkLst>
            <pc:docMk/>
            <pc:sldMk cId="540445297" sldId="256"/>
            <ac:spMk id="60" creationId="{A173122F-D466-4F08-90FA-0038F7AC214A}"/>
          </ac:spMkLst>
        </pc:spChg>
        <pc:spChg chg="add del">
          <ac:chgData name="富澤 一舟" userId="86837ecb1614ed18" providerId="LiveId" clId="{62803777-73F8-4484-B12D-0C14AAD33C5A}" dt="2022-05-23T11:15:57.915" v="34" actId="26606"/>
          <ac:spMkLst>
            <pc:docMk/>
            <pc:sldMk cId="540445297" sldId="256"/>
            <ac:spMk id="64" creationId="{E906F54D-04EF-4345-A564-7A7B57B6CEB3}"/>
          </ac:spMkLst>
        </pc:spChg>
        <pc:spChg chg="add del">
          <ac:chgData name="富澤 一舟" userId="86837ecb1614ed18" providerId="LiveId" clId="{62803777-73F8-4484-B12D-0C14AAD33C5A}" dt="2022-05-23T11:15:57.915" v="34" actId="26606"/>
          <ac:spMkLst>
            <pc:docMk/>
            <pc:sldMk cId="540445297" sldId="256"/>
            <ac:spMk id="66" creationId="{4A63FA5D-402E-473D-AF05-018BE28B22FD}"/>
          </ac:spMkLst>
        </pc:spChg>
        <pc:spChg chg="add del">
          <ac:chgData name="富澤 一舟" userId="86837ecb1614ed18" providerId="LiveId" clId="{62803777-73F8-4484-B12D-0C14AAD33C5A}" dt="2022-05-23T11:15:59.044" v="36" actId="26606"/>
          <ac:spMkLst>
            <pc:docMk/>
            <pc:sldMk cId="540445297" sldId="256"/>
            <ac:spMk id="70" creationId="{3011B0B3-5679-4759-90B8-3B908C4CBD21}"/>
          </ac:spMkLst>
        </pc:spChg>
        <pc:spChg chg="add del">
          <ac:chgData name="富澤 一舟" userId="86837ecb1614ed18" providerId="LiveId" clId="{62803777-73F8-4484-B12D-0C14AAD33C5A}" dt="2022-05-23T12:03:46.529" v="2527" actId="26606"/>
          <ac:spMkLst>
            <pc:docMk/>
            <pc:sldMk cId="540445297" sldId="256"/>
            <ac:spMk id="73" creationId="{007891EC-4501-44ED-A8C8-B11B6DB767AB}"/>
          </ac:spMkLst>
        </pc:spChg>
        <pc:spChg chg="add del">
          <ac:chgData name="富澤 一舟" userId="86837ecb1614ed18" providerId="LiveId" clId="{62803777-73F8-4484-B12D-0C14AAD33C5A}" dt="2022-05-23T11:16:03.516" v="40" actId="26606"/>
          <ac:spMkLst>
            <pc:docMk/>
            <pc:sldMk cId="540445297" sldId="256"/>
            <ac:spMk id="83" creationId="{14F048CC-17C9-B246-BF2A-29E51AD1C6EA}"/>
          </ac:spMkLst>
        </pc:spChg>
        <pc:spChg chg="add del">
          <ac:chgData name="富澤 一舟" userId="86837ecb1614ed18" providerId="LiveId" clId="{62803777-73F8-4484-B12D-0C14AAD33C5A}" dt="2022-05-23T11:16:03.516" v="40" actId="26606"/>
          <ac:spMkLst>
            <pc:docMk/>
            <pc:sldMk cId="540445297" sldId="256"/>
            <ac:spMk id="85" creationId="{C3CDF984-1C69-1F45-B391-9A023DD8F0C4}"/>
          </ac:spMkLst>
        </pc:spChg>
        <pc:spChg chg="add del">
          <ac:chgData name="富澤 一舟" userId="86837ecb1614ed18" providerId="LiveId" clId="{62803777-73F8-4484-B12D-0C14AAD33C5A}" dt="2022-05-23T11:16:03.516" v="40" actId="26606"/>
          <ac:spMkLst>
            <pc:docMk/>
            <pc:sldMk cId="540445297" sldId="256"/>
            <ac:spMk id="86" creationId="{B6ADAAA2-0742-D744-ACFF-7206E2A7A879}"/>
          </ac:spMkLst>
        </pc:spChg>
        <pc:spChg chg="add del">
          <ac:chgData name="富澤 一舟" userId="86837ecb1614ed18" providerId="LiveId" clId="{62803777-73F8-4484-B12D-0C14AAD33C5A}" dt="2022-05-23T11:16:03.516" v="40" actId="26606"/>
          <ac:spMkLst>
            <pc:docMk/>
            <pc:sldMk cId="540445297" sldId="256"/>
            <ac:spMk id="87" creationId="{C53E2C7F-F4FF-A94D-ACAE-82823EC88FEC}"/>
          </ac:spMkLst>
        </pc:spChg>
        <pc:spChg chg="add del">
          <ac:chgData name="富澤 一舟" userId="86837ecb1614ed18" providerId="LiveId" clId="{62803777-73F8-4484-B12D-0C14AAD33C5A}" dt="2022-05-23T11:16:08.054" v="42" actId="26606"/>
          <ac:spMkLst>
            <pc:docMk/>
            <pc:sldMk cId="540445297" sldId="256"/>
            <ac:spMk id="89" creationId="{755B289C-FFBC-4DA1-9048-5AB172C337D4}"/>
          </ac:spMkLst>
        </pc:spChg>
        <pc:spChg chg="add del">
          <ac:chgData name="富澤 一舟" userId="86837ecb1614ed18" providerId="LiveId" clId="{62803777-73F8-4484-B12D-0C14AAD33C5A}" dt="2022-05-23T11:16:08.054" v="42" actId="26606"/>
          <ac:spMkLst>
            <pc:docMk/>
            <pc:sldMk cId="540445297" sldId="256"/>
            <ac:spMk id="91" creationId="{59819350-82D4-404F-8D7E-92AD1DBC5289}"/>
          </ac:spMkLst>
        </pc:spChg>
        <pc:spChg chg="add del">
          <ac:chgData name="富澤 一舟" userId="86837ecb1614ed18" providerId="LiveId" clId="{62803777-73F8-4484-B12D-0C14AAD33C5A}" dt="2022-05-23T11:16:08.054" v="42" actId="26606"/>
          <ac:spMkLst>
            <pc:docMk/>
            <pc:sldMk cId="540445297" sldId="256"/>
            <ac:spMk id="92" creationId="{760F3168-91D5-4F97-8256-506351938695}"/>
          </ac:spMkLst>
        </pc:spChg>
        <pc:spChg chg="add del">
          <ac:chgData name="富澤 一舟" userId="86837ecb1614ed18" providerId="LiveId" clId="{62803777-73F8-4484-B12D-0C14AAD33C5A}" dt="2022-05-23T11:16:08.054" v="42" actId="26606"/>
          <ac:spMkLst>
            <pc:docMk/>
            <pc:sldMk cId="540445297" sldId="256"/>
            <ac:spMk id="93" creationId="{9294A07D-727F-432B-912F-DF0974DDE405}"/>
          </ac:spMkLst>
        </pc:spChg>
        <pc:spChg chg="add del">
          <ac:chgData name="富澤 一舟" userId="86837ecb1614ed18" providerId="LiveId" clId="{62803777-73F8-4484-B12D-0C14AAD33C5A}" dt="2022-05-23T11:14:59.847" v="9" actId="26606"/>
          <ac:spMkLst>
            <pc:docMk/>
            <pc:sldMk cId="540445297" sldId="256"/>
            <ac:spMk id="94" creationId="{D6F5F07B-A917-442C-82D5-5719737E9E68}"/>
          </ac:spMkLst>
        </pc:spChg>
        <pc:spChg chg="add del">
          <ac:chgData name="富澤 一舟" userId="86837ecb1614ed18" providerId="LiveId" clId="{62803777-73F8-4484-B12D-0C14AAD33C5A}" dt="2022-05-23T11:14:59.847" v="9" actId="26606"/>
          <ac:spMkLst>
            <pc:docMk/>
            <pc:sldMk cId="540445297" sldId="256"/>
            <ac:spMk id="96" creationId="{B7E0C296-2B1B-4589-84EA-239D878496D5}"/>
          </ac:spMkLst>
        </pc:spChg>
        <pc:spChg chg="add del">
          <ac:chgData name="富澤 一舟" userId="86837ecb1614ed18" providerId="LiveId" clId="{62803777-73F8-4484-B12D-0C14AAD33C5A}" dt="2022-05-23T11:16:09.019" v="44" actId="26606"/>
          <ac:spMkLst>
            <pc:docMk/>
            <pc:sldMk cId="540445297" sldId="256"/>
            <ac:spMk id="98" creationId="{7A18C9FB-EC4C-4DAE-8F7D-C6E5AF607958}"/>
          </ac:spMkLst>
        </pc:spChg>
        <pc:spChg chg="add del">
          <ac:chgData name="富澤 一舟" userId="86837ecb1614ed18" providerId="LiveId" clId="{62803777-73F8-4484-B12D-0C14AAD33C5A}" dt="2022-05-23T11:16:09.019" v="44" actId="26606"/>
          <ac:spMkLst>
            <pc:docMk/>
            <pc:sldMk cId="540445297" sldId="256"/>
            <ac:spMk id="100" creationId="{3B2B1500-BB55-471C-8A9E-67288297ECE1}"/>
          </ac:spMkLst>
        </pc:spChg>
        <pc:spChg chg="add del">
          <ac:chgData name="富澤 一舟" userId="86837ecb1614ed18" providerId="LiveId" clId="{62803777-73F8-4484-B12D-0C14AAD33C5A}" dt="2022-05-23T11:16:09.019" v="44" actId="26606"/>
          <ac:spMkLst>
            <pc:docMk/>
            <pc:sldMk cId="540445297" sldId="256"/>
            <ac:spMk id="101" creationId="{3045E22C-A99D-41BB-AF14-EF1B1E745A70}"/>
          </ac:spMkLst>
        </pc:spChg>
        <pc:spChg chg="add del">
          <ac:chgData name="富澤 一舟" userId="86837ecb1614ed18" providerId="LiveId" clId="{62803777-73F8-4484-B12D-0C14AAD33C5A}" dt="2022-05-23T11:16:10.095" v="46" actId="26606"/>
          <ac:spMkLst>
            <pc:docMk/>
            <pc:sldMk cId="540445297" sldId="256"/>
            <ac:spMk id="103" creationId="{39E0238D-E295-49BE-9BFE-E9189D69ED3A}"/>
          </ac:spMkLst>
        </pc:spChg>
        <pc:spChg chg="add del">
          <ac:chgData name="富澤 一舟" userId="86837ecb1614ed18" providerId="LiveId" clId="{62803777-73F8-4484-B12D-0C14AAD33C5A}" dt="2022-05-23T11:16:10.095" v="46" actId="26606"/>
          <ac:spMkLst>
            <pc:docMk/>
            <pc:sldMk cId="540445297" sldId="256"/>
            <ac:spMk id="104" creationId="{D85E9A4A-0183-4A3C-B68E-A229278915E2}"/>
          </ac:spMkLst>
        </pc:spChg>
        <pc:spChg chg="add del">
          <ac:chgData name="富澤 一舟" userId="86837ecb1614ed18" providerId="LiveId" clId="{62803777-73F8-4484-B12D-0C14AAD33C5A}" dt="2022-05-23T11:16:10.095" v="46" actId="26606"/>
          <ac:spMkLst>
            <pc:docMk/>
            <pc:sldMk cId="540445297" sldId="256"/>
            <ac:spMk id="105" creationId="{13A48C6C-3CC4-4EE5-A773-EC1EB7F59CD4}"/>
          </ac:spMkLst>
        </pc:spChg>
        <pc:spChg chg="add del">
          <ac:chgData name="富澤 一舟" userId="86837ecb1614ed18" providerId="LiveId" clId="{62803777-73F8-4484-B12D-0C14AAD33C5A}" dt="2022-05-23T11:16:10.095" v="46" actId="26606"/>
          <ac:spMkLst>
            <pc:docMk/>
            <pc:sldMk cId="540445297" sldId="256"/>
            <ac:spMk id="106" creationId="{F489C2E0-4895-4B72-85EA-7EE9FAFFDC7E}"/>
          </ac:spMkLst>
        </pc:spChg>
        <pc:spChg chg="add del">
          <ac:chgData name="富澤 一舟" userId="86837ecb1614ed18" providerId="LiveId" clId="{62803777-73F8-4484-B12D-0C14AAD33C5A}" dt="2022-05-23T11:16:12.457" v="48" actId="26606"/>
          <ac:spMkLst>
            <pc:docMk/>
            <pc:sldMk cId="540445297" sldId="256"/>
            <ac:spMk id="110" creationId="{A88F843D-1C1B-C740-AC27-E3238D0F5F47}"/>
          </ac:spMkLst>
        </pc:spChg>
        <pc:spChg chg="add del">
          <ac:chgData name="富澤 一舟" userId="86837ecb1614ed18" providerId="LiveId" clId="{62803777-73F8-4484-B12D-0C14AAD33C5A}" dt="2022-05-23T11:16:12.457" v="48" actId="26606"/>
          <ac:spMkLst>
            <pc:docMk/>
            <pc:sldMk cId="540445297" sldId="256"/>
            <ac:spMk id="112" creationId="{9F0EA5A9-0D12-3644-BBEC-6D9D192EBEF4}"/>
          </ac:spMkLst>
        </pc:spChg>
        <pc:spChg chg="add del">
          <ac:chgData name="富澤 一舟" userId="86837ecb1614ed18" providerId="LiveId" clId="{62803777-73F8-4484-B12D-0C14AAD33C5A}" dt="2022-05-23T11:16:12.457" v="48" actId="26606"/>
          <ac:spMkLst>
            <pc:docMk/>
            <pc:sldMk cId="540445297" sldId="256"/>
            <ac:spMk id="113" creationId="{A21C8291-E3D5-4240-8FF4-E5213CBCC453}"/>
          </ac:spMkLst>
        </pc:spChg>
        <pc:spChg chg="add del">
          <ac:chgData name="富澤 一舟" userId="86837ecb1614ed18" providerId="LiveId" clId="{62803777-73F8-4484-B12D-0C14AAD33C5A}" dt="2022-05-23T11:15:02.080" v="13" actId="26606"/>
          <ac:spMkLst>
            <pc:docMk/>
            <pc:sldMk cId="540445297" sldId="256"/>
            <ac:spMk id="114" creationId="{2FB82883-1DC0-4BE1-A607-009095F3355A}"/>
          </ac:spMkLst>
        </pc:spChg>
        <pc:spChg chg="add del">
          <ac:chgData name="富澤 一舟" userId="86837ecb1614ed18" providerId="LiveId" clId="{62803777-73F8-4484-B12D-0C14AAD33C5A}" dt="2022-05-23T11:15:02.080" v="13" actId="26606"/>
          <ac:spMkLst>
            <pc:docMk/>
            <pc:sldMk cId="540445297" sldId="256"/>
            <ac:spMk id="116" creationId="{9FA98EAA-A866-4C95-A2A8-44E46FBAD5A0}"/>
          </ac:spMkLst>
        </pc:spChg>
        <pc:spChg chg="add del">
          <ac:chgData name="富澤 一舟" userId="86837ecb1614ed18" providerId="LiveId" clId="{62803777-73F8-4484-B12D-0C14AAD33C5A}" dt="2022-05-23T11:16:12.457" v="48" actId="26606"/>
          <ac:spMkLst>
            <pc:docMk/>
            <pc:sldMk cId="540445297" sldId="256"/>
            <ac:spMk id="117" creationId="{08B44AFE-C181-7047-8CC9-CA00BD385EEA}"/>
          </ac:spMkLst>
        </pc:spChg>
        <pc:spChg chg="add del">
          <ac:chgData name="富澤 一舟" userId="86837ecb1614ed18" providerId="LiveId" clId="{62803777-73F8-4484-B12D-0C14AAD33C5A}" dt="2022-05-23T11:15:03.913" v="15" actId="26606"/>
          <ac:spMkLst>
            <pc:docMk/>
            <pc:sldMk cId="540445297" sldId="256"/>
            <ac:spMk id="118" creationId="{7A18C9FB-EC4C-4DAE-8F7D-C6E5AF607958}"/>
          </ac:spMkLst>
        </pc:spChg>
        <pc:spChg chg="add del">
          <ac:chgData name="富澤 一舟" userId="86837ecb1614ed18" providerId="LiveId" clId="{62803777-73F8-4484-B12D-0C14AAD33C5A}" dt="2022-05-23T11:15:03.913" v="15" actId="26606"/>
          <ac:spMkLst>
            <pc:docMk/>
            <pc:sldMk cId="540445297" sldId="256"/>
            <ac:spMk id="120" creationId="{3B2B1500-BB55-471C-8A9E-67288297ECE1}"/>
          </ac:spMkLst>
        </pc:spChg>
        <pc:spChg chg="add del">
          <ac:chgData name="富澤 一舟" userId="86837ecb1614ed18" providerId="LiveId" clId="{62803777-73F8-4484-B12D-0C14AAD33C5A}" dt="2022-05-23T11:15:03.913" v="15" actId="26606"/>
          <ac:spMkLst>
            <pc:docMk/>
            <pc:sldMk cId="540445297" sldId="256"/>
            <ac:spMk id="121" creationId="{3045E22C-A99D-41BB-AF14-EF1B1E745A70}"/>
          </ac:spMkLst>
        </pc:spChg>
        <pc:spChg chg="add del">
          <ac:chgData name="富澤 一舟" userId="86837ecb1614ed18" providerId="LiveId" clId="{62803777-73F8-4484-B12D-0C14AAD33C5A}" dt="2022-05-23T11:16:13.846" v="50" actId="26606"/>
          <ac:spMkLst>
            <pc:docMk/>
            <pc:sldMk cId="540445297" sldId="256"/>
            <ac:spMk id="122" creationId="{5A02194C-5C32-4FF0-898E-D9B65F71BBCB}"/>
          </ac:spMkLst>
        </pc:spChg>
        <pc:spChg chg="add del">
          <ac:chgData name="富澤 一舟" userId="86837ecb1614ed18" providerId="LiveId" clId="{62803777-73F8-4484-B12D-0C14AAD33C5A}" dt="2022-05-23T11:15:05.204" v="17" actId="26606"/>
          <ac:spMkLst>
            <pc:docMk/>
            <pc:sldMk cId="540445297" sldId="256"/>
            <ac:spMk id="123" creationId="{A88F843D-1C1B-C740-AC27-E3238D0F5F47}"/>
          </ac:spMkLst>
        </pc:spChg>
        <pc:spChg chg="add del">
          <ac:chgData name="富澤 一舟" userId="86837ecb1614ed18" providerId="LiveId" clId="{62803777-73F8-4484-B12D-0C14AAD33C5A}" dt="2022-05-23T11:15:05.204" v="17" actId="26606"/>
          <ac:spMkLst>
            <pc:docMk/>
            <pc:sldMk cId="540445297" sldId="256"/>
            <ac:spMk id="125" creationId="{9F0EA5A9-0D12-3644-BBEC-6D9D192EBEF4}"/>
          </ac:spMkLst>
        </pc:spChg>
        <pc:spChg chg="add del">
          <ac:chgData name="富澤 一舟" userId="86837ecb1614ed18" providerId="LiveId" clId="{62803777-73F8-4484-B12D-0C14AAD33C5A}" dt="2022-05-23T11:15:05.204" v="17" actId="26606"/>
          <ac:spMkLst>
            <pc:docMk/>
            <pc:sldMk cId="540445297" sldId="256"/>
            <ac:spMk id="126" creationId="{A21C8291-E3D5-4240-8FF4-E5213CBCC453}"/>
          </ac:spMkLst>
        </pc:spChg>
        <pc:spChg chg="add del">
          <ac:chgData name="富澤 一舟" userId="86837ecb1614ed18" providerId="LiveId" clId="{62803777-73F8-4484-B12D-0C14AAD33C5A}" dt="2022-05-23T11:16:13.846" v="50" actId="26606"/>
          <ac:spMkLst>
            <pc:docMk/>
            <pc:sldMk cId="540445297" sldId="256"/>
            <ac:spMk id="127" creationId="{71776ED6-F0C9-44DC-8CB5-8EC765E62889}"/>
          </ac:spMkLst>
        </pc:spChg>
        <pc:spChg chg="add del">
          <ac:chgData name="富澤 一舟" userId="86837ecb1614ed18" providerId="LiveId" clId="{62803777-73F8-4484-B12D-0C14AAD33C5A}" dt="2022-05-23T11:15:06.292" v="20" actId="26606"/>
          <ac:spMkLst>
            <pc:docMk/>
            <pc:sldMk cId="540445297" sldId="256"/>
            <ac:spMk id="128" creationId="{64680660-7E23-4F0F-A679-BF913E9454FB}"/>
          </ac:spMkLst>
        </pc:spChg>
        <pc:spChg chg="add del">
          <ac:chgData name="富澤 一舟" userId="86837ecb1614ed18" providerId="LiveId" clId="{62803777-73F8-4484-B12D-0C14AAD33C5A}" dt="2022-05-23T11:15:06.292" v="20" actId="26606"/>
          <ac:spMkLst>
            <pc:docMk/>
            <pc:sldMk cId="540445297" sldId="256"/>
            <ac:spMk id="129" creationId="{1A3C89F8-0D2F-47FF-B903-151248265F47}"/>
          </ac:spMkLst>
        </pc:spChg>
        <pc:spChg chg="add del">
          <ac:chgData name="富澤 一舟" userId="86837ecb1614ed18" providerId="LiveId" clId="{62803777-73F8-4484-B12D-0C14AAD33C5A}" dt="2022-05-23T11:15:06.292" v="20" actId="26606"/>
          <ac:spMkLst>
            <pc:docMk/>
            <pc:sldMk cId="540445297" sldId="256"/>
            <ac:spMk id="131" creationId="{C5CB530E-515E-412C-9DF1-5F8FFBD6F383}"/>
          </ac:spMkLst>
        </pc:spChg>
        <pc:spChg chg="add del">
          <ac:chgData name="富澤 一舟" userId="86837ecb1614ed18" providerId="LiveId" clId="{62803777-73F8-4484-B12D-0C14AAD33C5A}" dt="2022-05-23T11:15:06.292" v="20" actId="26606"/>
          <ac:spMkLst>
            <pc:docMk/>
            <pc:sldMk cId="540445297" sldId="256"/>
            <ac:spMk id="132" creationId="{712D4376-A578-4FF1-94FC-245E7A6A489F}"/>
          </ac:spMkLst>
        </pc:spChg>
        <pc:spChg chg="add del">
          <ac:chgData name="富澤 一舟" userId="86837ecb1614ed18" providerId="LiveId" clId="{62803777-73F8-4484-B12D-0C14AAD33C5A}" dt="2022-05-23T11:15:06.292" v="20" actId="26606"/>
          <ac:spMkLst>
            <pc:docMk/>
            <pc:sldMk cId="540445297" sldId="256"/>
            <ac:spMk id="133" creationId="{C39ADB8F-D187-49D7-BDCF-C1B6DC727068}"/>
          </ac:spMkLst>
        </pc:spChg>
        <pc:spChg chg="add del">
          <ac:chgData name="富澤 一舟" userId="86837ecb1614ed18" providerId="LiveId" clId="{62803777-73F8-4484-B12D-0C14AAD33C5A}" dt="2022-05-23T11:15:08.864" v="22" actId="26606"/>
          <ac:spMkLst>
            <pc:docMk/>
            <pc:sldMk cId="540445297" sldId="256"/>
            <ac:spMk id="135" creationId="{6CA2C65D-0168-1245-86C8-62A8A6F7B813}"/>
          </ac:spMkLst>
        </pc:spChg>
        <pc:spChg chg="add del">
          <ac:chgData name="富澤 一舟" userId="86837ecb1614ed18" providerId="LiveId" clId="{62803777-73F8-4484-B12D-0C14AAD33C5A}" dt="2022-05-23T11:15:08.864" v="22" actId="26606"/>
          <ac:spMkLst>
            <pc:docMk/>
            <pc:sldMk cId="540445297" sldId="256"/>
            <ac:spMk id="137" creationId="{12E8ED90-6D42-AE40-963A-3924EE2073F0}"/>
          </ac:spMkLst>
        </pc:spChg>
        <pc:spChg chg="add del">
          <ac:chgData name="富澤 一舟" userId="86837ecb1614ed18" providerId="LiveId" clId="{62803777-73F8-4484-B12D-0C14AAD33C5A}" dt="2022-05-23T11:15:08.864" v="22" actId="26606"/>
          <ac:spMkLst>
            <pc:docMk/>
            <pc:sldMk cId="540445297" sldId="256"/>
            <ac:spMk id="138" creationId="{755E9273-3717-C94C-9BFF-75E87E47C46A}"/>
          </ac:spMkLst>
        </pc:spChg>
        <pc:spChg chg="add del">
          <ac:chgData name="富澤 一舟" userId="86837ecb1614ed18" providerId="LiveId" clId="{62803777-73F8-4484-B12D-0C14AAD33C5A}" dt="2022-05-23T11:16:14.928" v="52" actId="26606"/>
          <ac:spMkLst>
            <pc:docMk/>
            <pc:sldMk cId="540445297" sldId="256"/>
            <ac:spMk id="139" creationId="{8A95209C-5275-4E15-8EA7-7F42980ABF2D}"/>
          </ac:spMkLst>
        </pc:spChg>
        <pc:spChg chg="add del">
          <ac:chgData name="富澤 一舟" userId="86837ecb1614ed18" providerId="LiveId" clId="{62803777-73F8-4484-B12D-0C14AAD33C5A}" dt="2022-05-23T11:15:12.104" v="24" actId="26606"/>
          <ac:spMkLst>
            <pc:docMk/>
            <pc:sldMk cId="540445297" sldId="256"/>
            <ac:spMk id="140" creationId="{8A95209C-5275-4E15-8EA7-7F42980ABF2D}"/>
          </ac:spMkLst>
        </pc:spChg>
        <pc:spChg chg="add del">
          <ac:chgData name="富澤 一舟" userId="86837ecb1614ed18" providerId="LiveId" clId="{62803777-73F8-4484-B12D-0C14AAD33C5A}" dt="2022-05-23T11:15:12.104" v="24" actId="26606"/>
          <ac:spMkLst>
            <pc:docMk/>
            <pc:sldMk cId="540445297" sldId="256"/>
            <ac:spMk id="142" creationId="{4F2ED431-E304-4FF0-9F4E-032783C9D612}"/>
          </ac:spMkLst>
        </pc:spChg>
        <pc:spChg chg="add del">
          <ac:chgData name="富澤 一舟" userId="86837ecb1614ed18" providerId="LiveId" clId="{62803777-73F8-4484-B12D-0C14AAD33C5A}" dt="2022-05-23T11:15:12.104" v="24" actId="26606"/>
          <ac:spMkLst>
            <pc:docMk/>
            <pc:sldMk cId="540445297" sldId="256"/>
            <ac:spMk id="143" creationId="{4E87FCFB-2CCE-460D-B3DD-557C8BD1B94A}"/>
          </ac:spMkLst>
        </pc:spChg>
        <pc:spChg chg="add del">
          <ac:chgData name="富澤 一舟" userId="86837ecb1614ed18" providerId="LiveId" clId="{62803777-73F8-4484-B12D-0C14AAD33C5A}" dt="2022-05-23T11:16:14.928" v="52" actId="26606"/>
          <ac:spMkLst>
            <pc:docMk/>
            <pc:sldMk cId="540445297" sldId="256"/>
            <ac:spMk id="145" creationId="{4F2ED431-E304-4FF0-9F4E-032783C9D612}"/>
          </ac:spMkLst>
        </pc:spChg>
        <pc:spChg chg="add del">
          <ac:chgData name="富澤 一舟" userId="86837ecb1614ed18" providerId="LiveId" clId="{62803777-73F8-4484-B12D-0C14AAD33C5A}" dt="2022-05-23T11:16:14.928" v="52" actId="26606"/>
          <ac:spMkLst>
            <pc:docMk/>
            <pc:sldMk cId="540445297" sldId="256"/>
            <ac:spMk id="146" creationId="{4E87FCFB-2CCE-460D-B3DD-557C8BD1B94A}"/>
          </ac:spMkLst>
        </pc:spChg>
        <pc:spChg chg="add del">
          <ac:chgData name="富澤 一舟" userId="86837ecb1614ed18" providerId="LiveId" clId="{62803777-73F8-4484-B12D-0C14AAD33C5A}" dt="2022-05-23T11:16:23.502" v="59" actId="26606"/>
          <ac:spMkLst>
            <pc:docMk/>
            <pc:sldMk cId="540445297" sldId="256"/>
            <ac:spMk id="148" creationId="{6CA2C65D-0168-1245-86C8-62A8A6F7B813}"/>
          </ac:spMkLst>
        </pc:spChg>
        <pc:spChg chg="add del">
          <ac:chgData name="富澤 一舟" userId="86837ecb1614ed18" providerId="LiveId" clId="{62803777-73F8-4484-B12D-0C14AAD33C5A}" dt="2022-05-23T11:16:23.502" v="59" actId="26606"/>
          <ac:spMkLst>
            <pc:docMk/>
            <pc:sldMk cId="540445297" sldId="256"/>
            <ac:spMk id="150" creationId="{12E8ED90-6D42-AE40-963A-3924EE2073F0}"/>
          </ac:spMkLst>
        </pc:spChg>
        <pc:spChg chg="add del">
          <ac:chgData name="富澤 一舟" userId="86837ecb1614ed18" providerId="LiveId" clId="{62803777-73F8-4484-B12D-0C14AAD33C5A}" dt="2022-05-23T11:16:23.502" v="59" actId="26606"/>
          <ac:spMkLst>
            <pc:docMk/>
            <pc:sldMk cId="540445297" sldId="256"/>
            <ac:spMk id="151" creationId="{755E9273-3717-C94C-9BFF-75E87E47C46A}"/>
          </ac:spMkLst>
        </pc:spChg>
        <pc:spChg chg="add del">
          <ac:chgData name="富澤 一舟" userId="86837ecb1614ed18" providerId="LiveId" clId="{62803777-73F8-4484-B12D-0C14AAD33C5A}" dt="2022-05-23T12:03:41.971" v="2525" actId="26606"/>
          <ac:spMkLst>
            <pc:docMk/>
            <pc:sldMk cId="540445297" sldId="256"/>
            <ac:spMk id="1028" creationId="{71B2258F-86CA-4D4D-8270-BC05FCDEBFB3}"/>
          </ac:spMkLst>
        </pc:spChg>
        <pc:spChg chg="add del">
          <ac:chgData name="富澤 一舟" userId="86837ecb1614ed18" providerId="LiveId" clId="{62803777-73F8-4484-B12D-0C14AAD33C5A}" dt="2022-05-23T12:03:46.529" v="2527" actId="26606"/>
          <ac:spMkLst>
            <pc:docMk/>
            <pc:sldMk cId="540445297" sldId="256"/>
            <ac:spMk id="1030" creationId="{C1DD1A8A-57D5-4A81-AD04-532B043C5611}"/>
          </ac:spMkLst>
        </pc:spChg>
        <pc:spChg chg="add">
          <ac:chgData name="富澤 一舟" userId="86837ecb1614ed18" providerId="LiveId" clId="{62803777-73F8-4484-B12D-0C14AAD33C5A}" dt="2022-05-23T12:03:46.588" v="2528" actId="26606"/>
          <ac:spMkLst>
            <pc:docMk/>
            <pc:sldMk cId="540445297" sldId="256"/>
            <ac:spMk id="1032" creationId="{71B2258F-86CA-4D4D-8270-BC05FCDEBFB3}"/>
          </ac:spMkLst>
        </pc:spChg>
        <pc:grpChg chg="add del">
          <ac:chgData name="富澤 一舟" userId="86837ecb1614ed18" providerId="LiveId" clId="{62803777-73F8-4484-B12D-0C14AAD33C5A}" dt="2022-05-23T11:14:53.905" v="1" actId="26606"/>
          <ac:grpSpMkLst>
            <pc:docMk/>
            <pc:sldMk cId="540445297" sldId="256"/>
            <ac:grpSpMk id="11" creationId="{3A87D413-7BAA-462C-B2E4-D3E7F1B8498D}"/>
          </ac:grpSpMkLst>
        </pc:grpChg>
        <pc:grpChg chg="add del">
          <ac:chgData name="富澤 一舟" userId="86837ecb1614ed18" providerId="LiveId" clId="{62803777-73F8-4484-B12D-0C14AAD33C5A}" dt="2022-05-23T11:14:55.240" v="3" actId="26606"/>
          <ac:grpSpMkLst>
            <pc:docMk/>
            <pc:sldMk cId="540445297" sldId="256"/>
            <ac:grpSpMk id="28" creationId="{96F2112D-BBBE-46A6-B66D-A3F02ED3284E}"/>
          </ac:grpSpMkLst>
        </pc:grpChg>
        <pc:grpChg chg="add del">
          <ac:chgData name="富澤 一舟" userId="86837ecb1614ed18" providerId="LiveId" clId="{62803777-73F8-4484-B12D-0C14AAD33C5A}" dt="2022-05-23T11:15:55.474" v="30" actId="26606"/>
          <ac:grpSpMkLst>
            <pc:docMk/>
            <pc:sldMk cId="540445297" sldId="256"/>
            <ac:grpSpMk id="31" creationId="{DBBA0A0D-8F6A-400A-9E49-8C008E2C7DB1}"/>
          </ac:grpSpMkLst>
        </pc:grpChg>
        <pc:grpChg chg="add del">
          <ac:chgData name="富澤 一舟" userId="86837ecb1614ed18" providerId="LiveId" clId="{62803777-73F8-4484-B12D-0C14AAD33C5A}" dt="2022-05-23T11:15:55.474" v="30" actId="26606"/>
          <ac:grpSpMkLst>
            <pc:docMk/>
            <pc:sldMk cId="540445297" sldId="256"/>
            <ac:grpSpMk id="39" creationId="{C507BF36-B92B-4CAC-BCA7-8364B51E1F09}"/>
          </ac:grpSpMkLst>
        </pc:grpChg>
        <pc:grpChg chg="add del">
          <ac:chgData name="富澤 一舟" userId="86837ecb1614ed18" providerId="LiveId" clId="{62803777-73F8-4484-B12D-0C14AAD33C5A}" dt="2022-05-23T11:14:55.240" v="3" actId="26606"/>
          <ac:grpSpMkLst>
            <pc:docMk/>
            <pc:sldMk cId="540445297" sldId="256"/>
            <ac:grpSpMk id="48" creationId="{DDB99EF5-8801-40E2-83D3-196FADCBBA7F}"/>
          </ac:grpSpMkLst>
        </pc:grpChg>
        <pc:grpChg chg="add del">
          <ac:chgData name="富澤 一舟" userId="86837ecb1614ed18" providerId="LiveId" clId="{62803777-73F8-4484-B12D-0C14AAD33C5A}" dt="2022-05-23T11:15:56.582" v="32" actId="26606"/>
          <ac:grpSpMkLst>
            <pc:docMk/>
            <pc:sldMk cId="540445297" sldId="256"/>
            <ac:grpSpMk id="49" creationId="{D4433877-8295-4A0D-94F7-BFD8A63360E4}"/>
          </ac:grpSpMkLst>
        </pc:grpChg>
        <pc:grpChg chg="add del">
          <ac:chgData name="富澤 一舟" userId="86837ecb1614ed18" providerId="LiveId" clId="{62803777-73F8-4484-B12D-0C14AAD33C5A}" dt="2022-05-23T11:14:55.240" v="3" actId="26606"/>
          <ac:grpSpMkLst>
            <pc:docMk/>
            <pc:sldMk cId="540445297" sldId="256"/>
            <ac:grpSpMk id="52" creationId="{7B2F7E43-35EC-4103-9D95-2ACDB00387CC}"/>
          </ac:grpSpMkLst>
        </pc:grpChg>
        <pc:grpChg chg="add del">
          <ac:chgData name="富澤 一舟" userId="86837ecb1614ed18" providerId="LiveId" clId="{62803777-73F8-4484-B12D-0C14AAD33C5A}" dt="2022-05-23T11:14:57.571" v="7" actId="26606"/>
          <ac:grpSpMkLst>
            <pc:docMk/>
            <pc:sldMk cId="540445297" sldId="256"/>
            <ac:grpSpMk id="61" creationId="{088464FC-BA67-4F51-9FF7-DBE25BC1B6FF}"/>
          </ac:grpSpMkLst>
        </pc:grpChg>
        <pc:grpChg chg="add del">
          <ac:chgData name="富澤 一舟" userId="86837ecb1614ed18" providerId="LiveId" clId="{62803777-73F8-4484-B12D-0C14AAD33C5A}" dt="2022-05-23T11:15:59.044" v="36" actId="26606"/>
          <ac:grpSpMkLst>
            <pc:docMk/>
            <pc:sldMk cId="540445297" sldId="256"/>
            <ac:grpSpMk id="71" creationId="{50F37AA1-A09B-4E28-987B-38E5060E1BAE}"/>
          </ac:grpSpMkLst>
        </pc:grpChg>
        <pc:grpChg chg="add del">
          <ac:chgData name="富澤 一舟" userId="86837ecb1614ed18" providerId="LiveId" clId="{62803777-73F8-4484-B12D-0C14AAD33C5A}" dt="2022-05-23T11:14:59.847" v="9" actId="26606"/>
          <ac:grpSpMkLst>
            <pc:docMk/>
            <pc:sldMk cId="540445297" sldId="256"/>
            <ac:grpSpMk id="97" creationId="{3CDD339A-0D5C-435F-B70C-6498DB974BEE}"/>
          </ac:grpSpMkLst>
        </pc:grpChg>
        <pc:picChg chg="add del">
          <ac:chgData name="富澤 一舟" userId="86837ecb1614ed18" providerId="LiveId" clId="{62803777-73F8-4484-B12D-0C14AAD33C5A}" dt="2022-05-23T11:14:53.905" v="1" actId="26606"/>
          <ac:picMkLst>
            <pc:docMk/>
            <pc:sldMk cId="540445297" sldId="256"/>
            <ac:picMk id="4" creationId="{67B1ABE4-696F-71FF-CFC4-B0490DEDA30B}"/>
          </ac:picMkLst>
        </pc:picChg>
        <pc:picChg chg="add del">
          <ac:chgData name="富澤 一舟" userId="86837ecb1614ed18" providerId="LiveId" clId="{62803777-73F8-4484-B12D-0C14AAD33C5A}" dt="2022-05-23T11:15:34.771" v="26" actId="26606"/>
          <ac:picMkLst>
            <pc:docMk/>
            <pc:sldMk cId="540445297" sldId="256"/>
            <ac:picMk id="6" creationId="{462589E4-1B8E-80CC-4622-5BDBFC32B3C6}"/>
          </ac:picMkLst>
        </pc:picChg>
        <pc:picChg chg="add del">
          <ac:chgData name="富澤 一舟" userId="86837ecb1614ed18" providerId="LiveId" clId="{62803777-73F8-4484-B12D-0C14AAD33C5A}" dt="2022-05-23T11:15:42.281" v="28" actId="26606"/>
          <ac:picMkLst>
            <pc:docMk/>
            <pc:sldMk cId="540445297" sldId="256"/>
            <ac:picMk id="16" creationId="{6E0CAB28-6C2E-634B-FDCE-237C210B00F1}"/>
          </ac:picMkLst>
        </pc:picChg>
        <pc:picChg chg="add del mod">
          <ac:chgData name="富澤 一舟" userId="86837ecb1614ed18" providerId="LiveId" clId="{62803777-73F8-4484-B12D-0C14AAD33C5A}" dt="2022-05-23T12:01:36.893" v="2519" actId="26606"/>
          <ac:picMkLst>
            <pc:docMk/>
            <pc:sldMk cId="540445297" sldId="256"/>
            <ac:picMk id="24" creationId="{9890A885-FE78-E3C2-F2D2-7F92026B0666}"/>
          </ac:picMkLst>
        </pc:picChg>
        <pc:picChg chg="add del">
          <ac:chgData name="富澤 一舟" userId="86837ecb1614ed18" providerId="LiveId" clId="{62803777-73F8-4484-B12D-0C14AAD33C5A}" dt="2022-05-23T11:15:55.474" v="30" actId="26606"/>
          <ac:picMkLst>
            <pc:docMk/>
            <pc:sldMk cId="540445297" sldId="256"/>
            <ac:picMk id="37" creationId="{CBD38567-F345-1A20-FF06-F77E796D51AE}"/>
          </ac:picMkLst>
        </pc:picChg>
        <pc:picChg chg="add del">
          <ac:chgData name="富澤 一舟" userId="86837ecb1614ed18" providerId="LiveId" clId="{62803777-73F8-4484-B12D-0C14AAD33C5A}" dt="2022-05-23T11:15:56.582" v="32" actId="26606"/>
          <ac:picMkLst>
            <pc:docMk/>
            <pc:sldMk cId="540445297" sldId="256"/>
            <ac:picMk id="46" creationId="{87501E41-0127-55A1-5CD3-2877048A56C8}"/>
          </ac:picMkLst>
        </pc:picChg>
        <pc:picChg chg="add del">
          <ac:chgData name="富澤 一舟" userId="86837ecb1614ed18" providerId="LiveId" clId="{62803777-73F8-4484-B12D-0C14AAD33C5A}" dt="2022-05-23T11:14:55.240" v="3" actId="26606"/>
          <ac:picMkLst>
            <pc:docMk/>
            <pc:sldMk cId="540445297" sldId="256"/>
            <ac:picMk id="51" creationId="{046BB228-5146-77D4-45D0-19E1794F326E}"/>
          </ac:picMkLst>
        </pc:picChg>
        <pc:picChg chg="add del">
          <ac:chgData name="富澤 一舟" userId="86837ecb1614ed18" providerId="LiveId" clId="{62803777-73F8-4484-B12D-0C14AAD33C5A}" dt="2022-05-23T11:14:56.389" v="5" actId="26606"/>
          <ac:picMkLst>
            <pc:docMk/>
            <pc:sldMk cId="540445297" sldId="256"/>
            <ac:picMk id="57" creationId="{C65E7F14-5A25-DFF7-BFBB-22518A1AAB6E}"/>
          </ac:picMkLst>
        </pc:picChg>
        <pc:picChg chg="add del">
          <ac:chgData name="富澤 一舟" userId="86837ecb1614ed18" providerId="LiveId" clId="{62803777-73F8-4484-B12D-0C14AAD33C5A}" dt="2022-05-23T11:15:57.915" v="34" actId="26606"/>
          <ac:picMkLst>
            <pc:docMk/>
            <pc:sldMk cId="540445297" sldId="256"/>
            <ac:picMk id="65" creationId="{68741A3C-0BA3-9B6A-79E9-9CE64E2BE105}"/>
          </ac:picMkLst>
        </pc:picChg>
        <pc:picChg chg="add del">
          <ac:chgData name="富澤 一舟" userId="86837ecb1614ed18" providerId="LiveId" clId="{62803777-73F8-4484-B12D-0C14AAD33C5A}" dt="2022-05-23T11:14:57.571" v="7" actId="26606"/>
          <ac:picMkLst>
            <pc:docMk/>
            <pc:sldMk cId="540445297" sldId="256"/>
            <ac:picMk id="67" creationId="{F3C8C4D7-3B6C-2EC9-631D-9E6F7B1F4ED8}"/>
          </ac:picMkLst>
        </pc:picChg>
        <pc:picChg chg="add del">
          <ac:chgData name="富澤 一舟" userId="86837ecb1614ed18" providerId="LiveId" clId="{62803777-73F8-4484-B12D-0C14AAD33C5A}" dt="2022-05-23T11:15:59.044" v="36" actId="26606"/>
          <ac:picMkLst>
            <pc:docMk/>
            <pc:sldMk cId="540445297" sldId="256"/>
            <ac:picMk id="81" creationId="{6B31A610-81A2-9FC1-4A11-F5C871774F23}"/>
          </ac:picMkLst>
        </pc:picChg>
        <pc:picChg chg="add del mod">
          <ac:chgData name="富澤 一舟" userId="86837ecb1614ed18" providerId="LiveId" clId="{62803777-73F8-4484-B12D-0C14AAD33C5A}" dt="2022-05-23T11:16:03.516" v="40" actId="26606"/>
          <ac:picMkLst>
            <pc:docMk/>
            <pc:sldMk cId="540445297" sldId="256"/>
            <ac:picMk id="84" creationId="{8FC12CB0-A4CD-B915-F30C-27F6BBE2D94F}"/>
          </ac:picMkLst>
        </pc:picChg>
        <pc:picChg chg="add del">
          <ac:chgData name="富澤 一舟" userId="86837ecb1614ed18" providerId="LiveId" clId="{62803777-73F8-4484-B12D-0C14AAD33C5A}" dt="2022-05-23T11:16:08.054" v="42" actId="26606"/>
          <ac:picMkLst>
            <pc:docMk/>
            <pc:sldMk cId="540445297" sldId="256"/>
            <ac:picMk id="90" creationId="{6234EB2F-0D15-2597-77CD-0A6B12A61593}"/>
          </ac:picMkLst>
        </pc:picChg>
        <pc:picChg chg="add del">
          <ac:chgData name="富澤 一舟" userId="86837ecb1614ed18" providerId="LiveId" clId="{62803777-73F8-4484-B12D-0C14AAD33C5A}" dt="2022-05-23T11:14:59.847" v="9" actId="26606"/>
          <ac:picMkLst>
            <pc:docMk/>
            <pc:sldMk cId="540445297" sldId="256"/>
            <ac:picMk id="95" creationId="{1990784E-E2D7-C342-9362-2CE0AB6FF2A6}"/>
          </ac:picMkLst>
        </pc:picChg>
        <pc:picChg chg="add del">
          <ac:chgData name="富澤 一舟" userId="86837ecb1614ed18" providerId="LiveId" clId="{62803777-73F8-4484-B12D-0C14AAD33C5A}" dt="2022-05-23T11:16:09.019" v="44" actId="26606"/>
          <ac:picMkLst>
            <pc:docMk/>
            <pc:sldMk cId="540445297" sldId="256"/>
            <ac:picMk id="99" creationId="{12009D0A-35EE-2D4C-C156-B283F37AA442}"/>
          </ac:picMkLst>
        </pc:picChg>
        <pc:picChg chg="add del">
          <ac:chgData name="富澤 一舟" userId="86837ecb1614ed18" providerId="LiveId" clId="{62803777-73F8-4484-B12D-0C14AAD33C5A}" dt="2022-05-23T11:16:10.095" v="46" actId="26606"/>
          <ac:picMkLst>
            <pc:docMk/>
            <pc:sldMk cId="540445297" sldId="256"/>
            <ac:picMk id="107" creationId="{277574B7-5F1A-46C0-3778-8597D4D27587}"/>
          </ac:picMkLst>
        </pc:picChg>
        <pc:picChg chg="add del">
          <ac:chgData name="富澤 一舟" userId="86837ecb1614ed18" providerId="LiveId" clId="{62803777-73F8-4484-B12D-0C14AAD33C5A}" dt="2022-05-23T11:16:12.457" v="48" actId="26606"/>
          <ac:picMkLst>
            <pc:docMk/>
            <pc:sldMk cId="540445297" sldId="256"/>
            <ac:picMk id="111" creationId="{CAD5CA60-0648-14F1-D37C-C8CFF75E5937}"/>
          </ac:picMkLst>
        </pc:picChg>
        <pc:picChg chg="add del mod">
          <ac:chgData name="富澤 一舟" userId="86837ecb1614ed18" providerId="LiveId" clId="{62803777-73F8-4484-B12D-0C14AAD33C5A}" dt="2022-05-23T11:15:02.080" v="13" actId="26606"/>
          <ac:picMkLst>
            <pc:docMk/>
            <pc:sldMk cId="540445297" sldId="256"/>
            <ac:picMk id="115" creationId="{BE1D552E-DE25-6E06-5A8A-AE0A90AB5D30}"/>
          </ac:picMkLst>
        </pc:picChg>
        <pc:picChg chg="add del">
          <ac:chgData name="富澤 一舟" userId="86837ecb1614ed18" providerId="LiveId" clId="{62803777-73F8-4484-B12D-0C14AAD33C5A}" dt="2022-05-23T11:15:03.913" v="15" actId="26606"/>
          <ac:picMkLst>
            <pc:docMk/>
            <pc:sldMk cId="540445297" sldId="256"/>
            <ac:picMk id="119" creationId="{12009D0A-35EE-2D4C-C156-B283F37AA442}"/>
          </ac:picMkLst>
        </pc:picChg>
        <pc:picChg chg="add del">
          <ac:chgData name="富澤 一舟" userId="86837ecb1614ed18" providerId="LiveId" clId="{62803777-73F8-4484-B12D-0C14AAD33C5A}" dt="2022-05-23T11:15:05.204" v="17" actId="26606"/>
          <ac:picMkLst>
            <pc:docMk/>
            <pc:sldMk cId="540445297" sldId="256"/>
            <ac:picMk id="124" creationId="{CAD5CA60-0648-14F1-D37C-C8CFF75E5937}"/>
          </ac:picMkLst>
        </pc:picChg>
        <pc:picChg chg="add del">
          <ac:chgData name="富澤 一舟" userId="86837ecb1614ed18" providerId="LiveId" clId="{62803777-73F8-4484-B12D-0C14AAD33C5A}" dt="2022-05-23T11:15:06.292" v="20" actId="26606"/>
          <ac:picMkLst>
            <pc:docMk/>
            <pc:sldMk cId="540445297" sldId="256"/>
            <ac:picMk id="130" creationId="{E1557351-0CD7-4FE4-7FBD-4796F21C27A4}"/>
          </ac:picMkLst>
        </pc:picChg>
        <pc:picChg chg="add del">
          <ac:chgData name="富澤 一舟" userId="86837ecb1614ed18" providerId="LiveId" clId="{62803777-73F8-4484-B12D-0C14AAD33C5A}" dt="2022-05-23T11:16:13.846" v="50" actId="26606"/>
          <ac:picMkLst>
            <pc:docMk/>
            <pc:sldMk cId="540445297" sldId="256"/>
            <ac:picMk id="134" creationId="{15F7F8DE-088C-BA65-BF61-CABCEA55CF5A}"/>
          </ac:picMkLst>
        </pc:picChg>
        <pc:picChg chg="add del">
          <ac:chgData name="富澤 一舟" userId="86837ecb1614ed18" providerId="LiveId" clId="{62803777-73F8-4484-B12D-0C14AAD33C5A}" dt="2022-05-23T11:15:08.864" v="22" actId="26606"/>
          <ac:picMkLst>
            <pc:docMk/>
            <pc:sldMk cId="540445297" sldId="256"/>
            <ac:picMk id="136" creationId="{552E4559-9E17-A9CE-D3FF-41B61FE55DC1}"/>
          </ac:picMkLst>
        </pc:picChg>
        <pc:picChg chg="add del">
          <ac:chgData name="富澤 一舟" userId="86837ecb1614ed18" providerId="LiveId" clId="{62803777-73F8-4484-B12D-0C14AAD33C5A}" dt="2022-05-23T11:15:12.104" v="24" actId="26606"/>
          <ac:picMkLst>
            <pc:docMk/>
            <pc:sldMk cId="540445297" sldId="256"/>
            <ac:picMk id="141" creationId="{8E86D611-65C5-DAA3-0FB4-D63E5EA53960}"/>
          </ac:picMkLst>
        </pc:picChg>
        <pc:picChg chg="add del">
          <ac:chgData name="富澤 一舟" userId="86837ecb1614ed18" providerId="LiveId" clId="{62803777-73F8-4484-B12D-0C14AAD33C5A}" dt="2022-05-23T11:16:14.928" v="52" actId="26606"/>
          <ac:picMkLst>
            <pc:docMk/>
            <pc:sldMk cId="540445297" sldId="256"/>
            <ac:picMk id="144" creationId="{8E86D611-65C5-DAA3-0FB4-D63E5EA53960}"/>
          </ac:picMkLst>
        </pc:picChg>
        <pc:picChg chg="add del">
          <ac:chgData name="富澤 一舟" userId="86837ecb1614ed18" providerId="LiveId" clId="{62803777-73F8-4484-B12D-0C14AAD33C5A}" dt="2022-05-23T11:16:23.502" v="59" actId="26606"/>
          <ac:picMkLst>
            <pc:docMk/>
            <pc:sldMk cId="540445297" sldId="256"/>
            <ac:picMk id="149" creationId="{552E4559-9E17-A9CE-D3FF-41B61FE55DC1}"/>
          </ac:picMkLst>
        </pc:picChg>
        <pc:picChg chg="add mod ord">
          <ac:chgData name="富澤 一舟" userId="86837ecb1614ed18" providerId="LiveId" clId="{62803777-73F8-4484-B12D-0C14AAD33C5A}" dt="2022-05-23T12:03:57.805" v="2532" actId="27614"/>
          <ac:picMkLst>
            <pc:docMk/>
            <pc:sldMk cId="540445297" sldId="256"/>
            <ac:picMk id="1026" creationId="{76145115-06F1-8DF7-0844-F7C92D823B96}"/>
          </ac:picMkLst>
        </pc:picChg>
        <pc:cxnChg chg="add del">
          <ac:chgData name="富澤 一舟" userId="86837ecb1614ed18" providerId="LiveId" clId="{62803777-73F8-4484-B12D-0C14AAD33C5A}" dt="2022-05-23T11:15:06.292" v="20" actId="26606"/>
          <ac:cxnSpMkLst>
            <pc:docMk/>
            <pc:sldMk cId="540445297" sldId="256"/>
            <ac:cxnSpMk id="19" creationId="{56020367-4FD5-4596-8E10-C5F095CD8DBF}"/>
          </ac:cxnSpMkLst>
        </pc:cxnChg>
        <pc:cxnChg chg="add del">
          <ac:chgData name="富澤 一舟" userId="86837ecb1614ed18" providerId="LiveId" clId="{62803777-73F8-4484-B12D-0C14AAD33C5A}" dt="2022-05-23T11:15:57.915" v="34" actId="26606"/>
          <ac:cxnSpMkLst>
            <pc:docMk/>
            <pc:sldMk cId="540445297" sldId="256"/>
            <ac:cxnSpMk id="68" creationId="{B20D3D82-8B25-4DD9-9924-4CEAD450CD21}"/>
          </ac:cxnSpMkLst>
        </pc:cxnChg>
        <pc:cxnChg chg="add del">
          <ac:chgData name="富澤 一舟" userId="86837ecb1614ed18" providerId="LiveId" clId="{62803777-73F8-4484-B12D-0C14AAD33C5A}" dt="2022-05-23T11:16:10.095" v="46" actId="26606"/>
          <ac:cxnSpMkLst>
            <pc:docMk/>
            <pc:sldMk cId="540445297" sldId="256"/>
            <ac:cxnSpMk id="108" creationId="{872DAFA4-5D2E-4391-AD38-B26F579F40C5}"/>
          </ac:cxnSpMkLst>
        </pc:cxnChg>
      </pc:sldChg>
      <pc:sldChg chg="addSp modSp new mod setBg setClrOvrMap">
        <pc:chgData name="富澤 一舟" userId="86837ecb1614ed18" providerId="LiveId" clId="{62803777-73F8-4484-B12D-0C14AAD33C5A}" dt="2022-05-23T12:04:58.846" v="2535" actId="26606"/>
        <pc:sldMkLst>
          <pc:docMk/>
          <pc:sldMk cId="3542418467" sldId="257"/>
        </pc:sldMkLst>
        <pc:spChg chg="mod">
          <ac:chgData name="富澤 一舟" userId="86837ecb1614ed18" providerId="LiveId" clId="{62803777-73F8-4484-B12D-0C14AAD33C5A}" dt="2022-05-23T12:04:58.846" v="2535" actId="26606"/>
          <ac:spMkLst>
            <pc:docMk/>
            <pc:sldMk cId="3542418467" sldId="257"/>
            <ac:spMk id="2" creationId="{CE03345C-6881-1556-D569-F54B869653E5}"/>
          </ac:spMkLst>
        </pc:spChg>
        <pc:spChg chg="mod">
          <ac:chgData name="富澤 一舟" userId="86837ecb1614ed18" providerId="LiveId" clId="{62803777-73F8-4484-B12D-0C14AAD33C5A}" dt="2022-05-23T12:04:58.846" v="2535" actId="26606"/>
          <ac:spMkLst>
            <pc:docMk/>
            <pc:sldMk cId="3542418467" sldId="257"/>
            <ac:spMk id="3" creationId="{1943B306-58FF-3648-6C01-CB18A08BAC7A}"/>
          </ac:spMkLst>
        </pc:spChg>
        <pc:spChg chg="add">
          <ac:chgData name="富澤 一舟" userId="86837ecb1614ed18" providerId="LiveId" clId="{62803777-73F8-4484-B12D-0C14AAD33C5A}" dt="2022-05-23T12:04:58.846" v="2535" actId="26606"/>
          <ac:spMkLst>
            <pc:docMk/>
            <pc:sldMk cId="3542418467" sldId="257"/>
            <ac:spMk id="71" creationId="{9228552E-C8B1-4A80-8448-0787CE0FC704}"/>
          </ac:spMkLst>
        </pc:spChg>
        <pc:picChg chg="add mod ord">
          <ac:chgData name="富澤 一舟" userId="86837ecb1614ed18" providerId="LiveId" clId="{62803777-73F8-4484-B12D-0C14AAD33C5A}" dt="2022-05-23T12:04:58.846" v="2535" actId="26606"/>
          <ac:picMkLst>
            <pc:docMk/>
            <pc:sldMk cId="3542418467" sldId="257"/>
            <ac:picMk id="2050" creationId="{1529FD12-70CB-AA89-71EB-B77D2AB10BA3}"/>
          </ac:picMkLst>
        </pc:picChg>
      </pc:sldChg>
      <pc:sldChg chg="modSp new mod">
        <pc:chgData name="富澤 一舟" userId="86837ecb1614ed18" providerId="LiveId" clId="{62803777-73F8-4484-B12D-0C14AAD33C5A}" dt="2022-05-23T12:00:19.857" v="2497" actId="20577"/>
        <pc:sldMkLst>
          <pc:docMk/>
          <pc:sldMk cId="3518286127" sldId="258"/>
        </pc:sldMkLst>
        <pc:spChg chg="mod">
          <ac:chgData name="富澤 一舟" userId="86837ecb1614ed18" providerId="LiveId" clId="{62803777-73F8-4484-B12D-0C14AAD33C5A}" dt="2022-05-23T11:20:26.360" v="169" actId="20577"/>
          <ac:spMkLst>
            <pc:docMk/>
            <pc:sldMk cId="3518286127" sldId="258"/>
            <ac:spMk id="2" creationId="{9B78C381-D258-FF02-52D9-7E00F5A3AFC1}"/>
          </ac:spMkLst>
        </pc:spChg>
        <pc:spChg chg="mod">
          <ac:chgData name="富澤 一舟" userId="86837ecb1614ed18" providerId="LiveId" clId="{62803777-73F8-4484-B12D-0C14AAD33C5A}" dt="2022-05-23T12:00:19.857" v="2497" actId="20577"/>
          <ac:spMkLst>
            <pc:docMk/>
            <pc:sldMk cId="3518286127" sldId="258"/>
            <ac:spMk id="3" creationId="{E06CF85C-3EA4-50B3-5C91-5AF4AC52B0F5}"/>
          </ac:spMkLst>
        </pc:spChg>
      </pc:sldChg>
      <pc:sldChg chg="addSp delSp modSp new mod">
        <pc:chgData name="富澤 一舟" userId="86837ecb1614ed18" providerId="LiveId" clId="{62803777-73F8-4484-B12D-0C14AAD33C5A}" dt="2022-05-23T11:32:57.517" v="1337" actId="20577"/>
        <pc:sldMkLst>
          <pc:docMk/>
          <pc:sldMk cId="2736331196" sldId="259"/>
        </pc:sldMkLst>
        <pc:spChg chg="mod">
          <ac:chgData name="富澤 一舟" userId="86837ecb1614ed18" providerId="LiveId" clId="{62803777-73F8-4484-B12D-0C14AAD33C5A}" dt="2022-05-23T11:29:55.290" v="881" actId="20577"/>
          <ac:spMkLst>
            <pc:docMk/>
            <pc:sldMk cId="2736331196" sldId="259"/>
            <ac:spMk id="2" creationId="{0D3275B8-96E0-9FF3-0254-5D253705EF43}"/>
          </ac:spMkLst>
        </pc:spChg>
        <pc:spChg chg="del">
          <ac:chgData name="富澤 一舟" userId="86837ecb1614ed18" providerId="LiveId" clId="{62803777-73F8-4484-B12D-0C14AAD33C5A}" dt="2022-05-23T11:27:13.665" v="832"/>
          <ac:spMkLst>
            <pc:docMk/>
            <pc:sldMk cId="2736331196" sldId="259"/>
            <ac:spMk id="3" creationId="{F5601DCB-4AFC-8FC1-E7DC-0B9D88AF4704}"/>
          </ac:spMkLst>
        </pc:spChg>
        <pc:spChg chg="add mod">
          <ac:chgData name="富澤 一舟" userId="86837ecb1614ed18" providerId="LiveId" clId="{62803777-73F8-4484-B12D-0C14AAD33C5A}" dt="2022-05-23T11:31:10.928" v="1044" actId="20577"/>
          <ac:spMkLst>
            <pc:docMk/>
            <pc:sldMk cId="2736331196" sldId="259"/>
            <ac:spMk id="19" creationId="{3F458C1C-363B-F54E-63EF-83E3607FA027}"/>
          </ac:spMkLst>
        </pc:spChg>
        <pc:spChg chg="add mod">
          <ac:chgData name="富澤 一舟" userId="86837ecb1614ed18" providerId="LiveId" clId="{62803777-73F8-4484-B12D-0C14AAD33C5A}" dt="2022-05-23T11:32:03.911" v="1183" actId="20577"/>
          <ac:spMkLst>
            <pc:docMk/>
            <pc:sldMk cId="2736331196" sldId="259"/>
            <ac:spMk id="20" creationId="{02B24548-6FF6-663C-45E6-D27965DE1656}"/>
          </ac:spMkLst>
        </pc:spChg>
        <pc:spChg chg="add mod">
          <ac:chgData name="富澤 一舟" userId="86837ecb1614ed18" providerId="LiveId" clId="{62803777-73F8-4484-B12D-0C14AAD33C5A}" dt="2022-05-23T11:32:57.517" v="1337" actId="20577"/>
          <ac:spMkLst>
            <pc:docMk/>
            <pc:sldMk cId="2736331196" sldId="259"/>
            <ac:spMk id="21" creationId="{F823EDAA-1FCA-0616-C73F-AE80C126E814}"/>
          </ac:spMkLst>
        </pc:spChg>
        <pc:grpChg chg="mod">
          <ac:chgData name="富澤 一舟" userId="86837ecb1614ed18" providerId="LiveId" clId="{62803777-73F8-4484-B12D-0C14AAD33C5A}" dt="2022-05-23T11:28:49.751" v="843"/>
          <ac:grpSpMkLst>
            <pc:docMk/>
            <pc:sldMk cId="2736331196" sldId="259"/>
            <ac:grpSpMk id="10" creationId="{5DDA01EF-180D-376D-CA8B-B84CE04522C4}"/>
          </ac:grpSpMkLst>
        </pc:grpChg>
        <pc:grpChg chg="mod">
          <ac:chgData name="富澤 一舟" userId="86837ecb1614ed18" providerId="LiveId" clId="{62803777-73F8-4484-B12D-0C14AAD33C5A}" dt="2022-05-23T11:29:18.002" v="847"/>
          <ac:grpSpMkLst>
            <pc:docMk/>
            <pc:sldMk cId="2736331196" sldId="259"/>
            <ac:grpSpMk id="14" creationId="{5B76A7E4-3E71-F7D4-8192-E3B9D1A0C93B}"/>
          </ac:grpSpMkLst>
        </pc:grpChg>
        <pc:grpChg chg="mod">
          <ac:chgData name="富澤 一舟" userId="86837ecb1614ed18" providerId="LiveId" clId="{62803777-73F8-4484-B12D-0C14AAD33C5A}" dt="2022-05-23T11:29:37.653" v="851"/>
          <ac:grpSpMkLst>
            <pc:docMk/>
            <pc:sldMk cId="2736331196" sldId="259"/>
            <ac:grpSpMk id="18" creationId="{993427D5-C388-E49A-2FC8-F583A48C709B}"/>
          </ac:grpSpMkLst>
        </pc:grpChg>
        <pc:picChg chg="add mod">
          <ac:chgData name="富澤 一舟" userId="86837ecb1614ed18" providerId="LiveId" clId="{62803777-73F8-4484-B12D-0C14AAD33C5A}" dt="2022-05-23T11:27:22.523" v="837" actId="1076"/>
          <ac:picMkLst>
            <pc:docMk/>
            <pc:sldMk cId="2736331196" sldId="259"/>
            <ac:picMk id="5" creationId="{5515E594-9530-98FA-A892-50F880BD1054}"/>
          </ac:picMkLst>
        </pc:picChg>
        <pc:inkChg chg="add del">
          <ac:chgData name="富澤 一舟" userId="86837ecb1614ed18" providerId="LiveId" clId="{62803777-73F8-4484-B12D-0C14AAD33C5A}" dt="2022-05-23T11:28:11.225" v="839" actId="9405"/>
          <ac:inkMkLst>
            <pc:docMk/>
            <pc:sldMk cId="2736331196" sldId="259"/>
            <ac:inkMk id="6" creationId="{510CB374-C238-B1CB-F2EF-8DA246225E02}"/>
          </ac:inkMkLst>
        </pc:inkChg>
        <pc:inkChg chg="add">
          <ac:chgData name="富澤 一舟" userId="86837ecb1614ed18" providerId="LiveId" clId="{62803777-73F8-4484-B12D-0C14AAD33C5A}" dt="2022-05-23T11:28:43.167" v="840" actId="9405"/>
          <ac:inkMkLst>
            <pc:docMk/>
            <pc:sldMk cId="2736331196" sldId="259"/>
            <ac:inkMk id="7" creationId="{775682F5-0CF4-89C6-B60B-9DC34172AB6D}"/>
          </ac:inkMkLst>
        </pc:inkChg>
        <pc:inkChg chg="add mod">
          <ac:chgData name="富澤 一舟" userId="86837ecb1614ed18" providerId="LiveId" clId="{62803777-73F8-4484-B12D-0C14AAD33C5A}" dt="2022-05-23T11:28:49.751" v="843"/>
          <ac:inkMkLst>
            <pc:docMk/>
            <pc:sldMk cId="2736331196" sldId="259"/>
            <ac:inkMk id="8" creationId="{D24B8970-9DC8-EA6F-EDCA-574B465C4783}"/>
          </ac:inkMkLst>
        </pc:inkChg>
        <pc:inkChg chg="add mod">
          <ac:chgData name="富澤 一舟" userId="86837ecb1614ed18" providerId="LiveId" clId="{62803777-73F8-4484-B12D-0C14AAD33C5A}" dt="2022-05-23T11:28:49.751" v="843"/>
          <ac:inkMkLst>
            <pc:docMk/>
            <pc:sldMk cId="2736331196" sldId="259"/>
            <ac:inkMk id="9" creationId="{2A882977-6C06-DF83-5E90-4A149842B855}"/>
          </ac:inkMkLst>
        </pc:inkChg>
        <pc:inkChg chg="add mod">
          <ac:chgData name="富澤 一舟" userId="86837ecb1614ed18" providerId="LiveId" clId="{62803777-73F8-4484-B12D-0C14AAD33C5A}" dt="2022-05-23T11:29:18.002" v="847"/>
          <ac:inkMkLst>
            <pc:docMk/>
            <pc:sldMk cId="2736331196" sldId="259"/>
            <ac:inkMk id="11" creationId="{EE03FC9F-5F21-4C75-6FC8-945690EE620D}"/>
          </ac:inkMkLst>
        </pc:inkChg>
        <pc:inkChg chg="add mod">
          <ac:chgData name="富澤 一舟" userId="86837ecb1614ed18" providerId="LiveId" clId="{62803777-73F8-4484-B12D-0C14AAD33C5A}" dt="2022-05-23T11:29:18.002" v="847"/>
          <ac:inkMkLst>
            <pc:docMk/>
            <pc:sldMk cId="2736331196" sldId="259"/>
            <ac:inkMk id="12" creationId="{0A5F38E3-A73B-20DF-7134-C813A0C8394D}"/>
          </ac:inkMkLst>
        </pc:inkChg>
        <pc:inkChg chg="add mod">
          <ac:chgData name="富澤 一舟" userId="86837ecb1614ed18" providerId="LiveId" clId="{62803777-73F8-4484-B12D-0C14AAD33C5A}" dt="2022-05-23T11:29:18.002" v="847"/>
          <ac:inkMkLst>
            <pc:docMk/>
            <pc:sldMk cId="2736331196" sldId="259"/>
            <ac:inkMk id="13" creationId="{D214D00E-5D90-A037-500C-ACB19BE447FE}"/>
          </ac:inkMkLst>
        </pc:inkChg>
        <pc:inkChg chg="add">
          <ac:chgData name="富澤 一舟" userId="86837ecb1614ed18" providerId="LiveId" clId="{62803777-73F8-4484-B12D-0C14AAD33C5A}" dt="2022-05-23T11:29:30.464" v="848" actId="9405"/>
          <ac:inkMkLst>
            <pc:docMk/>
            <pc:sldMk cId="2736331196" sldId="259"/>
            <ac:inkMk id="15" creationId="{8E0B7651-2DCA-9570-73EA-92E78B57C325}"/>
          </ac:inkMkLst>
        </pc:inkChg>
        <pc:inkChg chg="add mod">
          <ac:chgData name="富澤 一舟" userId="86837ecb1614ed18" providerId="LiveId" clId="{62803777-73F8-4484-B12D-0C14AAD33C5A}" dt="2022-05-23T11:29:37.653" v="851"/>
          <ac:inkMkLst>
            <pc:docMk/>
            <pc:sldMk cId="2736331196" sldId="259"/>
            <ac:inkMk id="16" creationId="{CF3E7B02-D8BC-CC59-8AEE-FBC48BFDB250}"/>
          </ac:inkMkLst>
        </pc:inkChg>
        <pc:inkChg chg="add mod">
          <ac:chgData name="富澤 一舟" userId="86837ecb1614ed18" providerId="LiveId" clId="{62803777-73F8-4484-B12D-0C14AAD33C5A}" dt="2022-05-23T11:29:37.653" v="851"/>
          <ac:inkMkLst>
            <pc:docMk/>
            <pc:sldMk cId="2736331196" sldId="259"/>
            <ac:inkMk id="17" creationId="{60CADC0C-7D74-98A6-7FE2-66BAEFEF1E3E}"/>
          </ac:inkMkLst>
        </pc:inkChg>
      </pc:sldChg>
      <pc:sldChg chg="modSp new mod">
        <pc:chgData name="富澤 一舟" userId="86837ecb1614ed18" providerId="LiveId" clId="{62803777-73F8-4484-B12D-0C14AAD33C5A}" dt="2022-05-23T11:52:41.002" v="2226" actId="27636"/>
        <pc:sldMkLst>
          <pc:docMk/>
          <pc:sldMk cId="1918526040" sldId="260"/>
        </pc:sldMkLst>
        <pc:spChg chg="mod">
          <ac:chgData name="富澤 一舟" userId="86837ecb1614ed18" providerId="LiveId" clId="{62803777-73F8-4484-B12D-0C14AAD33C5A}" dt="2022-05-23T11:21:15.455" v="231" actId="20577"/>
          <ac:spMkLst>
            <pc:docMk/>
            <pc:sldMk cId="1918526040" sldId="260"/>
            <ac:spMk id="2" creationId="{3CC4A9FF-EADD-FCE3-970F-DB4137E7C438}"/>
          </ac:spMkLst>
        </pc:spChg>
        <pc:spChg chg="mod">
          <ac:chgData name="富澤 一舟" userId="86837ecb1614ed18" providerId="LiveId" clId="{62803777-73F8-4484-B12D-0C14AAD33C5A}" dt="2022-05-23T11:52:41.002" v="2226" actId="27636"/>
          <ac:spMkLst>
            <pc:docMk/>
            <pc:sldMk cId="1918526040" sldId="260"/>
            <ac:spMk id="3" creationId="{8457E63B-4F1E-CF02-0938-6D291A1952F1}"/>
          </ac:spMkLst>
        </pc:spChg>
      </pc:sldChg>
      <pc:sldMasterChg chg="add del addSldLayout delSldLayout">
        <pc:chgData name="富澤 一舟" userId="86837ecb1614ed18" providerId="LiveId" clId="{62803777-73F8-4484-B12D-0C14AAD33C5A}" dt="2022-05-23T11:16:23.502" v="59" actId="26606"/>
        <pc:sldMasterMkLst>
          <pc:docMk/>
          <pc:sldMasterMk cId="3359432956" sldId="2147483648"/>
        </pc:sldMasterMkLst>
        <pc:sldLayoutChg chg="add del">
          <pc:chgData name="富澤 一舟" userId="86837ecb1614ed18" providerId="LiveId" clId="{62803777-73F8-4484-B12D-0C14AAD33C5A}" dt="2022-05-23T11:16:23.502" v="59" actId="26606"/>
          <pc:sldLayoutMkLst>
            <pc:docMk/>
            <pc:sldMasterMk cId="3359432956" sldId="2147483648"/>
            <pc:sldLayoutMk cId="755985311" sldId="2147483649"/>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1164130448" sldId="2147483650"/>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2209724071" sldId="2147483651"/>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4026555045" sldId="2147483652"/>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3741579978" sldId="2147483653"/>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1484906817" sldId="2147483654"/>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2121555374" sldId="2147483655"/>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1963193396" sldId="2147483656"/>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3516635303" sldId="2147483657"/>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214663674" sldId="2147483658"/>
          </pc:sldLayoutMkLst>
        </pc:sldLayoutChg>
        <pc:sldLayoutChg chg="add del">
          <pc:chgData name="富澤 一舟" userId="86837ecb1614ed18" providerId="LiveId" clId="{62803777-73F8-4484-B12D-0C14AAD33C5A}" dt="2022-05-23T11:16:23.502" v="59" actId="26606"/>
          <pc:sldLayoutMkLst>
            <pc:docMk/>
            <pc:sldMasterMk cId="3359432956" sldId="2147483648"/>
            <pc:sldLayoutMk cId="214845491" sldId="2147483659"/>
          </pc:sldLayoutMkLst>
        </pc:sldLayoutChg>
      </pc:sldMasterChg>
      <pc:sldMasterChg chg="add del replId addSldLayout delSldLayout">
        <pc:chgData name="富澤 一舟" userId="86837ecb1614ed18" providerId="LiveId" clId="{62803777-73F8-4484-B12D-0C14AAD33C5A}" dt="2022-05-23T11:15:12.104" v="24" actId="26606"/>
        <pc:sldMasterMkLst>
          <pc:docMk/>
          <pc:sldMasterMk cId="2152223862" sldId="2147483660"/>
        </pc:sldMasterMkLst>
        <pc:sldLayoutChg chg="add del">
          <pc:chgData name="富澤 一舟" userId="86837ecb1614ed18" providerId="LiveId" clId="{62803777-73F8-4484-B12D-0C14AAD33C5A}" dt="2022-05-23T11:15:12.104" v="24" actId="26606"/>
          <pc:sldLayoutMkLst>
            <pc:docMk/>
            <pc:sldMasterMk cId="2152223862" sldId="2147483660"/>
            <pc:sldLayoutMk cId="1783327266" sldId="2147483661"/>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1877065358" sldId="2147483662"/>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2790400649" sldId="2147483663"/>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232899740" sldId="2147483664"/>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2208142065" sldId="2147483665"/>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2210627093" sldId="2147483666"/>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3635259501" sldId="2147483667"/>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1775115633" sldId="2147483668"/>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2780340760" sldId="2147483669"/>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711947367" sldId="2147483670"/>
          </pc:sldLayoutMkLst>
        </pc:sldLayoutChg>
        <pc:sldLayoutChg chg="add del replId">
          <pc:chgData name="富澤 一舟" userId="86837ecb1614ed18" providerId="LiveId" clId="{62803777-73F8-4484-B12D-0C14AAD33C5A}" dt="2022-05-23T11:15:12.104" v="24" actId="26606"/>
          <pc:sldLayoutMkLst>
            <pc:docMk/>
            <pc:sldMasterMk cId="2152223862" sldId="2147483660"/>
            <pc:sldLayoutMk cId="2830373080" sldId="2147483671"/>
          </pc:sldLayoutMkLst>
        </pc:sldLayoutChg>
      </pc:sldMasterChg>
      <pc:sldMasterChg chg="add del replId addSldLayout delSldLayout">
        <pc:chgData name="富澤 一舟" userId="86837ecb1614ed18" providerId="LiveId" clId="{62803777-73F8-4484-B12D-0C14AAD33C5A}" dt="2022-05-23T11:16:14.928" v="52" actId="26606"/>
        <pc:sldMasterMkLst>
          <pc:docMk/>
          <pc:sldMasterMk cId="2152223862" sldId="2147483660"/>
        </pc:sldMasterMkLst>
        <pc:sldLayoutChg chg="add del">
          <pc:chgData name="富澤 一舟" userId="86837ecb1614ed18" providerId="LiveId" clId="{62803777-73F8-4484-B12D-0C14AAD33C5A}" dt="2022-05-23T11:16:14.928" v="52" actId="26606"/>
          <pc:sldLayoutMkLst>
            <pc:docMk/>
            <pc:sldMasterMk cId="2152223862" sldId="2147483660"/>
            <pc:sldLayoutMk cId="1783327266" sldId="2147483661"/>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1877065358" sldId="2147483662"/>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2790400649" sldId="2147483663"/>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232899740" sldId="2147483664"/>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2208142065" sldId="2147483665"/>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2210627093" sldId="2147483666"/>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3635259501" sldId="2147483667"/>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1775115633" sldId="2147483668"/>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2780340760" sldId="2147483669"/>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711947367" sldId="2147483670"/>
          </pc:sldLayoutMkLst>
        </pc:sldLayoutChg>
        <pc:sldLayoutChg chg="add del replId">
          <pc:chgData name="富澤 一舟" userId="86837ecb1614ed18" providerId="LiveId" clId="{62803777-73F8-4484-B12D-0C14AAD33C5A}" dt="2022-05-23T11:16:14.928" v="52" actId="26606"/>
          <pc:sldLayoutMkLst>
            <pc:docMk/>
            <pc:sldMasterMk cId="2152223862" sldId="2147483660"/>
            <pc:sldLayoutMk cId="2830373080" sldId="2147483671"/>
          </pc:sldLayoutMkLst>
        </pc:sldLayoutChg>
      </pc:sldMasterChg>
      <pc:sldMasterChg chg="add del replId addSldLayout delSldLayout">
        <pc:chgData name="富澤 一舟" userId="86837ecb1614ed18" providerId="LiveId" clId="{62803777-73F8-4484-B12D-0C14AAD33C5A}" dt="2022-05-23T11:16:03.516" v="40" actId="26606"/>
        <pc:sldMasterMkLst>
          <pc:docMk/>
          <pc:sldMasterMk cId="2795559723" sldId="2147483660"/>
        </pc:sldMasterMkLst>
        <pc:sldLayoutChg chg="add del">
          <pc:chgData name="富澤 一舟" userId="86837ecb1614ed18" providerId="LiveId" clId="{62803777-73F8-4484-B12D-0C14AAD33C5A}" dt="2022-05-23T11:16:03.516" v="40" actId="26606"/>
          <pc:sldLayoutMkLst>
            <pc:docMk/>
            <pc:sldMasterMk cId="2795559723" sldId="2147483660"/>
            <pc:sldLayoutMk cId="1170434441" sldId="2147483661"/>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2944801492" sldId="2147483662"/>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2806711621" sldId="2147483663"/>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1358523576" sldId="2147483664"/>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4197911397" sldId="2147483665"/>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2102365473" sldId="2147483666"/>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551235239" sldId="2147483667"/>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1201517542" sldId="2147483668"/>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2896707473" sldId="2147483669"/>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2196978351" sldId="2147483670"/>
          </pc:sldLayoutMkLst>
        </pc:sldLayoutChg>
        <pc:sldLayoutChg chg="add del replId">
          <pc:chgData name="富澤 一舟" userId="86837ecb1614ed18" providerId="LiveId" clId="{62803777-73F8-4484-B12D-0C14AAD33C5A}" dt="2022-05-23T11:16:03.516" v="40" actId="26606"/>
          <pc:sldLayoutMkLst>
            <pc:docMk/>
            <pc:sldMasterMk cId="2795559723" sldId="2147483660"/>
            <pc:sldLayoutMk cId="1489882361" sldId="2147483671"/>
          </pc:sldLayoutMkLst>
        </pc:sldLayoutChg>
      </pc:sldMasterChg>
      <pc:sldMasterChg chg="add del replId addSldLayout delSldLayout">
        <pc:chgData name="富澤 一舟" userId="86837ecb1614ed18" providerId="LiveId" clId="{62803777-73F8-4484-B12D-0C14AAD33C5A}" dt="2022-05-23T11:15:02.080" v="13" actId="26606"/>
        <pc:sldMasterMkLst>
          <pc:docMk/>
          <pc:sldMasterMk cId="2852205104" sldId="2147483660"/>
        </pc:sldMasterMkLst>
        <pc:sldLayoutChg chg="add del">
          <pc:chgData name="富澤 一舟" userId="86837ecb1614ed18" providerId="LiveId" clId="{62803777-73F8-4484-B12D-0C14AAD33C5A}" dt="2022-05-23T11:15:02.080" v="13" actId="26606"/>
          <pc:sldLayoutMkLst>
            <pc:docMk/>
            <pc:sldMasterMk cId="2852205104" sldId="2147483660"/>
            <pc:sldLayoutMk cId="1541905920" sldId="2147483661"/>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1591957458" sldId="2147483662"/>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1104725897" sldId="2147483663"/>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1000347746" sldId="2147483664"/>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445355082" sldId="2147483665"/>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3215147214" sldId="2147483666"/>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226302298" sldId="2147483667"/>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3558487639" sldId="2147483668"/>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1954906807" sldId="2147483669"/>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1795000776" sldId="2147483670"/>
          </pc:sldLayoutMkLst>
        </pc:sldLayoutChg>
        <pc:sldLayoutChg chg="add del replId">
          <pc:chgData name="富澤 一舟" userId="86837ecb1614ed18" providerId="LiveId" clId="{62803777-73F8-4484-B12D-0C14AAD33C5A}" dt="2022-05-23T11:15:02.080" v="13" actId="26606"/>
          <pc:sldLayoutMkLst>
            <pc:docMk/>
            <pc:sldMasterMk cId="2852205104" sldId="2147483660"/>
            <pc:sldLayoutMk cId="2311003400" sldId="2147483671"/>
          </pc:sldLayoutMkLst>
        </pc:sldLayoutChg>
      </pc:sldMasterChg>
      <pc:sldMasterChg chg="add del addSldLayout delSldLayout">
        <pc:chgData name="富澤 一舟" userId="86837ecb1614ed18" providerId="LiveId" clId="{62803777-73F8-4484-B12D-0C14AAD33C5A}" dt="2022-05-23T11:14:59.847" v="9" actId="26606"/>
        <pc:sldMasterMkLst>
          <pc:docMk/>
          <pc:sldMasterMk cId="652630973" sldId="2147483673"/>
        </pc:sldMasterMkLst>
        <pc:sldLayoutChg chg="add del">
          <pc:chgData name="富澤 一舟" userId="86837ecb1614ed18" providerId="LiveId" clId="{62803777-73F8-4484-B12D-0C14AAD33C5A}" dt="2022-05-23T11:14:59.847" v="9" actId="26606"/>
          <pc:sldLayoutMkLst>
            <pc:docMk/>
            <pc:sldMasterMk cId="652630973" sldId="2147483673"/>
            <pc:sldLayoutMk cId="3234698399" sldId="2147483662"/>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464580314" sldId="2147483663"/>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611028340" sldId="2147483664"/>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2086811896" sldId="2147483665"/>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4029824833" sldId="2147483666"/>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3265614790" sldId="2147483667"/>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230554400" sldId="2147483668"/>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3825333362" sldId="2147483669"/>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2197992590" sldId="2147483670"/>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414243438" sldId="2147483671"/>
          </pc:sldLayoutMkLst>
        </pc:sldLayoutChg>
        <pc:sldLayoutChg chg="add del">
          <pc:chgData name="富澤 一舟" userId="86837ecb1614ed18" providerId="LiveId" clId="{62803777-73F8-4484-B12D-0C14AAD33C5A}" dt="2022-05-23T11:14:59.847" v="9" actId="26606"/>
          <pc:sldLayoutMkLst>
            <pc:docMk/>
            <pc:sldMasterMk cId="652630973" sldId="2147483673"/>
            <pc:sldLayoutMk cId="1732643007" sldId="2147483672"/>
          </pc:sldLayoutMkLst>
        </pc:sldLayoutChg>
      </pc:sldMasterChg>
      <pc:sldMasterChg chg="add del addSldLayout delSldLayout">
        <pc:chgData name="富澤 一舟" userId="86837ecb1614ed18" providerId="LiveId" clId="{62803777-73F8-4484-B12D-0C14AAD33C5A}" dt="2022-05-23T11:15:55.474" v="30" actId="26606"/>
        <pc:sldMasterMkLst>
          <pc:docMk/>
          <pc:sldMasterMk cId="1502316597" sldId="2147483673"/>
        </pc:sldMasterMkLst>
        <pc:sldLayoutChg chg="add del">
          <pc:chgData name="富澤 一舟" userId="86837ecb1614ed18" providerId="LiveId" clId="{62803777-73F8-4484-B12D-0C14AAD33C5A}" dt="2022-05-23T11:15:55.474" v="30" actId="26606"/>
          <pc:sldLayoutMkLst>
            <pc:docMk/>
            <pc:sldMasterMk cId="1502316597" sldId="2147483673"/>
            <pc:sldLayoutMk cId="4288342113" sldId="2147483662"/>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1853140880" sldId="2147483663"/>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749163913" sldId="2147483664"/>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1938062810" sldId="2147483665"/>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66159" sldId="2147483666"/>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2971546362" sldId="2147483667"/>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770310582" sldId="2147483668"/>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2955135863" sldId="2147483669"/>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1980911081" sldId="2147483670"/>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2362561765" sldId="2147483671"/>
          </pc:sldLayoutMkLst>
        </pc:sldLayoutChg>
        <pc:sldLayoutChg chg="add del">
          <pc:chgData name="富澤 一舟" userId="86837ecb1614ed18" providerId="LiveId" clId="{62803777-73F8-4484-B12D-0C14AAD33C5A}" dt="2022-05-23T11:15:55.474" v="30" actId="26606"/>
          <pc:sldLayoutMkLst>
            <pc:docMk/>
            <pc:sldMasterMk cId="1502316597" sldId="2147483673"/>
            <pc:sldLayoutMk cId="1955647407" sldId="2147483672"/>
          </pc:sldLayoutMkLst>
        </pc:sldLayoutChg>
      </pc:sldMasterChg>
      <pc:sldMasterChg chg="add del addSldLayout delSldLayout">
        <pc:chgData name="富澤 一舟" userId="86837ecb1614ed18" providerId="LiveId" clId="{62803777-73F8-4484-B12D-0C14AAD33C5A}" dt="2022-05-23T11:16:23.502" v="59" actId="26606"/>
        <pc:sldMasterMkLst>
          <pc:docMk/>
          <pc:sldMasterMk cId="1573618244" sldId="2147483673"/>
        </pc:sldMasterMkLst>
        <pc:sldLayoutChg chg="add del">
          <pc:chgData name="富澤 一舟" userId="86837ecb1614ed18" providerId="LiveId" clId="{62803777-73F8-4484-B12D-0C14AAD33C5A}" dt="2022-05-23T11:16:23.502" v="59" actId="26606"/>
          <pc:sldLayoutMkLst>
            <pc:docMk/>
            <pc:sldMasterMk cId="1573618244" sldId="2147483673"/>
            <pc:sldLayoutMk cId="171174457" sldId="2147483662"/>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4093651677" sldId="2147483663"/>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448297636" sldId="2147483664"/>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1480340431" sldId="2147483665"/>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3380656981" sldId="2147483666"/>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1097200079" sldId="2147483667"/>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3594959007" sldId="2147483668"/>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1019532036" sldId="2147483669"/>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1237421255" sldId="2147483670"/>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4181783098" sldId="2147483671"/>
          </pc:sldLayoutMkLst>
        </pc:sldLayoutChg>
        <pc:sldLayoutChg chg="add del">
          <pc:chgData name="富澤 一舟" userId="86837ecb1614ed18" providerId="LiveId" clId="{62803777-73F8-4484-B12D-0C14AAD33C5A}" dt="2022-05-23T11:16:23.502" v="59" actId="26606"/>
          <pc:sldLayoutMkLst>
            <pc:docMk/>
            <pc:sldMasterMk cId="1573618244" sldId="2147483673"/>
            <pc:sldLayoutMk cId="2999154961" sldId="2147483672"/>
          </pc:sldLayoutMkLst>
        </pc:sldLayoutChg>
      </pc:sldMasterChg>
      <pc:sldMasterChg chg="add del addSldLayout delSldLayout">
        <pc:chgData name="富澤 一舟" userId="86837ecb1614ed18" providerId="LiveId" clId="{62803777-73F8-4484-B12D-0C14AAD33C5A}" dt="2022-05-23T11:16:08.054" v="42" actId="26606"/>
        <pc:sldMasterMkLst>
          <pc:docMk/>
          <pc:sldMasterMk cId="2395928190" sldId="2147483673"/>
        </pc:sldMasterMkLst>
        <pc:sldLayoutChg chg="add del">
          <pc:chgData name="富澤 一舟" userId="86837ecb1614ed18" providerId="LiveId" clId="{62803777-73F8-4484-B12D-0C14AAD33C5A}" dt="2022-05-23T11:16:08.054" v="42" actId="26606"/>
          <pc:sldLayoutMkLst>
            <pc:docMk/>
            <pc:sldMasterMk cId="2395928190" sldId="2147483673"/>
            <pc:sldLayoutMk cId="3407791427" sldId="2147483662"/>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113863477" sldId="2147483663"/>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755502782" sldId="2147483664"/>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559211030" sldId="2147483665"/>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030841735" sldId="2147483666"/>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1577787143" sldId="2147483667"/>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968156295" sldId="2147483668"/>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1744397463" sldId="2147483669"/>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084917718" sldId="2147483670"/>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346049928" sldId="2147483671"/>
          </pc:sldLayoutMkLst>
        </pc:sldLayoutChg>
        <pc:sldLayoutChg chg="add del">
          <pc:chgData name="富澤 一舟" userId="86837ecb1614ed18" providerId="LiveId" clId="{62803777-73F8-4484-B12D-0C14AAD33C5A}" dt="2022-05-23T11:16:08.054" v="42" actId="26606"/>
          <pc:sldLayoutMkLst>
            <pc:docMk/>
            <pc:sldMasterMk cId="2395928190" sldId="2147483673"/>
            <pc:sldLayoutMk cId="197141489" sldId="2147483672"/>
          </pc:sldLayoutMkLst>
        </pc:sldLayoutChg>
      </pc:sldMasterChg>
      <pc:sldMasterChg chg="add del addSldLayout delSldLayout">
        <pc:chgData name="富澤 一舟" userId="86837ecb1614ed18" providerId="LiveId" clId="{62803777-73F8-4484-B12D-0C14AAD33C5A}" dt="2022-05-23T11:16:13.846" v="50" actId="26606"/>
        <pc:sldMasterMkLst>
          <pc:docMk/>
          <pc:sldMasterMk cId="2049583606" sldId="2147483686"/>
        </pc:sldMasterMkLst>
        <pc:sldLayoutChg chg="add del">
          <pc:chgData name="富澤 一舟" userId="86837ecb1614ed18" providerId="LiveId" clId="{62803777-73F8-4484-B12D-0C14AAD33C5A}" dt="2022-05-23T11:16:13.846" v="50" actId="26606"/>
          <pc:sldLayoutMkLst>
            <pc:docMk/>
            <pc:sldMasterMk cId="2049583606" sldId="2147483686"/>
            <pc:sldLayoutMk cId="3416286377" sldId="2147483675"/>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730354805" sldId="2147483676"/>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941244771" sldId="2147483677"/>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2889474165" sldId="2147483678"/>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3155322409" sldId="2147483679"/>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4150570324" sldId="2147483680"/>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524627121" sldId="2147483681"/>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3679228668" sldId="2147483682"/>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165489191" sldId="2147483683"/>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2022104467" sldId="2147483684"/>
          </pc:sldLayoutMkLst>
        </pc:sldLayoutChg>
        <pc:sldLayoutChg chg="add del">
          <pc:chgData name="富澤 一舟" userId="86837ecb1614ed18" providerId="LiveId" clId="{62803777-73F8-4484-B12D-0C14AAD33C5A}" dt="2022-05-23T11:16:13.846" v="50" actId="26606"/>
          <pc:sldLayoutMkLst>
            <pc:docMk/>
            <pc:sldMasterMk cId="2049583606" sldId="2147483686"/>
            <pc:sldLayoutMk cId="3760881721" sldId="2147483685"/>
          </pc:sldLayoutMkLst>
        </pc:sldLayoutChg>
      </pc:sldMasterChg>
      <pc:sldMasterChg chg="add del addSldLayout delSldLayout">
        <pc:chgData name="富澤 一舟" userId="86837ecb1614ed18" providerId="LiveId" clId="{62803777-73F8-4484-B12D-0C14AAD33C5A}" dt="2022-05-23T11:14:57.571" v="7" actId="26606"/>
        <pc:sldMasterMkLst>
          <pc:docMk/>
          <pc:sldMasterMk cId="2239039158" sldId="2147483686"/>
        </pc:sldMasterMkLst>
        <pc:sldLayoutChg chg="add del">
          <pc:chgData name="富澤 一舟" userId="86837ecb1614ed18" providerId="LiveId" clId="{62803777-73F8-4484-B12D-0C14AAD33C5A}" dt="2022-05-23T11:14:57.571" v="7" actId="26606"/>
          <pc:sldLayoutMkLst>
            <pc:docMk/>
            <pc:sldMasterMk cId="2239039158" sldId="2147483686"/>
            <pc:sldLayoutMk cId="2638184578" sldId="2147483675"/>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1797528940" sldId="2147483676"/>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2672293077" sldId="2147483677"/>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724414391" sldId="2147483678"/>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102019103" sldId="2147483679"/>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725622614" sldId="2147483680"/>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385449156" sldId="2147483681"/>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699442160" sldId="2147483682"/>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344958514" sldId="2147483683"/>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1026361716" sldId="2147483684"/>
          </pc:sldLayoutMkLst>
        </pc:sldLayoutChg>
        <pc:sldLayoutChg chg="add del">
          <pc:chgData name="富澤 一舟" userId="86837ecb1614ed18" providerId="LiveId" clId="{62803777-73F8-4484-B12D-0C14AAD33C5A}" dt="2022-05-23T11:14:57.571" v="7" actId="26606"/>
          <pc:sldLayoutMkLst>
            <pc:docMk/>
            <pc:sldMasterMk cId="2239039158" sldId="2147483686"/>
            <pc:sldLayoutMk cId="3792017192" sldId="2147483685"/>
          </pc:sldLayoutMkLst>
        </pc:sldLayoutChg>
      </pc:sldMasterChg>
      <pc:sldMasterChg chg="add del addSldLayout delSldLayout">
        <pc:chgData name="富澤 一舟" userId="86837ecb1614ed18" providerId="LiveId" clId="{62803777-73F8-4484-B12D-0C14AAD33C5A}" dt="2022-05-23T11:15:59.044" v="36" actId="26606"/>
        <pc:sldMasterMkLst>
          <pc:docMk/>
          <pc:sldMasterMk cId="2732477076" sldId="2147483686"/>
        </pc:sldMasterMkLst>
        <pc:sldLayoutChg chg="add del">
          <pc:chgData name="富澤 一舟" userId="86837ecb1614ed18" providerId="LiveId" clId="{62803777-73F8-4484-B12D-0C14AAD33C5A}" dt="2022-05-23T11:15:59.044" v="36" actId="26606"/>
          <pc:sldLayoutMkLst>
            <pc:docMk/>
            <pc:sldMasterMk cId="2732477076" sldId="2147483686"/>
            <pc:sldLayoutMk cId="4115404522" sldId="2147483675"/>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817349107" sldId="2147483676"/>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3338504768" sldId="2147483677"/>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3776718362" sldId="2147483678"/>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2618574472" sldId="2147483679"/>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2127585106" sldId="2147483680"/>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731264342" sldId="2147483681"/>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1793679074" sldId="2147483682"/>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1365259767" sldId="2147483683"/>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3179256243" sldId="2147483684"/>
          </pc:sldLayoutMkLst>
        </pc:sldLayoutChg>
        <pc:sldLayoutChg chg="add del">
          <pc:chgData name="富澤 一舟" userId="86837ecb1614ed18" providerId="LiveId" clId="{62803777-73F8-4484-B12D-0C14AAD33C5A}" dt="2022-05-23T11:15:59.044" v="36" actId="26606"/>
          <pc:sldLayoutMkLst>
            <pc:docMk/>
            <pc:sldMasterMk cId="2732477076" sldId="2147483686"/>
            <pc:sldLayoutMk cId="68481132" sldId="2147483685"/>
          </pc:sldLayoutMkLst>
        </pc:sldLayoutChg>
      </pc:sldMasterChg>
      <pc:sldMasterChg chg="add del addSldLayout delSldLayout">
        <pc:chgData name="富澤 一舟" userId="86837ecb1614ed18" providerId="LiveId" clId="{62803777-73F8-4484-B12D-0C14AAD33C5A}" dt="2022-05-23T11:15:06.292" v="20" actId="26606"/>
        <pc:sldMasterMkLst>
          <pc:docMk/>
          <pc:sldMasterMk cId="642737468" sldId="2147483699"/>
        </pc:sldMasterMkLst>
        <pc:sldLayoutChg chg="add del">
          <pc:chgData name="富澤 一舟" userId="86837ecb1614ed18" providerId="LiveId" clId="{62803777-73F8-4484-B12D-0C14AAD33C5A}" dt="2022-05-23T11:15:06.292" v="20" actId="26606"/>
          <pc:sldLayoutMkLst>
            <pc:docMk/>
            <pc:sldMasterMk cId="642737468" sldId="2147483699"/>
            <pc:sldLayoutMk cId="1979518565" sldId="2147483688"/>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1325328182" sldId="2147483689"/>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1824902727" sldId="2147483690"/>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2506446863" sldId="2147483691"/>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2664871593" sldId="2147483692"/>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2523796542" sldId="2147483693"/>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3840200334" sldId="2147483694"/>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1574098072" sldId="2147483695"/>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3475303005" sldId="2147483696"/>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2955921658" sldId="2147483697"/>
          </pc:sldLayoutMkLst>
        </pc:sldLayoutChg>
        <pc:sldLayoutChg chg="add del">
          <pc:chgData name="富澤 一舟" userId="86837ecb1614ed18" providerId="LiveId" clId="{62803777-73F8-4484-B12D-0C14AAD33C5A}" dt="2022-05-23T11:15:06.292" v="20" actId="26606"/>
          <pc:sldLayoutMkLst>
            <pc:docMk/>
            <pc:sldMasterMk cId="642737468" sldId="2147483699"/>
            <pc:sldLayoutMk cId="1289658875" sldId="2147483698"/>
          </pc:sldLayoutMkLst>
        </pc:sldLayoutChg>
      </pc:sldMasterChg>
      <pc:sldMasterChg chg="add del addSldLayout delSldLayout">
        <pc:chgData name="富澤 一舟" userId="86837ecb1614ed18" providerId="LiveId" clId="{62803777-73F8-4484-B12D-0C14AAD33C5A}" dt="2022-05-23T11:14:56.389" v="5" actId="26606"/>
        <pc:sldMasterMkLst>
          <pc:docMk/>
          <pc:sldMasterMk cId="2603262124" sldId="2147483699"/>
        </pc:sldMasterMkLst>
        <pc:sldLayoutChg chg="add del">
          <pc:chgData name="富澤 一舟" userId="86837ecb1614ed18" providerId="LiveId" clId="{62803777-73F8-4484-B12D-0C14AAD33C5A}" dt="2022-05-23T11:14:56.389" v="5" actId="26606"/>
          <pc:sldLayoutMkLst>
            <pc:docMk/>
            <pc:sldMasterMk cId="2603262124" sldId="2147483699"/>
            <pc:sldLayoutMk cId="3025057530" sldId="2147483688"/>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1132914067" sldId="2147483689"/>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1140886408" sldId="2147483690"/>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2896042110" sldId="2147483691"/>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74615098" sldId="2147483692"/>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3877655600" sldId="2147483693"/>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3090623850" sldId="2147483694"/>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2394764487" sldId="2147483695"/>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1157369" sldId="2147483696"/>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2729857354" sldId="2147483697"/>
          </pc:sldLayoutMkLst>
        </pc:sldLayoutChg>
        <pc:sldLayoutChg chg="add del">
          <pc:chgData name="富澤 一舟" userId="86837ecb1614ed18" providerId="LiveId" clId="{62803777-73F8-4484-B12D-0C14AAD33C5A}" dt="2022-05-23T11:14:56.389" v="5" actId="26606"/>
          <pc:sldLayoutMkLst>
            <pc:docMk/>
            <pc:sldMasterMk cId="2603262124" sldId="2147483699"/>
            <pc:sldLayoutMk cId="1673599309" sldId="2147483698"/>
          </pc:sldLayoutMkLst>
        </pc:sldLayoutChg>
      </pc:sldMasterChg>
      <pc:sldMasterChg chg="add del addSldLayout delSldLayout">
        <pc:chgData name="富澤 一舟" userId="86837ecb1614ed18" providerId="LiveId" clId="{62803777-73F8-4484-B12D-0C14AAD33C5A}" dt="2022-05-23T11:16:12.457" v="48" actId="26606"/>
        <pc:sldMasterMkLst>
          <pc:docMk/>
          <pc:sldMasterMk cId="1173602075" sldId="2147483712"/>
        </pc:sldMasterMkLst>
        <pc:sldLayoutChg chg="add del">
          <pc:chgData name="富澤 一舟" userId="86837ecb1614ed18" providerId="LiveId" clId="{62803777-73F8-4484-B12D-0C14AAD33C5A}" dt="2022-05-23T11:16:12.457" v="48" actId="26606"/>
          <pc:sldLayoutMkLst>
            <pc:docMk/>
            <pc:sldMasterMk cId="1173602075" sldId="2147483712"/>
            <pc:sldLayoutMk cId="2247546357" sldId="2147483701"/>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3373807014" sldId="2147483702"/>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56702110" sldId="2147483703"/>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169536961" sldId="2147483704"/>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189995385" sldId="2147483705"/>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4091849872" sldId="2147483706"/>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3578758193" sldId="2147483707"/>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1078606348" sldId="2147483708"/>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304231495" sldId="2147483709"/>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220635095" sldId="2147483710"/>
          </pc:sldLayoutMkLst>
        </pc:sldLayoutChg>
        <pc:sldLayoutChg chg="add del">
          <pc:chgData name="富澤 一舟" userId="86837ecb1614ed18" providerId="LiveId" clId="{62803777-73F8-4484-B12D-0C14AAD33C5A}" dt="2022-05-23T11:16:12.457" v="48" actId="26606"/>
          <pc:sldLayoutMkLst>
            <pc:docMk/>
            <pc:sldMasterMk cId="1173602075" sldId="2147483712"/>
            <pc:sldLayoutMk cId="572026105" sldId="2147483711"/>
          </pc:sldLayoutMkLst>
        </pc:sldLayoutChg>
      </pc:sldMasterChg>
      <pc:sldMasterChg chg="add del addSldLayout delSldLayout">
        <pc:chgData name="富澤 一舟" userId="86837ecb1614ed18" providerId="LiveId" clId="{62803777-73F8-4484-B12D-0C14AAD33C5A}" dt="2022-05-23T11:15:34.771" v="26" actId="26606"/>
        <pc:sldMasterMkLst>
          <pc:docMk/>
          <pc:sldMasterMk cId="1702978877" sldId="2147483712"/>
        </pc:sldMasterMkLst>
        <pc:sldLayoutChg chg="add del">
          <pc:chgData name="富澤 一舟" userId="86837ecb1614ed18" providerId="LiveId" clId="{62803777-73F8-4484-B12D-0C14AAD33C5A}" dt="2022-05-23T11:15:34.771" v="26" actId="26606"/>
          <pc:sldLayoutMkLst>
            <pc:docMk/>
            <pc:sldMasterMk cId="1702978877" sldId="2147483712"/>
            <pc:sldLayoutMk cId="2384782915" sldId="2147483701"/>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1463468010" sldId="2147483702"/>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636171004" sldId="2147483703"/>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1136561159" sldId="2147483704"/>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3012671097" sldId="2147483705"/>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1850550216" sldId="2147483706"/>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3791983418" sldId="2147483707"/>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2964331275" sldId="2147483708"/>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829404025" sldId="2147483709"/>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772966737" sldId="2147483710"/>
          </pc:sldLayoutMkLst>
        </pc:sldLayoutChg>
        <pc:sldLayoutChg chg="add del">
          <pc:chgData name="富澤 一舟" userId="86837ecb1614ed18" providerId="LiveId" clId="{62803777-73F8-4484-B12D-0C14AAD33C5A}" dt="2022-05-23T11:15:34.771" v="26" actId="26606"/>
          <pc:sldLayoutMkLst>
            <pc:docMk/>
            <pc:sldMasterMk cId="1702978877" sldId="2147483712"/>
            <pc:sldLayoutMk cId="2293763983" sldId="2147483711"/>
          </pc:sldLayoutMkLst>
        </pc:sldLayoutChg>
      </pc:sldMasterChg>
      <pc:sldMasterChg chg="add del addSldLayout delSldLayout">
        <pc:chgData name="富澤 一舟" userId="86837ecb1614ed18" providerId="LiveId" clId="{62803777-73F8-4484-B12D-0C14AAD33C5A}" dt="2022-05-23T11:15:57.915" v="34" actId="26606"/>
        <pc:sldMasterMkLst>
          <pc:docMk/>
          <pc:sldMasterMk cId="2789223591" sldId="2147483712"/>
        </pc:sldMasterMkLst>
        <pc:sldLayoutChg chg="add del">
          <pc:chgData name="富澤 一舟" userId="86837ecb1614ed18" providerId="LiveId" clId="{62803777-73F8-4484-B12D-0C14AAD33C5A}" dt="2022-05-23T11:15:57.915" v="34" actId="26606"/>
          <pc:sldLayoutMkLst>
            <pc:docMk/>
            <pc:sldMasterMk cId="2789223591" sldId="2147483712"/>
            <pc:sldLayoutMk cId="4246998442" sldId="2147483701"/>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1957138313" sldId="2147483702"/>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2435281242" sldId="2147483703"/>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2064005471" sldId="2147483704"/>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3216261868" sldId="2147483705"/>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2733969508" sldId="2147483706"/>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2428818863" sldId="2147483707"/>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3733079531" sldId="2147483708"/>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4046820382" sldId="2147483709"/>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961656213" sldId="2147483710"/>
          </pc:sldLayoutMkLst>
        </pc:sldLayoutChg>
        <pc:sldLayoutChg chg="add del">
          <pc:chgData name="富澤 一舟" userId="86837ecb1614ed18" providerId="LiveId" clId="{62803777-73F8-4484-B12D-0C14AAD33C5A}" dt="2022-05-23T11:15:57.915" v="34" actId="26606"/>
          <pc:sldLayoutMkLst>
            <pc:docMk/>
            <pc:sldMasterMk cId="2789223591" sldId="2147483712"/>
            <pc:sldLayoutMk cId="1508928717" sldId="2147483711"/>
          </pc:sldLayoutMkLst>
        </pc:sldLayoutChg>
      </pc:sldMasterChg>
      <pc:sldMasterChg chg="add del addSldLayout delSldLayout">
        <pc:chgData name="富澤 一舟" userId="86837ecb1614ed18" providerId="LiveId" clId="{62803777-73F8-4484-B12D-0C14AAD33C5A}" dt="2022-05-23T11:14:55.240" v="3" actId="26606"/>
        <pc:sldMasterMkLst>
          <pc:docMk/>
          <pc:sldMasterMk cId="3664521193" sldId="2147483712"/>
        </pc:sldMasterMkLst>
        <pc:sldLayoutChg chg="add del">
          <pc:chgData name="富澤 一舟" userId="86837ecb1614ed18" providerId="LiveId" clId="{62803777-73F8-4484-B12D-0C14AAD33C5A}" dt="2022-05-23T11:14:55.240" v="3" actId="26606"/>
          <pc:sldLayoutMkLst>
            <pc:docMk/>
            <pc:sldMasterMk cId="3664521193" sldId="2147483712"/>
            <pc:sldLayoutMk cId="211672860" sldId="2147483701"/>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1305550290" sldId="2147483702"/>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1940399970" sldId="2147483703"/>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2364216261" sldId="2147483704"/>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3714942491" sldId="2147483705"/>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2444835243" sldId="2147483706"/>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150634820" sldId="2147483707"/>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511517695" sldId="2147483708"/>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1083893016" sldId="2147483709"/>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987771899" sldId="2147483710"/>
          </pc:sldLayoutMkLst>
        </pc:sldLayoutChg>
        <pc:sldLayoutChg chg="add del">
          <pc:chgData name="富澤 一舟" userId="86837ecb1614ed18" providerId="LiveId" clId="{62803777-73F8-4484-B12D-0C14AAD33C5A}" dt="2022-05-23T11:14:55.240" v="3" actId="26606"/>
          <pc:sldLayoutMkLst>
            <pc:docMk/>
            <pc:sldMasterMk cId="3664521193" sldId="2147483712"/>
            <pc:sldLayoutMk cId="3230449715" sldId="2147483711"/>
          </pc:sldLayoutMkLst>
        </pc:sldLayoutChg>
      </pc:sldMasterChg>
      <pc:sldMasterChg chg="add del addSldLayout delSldLayout">
        <pc:chgData name="富澤 一舟" userId="86837ecb1614ed18" providerId="LiveId" clId="{62803777-73F8-4484-B12D-0C14AAD33C5A}" dt="2022-05-23T11:14:53.905" v="1" actId="26606"/>
        <pc:sldMasterMkLst>
          <pc:docMk/>
          <pc:sldMasterMk cId="2401556162" sldId="2147483725"/>
        </pc:sldMasterMkLst>
        <pc:sldLayoutChg chg="add del">
          <pc:chgData name="富澤 一舟" userId="86837ecb1614ed18" providerId="LiveId" clId="{62803777-73F8-4484-B12D-0C14AAD33C5A}" dt="2022-05-23T11:14:53.905" v="1" actId="26606"/>
          <pc:sldLayoutMkLst>
            <pc:docMk/>
            <pc:sldMasterMk cId="2401556162" sldId="2147483725"/>
            <pc:sldLayoutMk cId="3332517028" sldId="2147483714"/>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1510605582" sldId="2147483715"/>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2500056378" sldId="2147483716"/>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2843874196" sldId="2147483717"/>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967227171" sldId="2147483718"/>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3417555388" sldId="2147483719"/>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1815879163" sldId="2147483720"/>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636991575" sldId="2147483721"/>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100006259" sldId="2147483722"/>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1699089556" sldId="2147483723"/>
          </pc:sldLayoutMkLst>
        </pc:sldLayoutChg>
        <pc:sldLayoutChg chg="add del">
          <pc:chgData name="富澤 一舟" userId="86837ecb1614ed18" providerId="LiveId" clId="{62803777-73F8-4484-B12D-0C14AAD33C5A}" dt="2022-05-23T11:14:53.905" v="1" actId="26606"/>
          <pc:sldLayoutMkLst>
            <pc:docMk/>
            <pc:sldMasterMk cId="2401556162" sldId="2147483725"/>
            <pc:sldLayoutMk cId="3723513226" sldId="2147483724"/>
          </pc:sldLayoutMkLst>
        </pc:sldLayoutChg>
      </pc:sldMasterChg>
      <pc:sldMasterChg chg="add del addSldLayout delSldLayout">
        <pc:chgData name="富澤 一舟" userId="86837ecb1614ed18" providerId="LiveId" clId="{62803777-73F8-4484-B12D-0C14AAD33C5A}" dt="2022-05-23T11:15:56.582" v="32" actId="26606"/>
        <pc:sldMasterMkLst>
          <pc:docMk/>
          <pc:sldMasterMk cId="3247931302" sldId="2147483725"/>
        </pc:sldMasterMkLst>
        <pc:sldLayoutChg chg="add del">
          <pc:chgData name="富澤 一舟" userId="86837ecb1614ed18" providerId="LiveId" clId="{62803777-73F8-4484-B12D-0C14AAD33C5A}" dt="2022-05-23T11:15:56.582" v="32" actId="26606"/>
          <pc:sldLayoutMkLst>
            <pc:docMk/>
            <pc:sldMasterMk cId="3247931302" sldId="2147483725"/>
            <pc:sldLayoutMk cId="216181251" sldId="2147483714"/>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3101407818" sldId="2147483715"/>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3361518827" sldId="2147483716"/>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1016030511" sldId="2147483717"/>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3247787206" sldId="2147483718"/>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1790378108" sldId="2147483719"/>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1478184538" sldId="2147483720"/>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1691897431" sldId="2147483721"/>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3610135422" sldId="2147483722"/>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1389967033" sldId="2147483723"/>
          </pc:sldLayoutMkLst>
        </pc:sldLayoutChg>
        <pc:sldLayoutChg chg="add del">
          <pc:chgData name="富澤 一舟" userId="86837ecb1614ed18" providerId="LiveId" clId="{62803777-73F8-4484-B12D-0C14AAD33C5A}" dt="2022-05-23T11:15:56.582" v="32" actId="26606"/>
          <pc:sldLayoutMkLst>
            <pc:docMk/>
            <pc:sldMasterMk cId="3247931302" sldId="2147483725"/>
            <pc:sldLayoutMk cId="1729402723" sldId="2147483724"/>
          </pc:sldLayoutMkLst>
        </pc:sldLayoutChg>
      </pc:sldMasterChg>
      <pc:sldMasterChg chg="add del addSldLayout delSldLayout">
        <pc:chgData name="富澤 一舟" userId="86837ecb1614ed18" providerId="LiveId" clId="{62803777-73F8-4484-B12D-0C14AAD33C5A}" dt="2022-05-23T11:15:42.281" v="28" actId="26606"/>
        <pc:sldMasterMkLst>
          <pc:docMk/>
          <pc:sldMasterMk cId="3616958303" sldId="2147483725"/>
        </pc:sldMasterMkLst>
        <pc:sldLayoutChg chg="add del">
          <pc:chgData name="富澤 一舟" userId="86837ecb1614ed18" providerId="LiveId" clId="{62803777-73F8-4484-B12D-0C14AAD33C5A}" dt="2022-05-23T11:15:42.281" v="28" actId="26606"/>
          <pc:sldLayoutMkLst>
            <pc:docMk/>
            <pc:sldMasterMk cId="3616958303" sldId="2147483725"/>
            <pc:sldLayoutMk cId="213540303" sldId="2147483714"/>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1083839467" sldId="2147483715"/>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1922034024" sldId="2147483716"/>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3047481738" sldId="2147483717"/>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944936615" sldId="2147483718"/>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259260158" sldId="2147483719"/>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3467944900" sldId="2147483720"/>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2218904853" sldId="2147483721"/>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3541738387" sldId="2147483722"/>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4022606670" sldId="2147483723"/>
          </pc:sldLayoutMkLst>
        </pc:sldLayoutChg>
        <pc:sldLayoutChg chg="add del">
          <pc:chgData name="富澤 一舟" userId="86837ecb1614ed18" providerId="LiveId" clId="{62803777-73F8-4484-B12D-0C14AAD33C5A}" dt="2022-05-23T11:15:42.281" v="28" actId="26606"/>
          <pc:sldLayoutMkLst>
            <pc:docMk/>
            <pc:sldMasterMk cId="3616958303" sldId="2147483725"/>
            <pc:sldLayoutMk cId="2225173162" sldId="2147483724"/>
          </pc:sldLayoutMkLst>
        </pc:sldLayoutChg>
      </pc:sldMasterChg>
      <pc:sldMasterChg chg="add del addSldLayout delSldLayout">
        <pc:chgData name="富澤 一舟" userId="86837ecb1614ed18" providerId="LiveId" clId="{62803777-73F8-4484-B12D-0C14AAD33C5A}" dt="2022-05-23T11:16:10.095" v="46" actId="26606"/>
        <pc:sldMasterMkLst>
          <pc:docMk/>
          <pc:sldMasterMk cId="4272497619" sldId="2147483725"/>
        </pc:sldMasterMkLst>
        <pc:sldLayoutChg chg="add del">
          <pc:chgData name="富澤 一舟" userId="86837ecb1614ed18" providerId="LiveId" clId="{62803777-73F8-4484-B12D-0C14AAD33C5A}" dt="2022-05-23T11:16:10.095" v="46" actId="26606"/>
          <pc:sldLayoutMkLst>
            <pc:docMk/>
            <pc:sldMasterMk cId="4272497619" sldId="2147483725"/>
            <pc:sldLayoutMk cId="35293096" sldId="2147483714"/>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995725876" sldId="2147483715"/>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2993335928" sldId="2147483716"/>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864930152" sldId="2147483717"/>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3325774286" sldId="2147483718"/>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661826166" sldId="2147483719"/>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2586182093" sldId="2147483720"/>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771035176" sldId="2147483721"/>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2542373364" sldId="2147483722"/>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2076847002" sldId="2147483723"/>
          </pc:sldLayoutMkLst>
        </pc:sldLayoutChg>
        <pc:sldLayoutChg chg="add del">
          <pc:chgData name="富澤 一舟" userId="86837ecb1614ed18" providerId="LiveId" clId="{62803777-73F8-4484-B12D-0C14AAD33C5A}" dt="2022-05-23T11:16:10.095" v="46" actId="26606"/>
          <pc:sldLayoutMkLst>
            <pc:docMk/>
            <pc:sldMasterMk cId="4272497619" sldId="2147483725"/>
            <pc:sldLayoutMk cId="4087909085" sldId="2147483724"/>
          </pc:sldLayoutMkLst>
        </pc:sldLayoutChg>
      </pc:sldMasterChg>
      <pc:sldMasterChg chg="add del addSldLayout delSldLayout">
        <pc:chgData name="富澤 一舟" userId="86837ecb1614ed18" providerId="LiveId" clId="{62803777-73F8-4484-B12D-0C14AAD33C5A}" dt="2022-05-23T11:16:09.019" v="44" actId="26606"/>
        <pc:sldMasterMkLst>
          <pc:docMk/>
          <pc:sldMasterMk cId="3429158991" sldId="2147483738"/>
        </pc:sldMasterMkLst>
        <pc:sldLayoutChg chg="add del">
          <pc:chgData name="富澤 一舟" userId="86837ecb1614ed18" providerId="LiveId" clId="{62803777-73F8-4484-B12D-0C14AAD33C5A}" dt="2022-05-23T11:16:09.019" v="44" actId="26606"/>
          <pc:sldLayoutMkLst>
            <pc:docMk/>
            <pc:sldMasterMk cId="3429158991" sldId="2147483738"/>
            <pc:sldLayoutMk cId="2358303873" sldId="2147483727"/>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4237975242" sldId="2147483728"/>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703671680" sldId="2147483729"/>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1862126869" sldId="2147483730"/>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4049080527" sldId="2147483731"/>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127978826" sldId="2147483732"/>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872323048" sldId="2147483733"/>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1770375821" sldId="2147483734"/>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1805655829" sldId="2147483735"/>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2412857709" sldId="2147483736"/>
          </pc:sldLayoutMkLst>
        </pc:sldLayoutChg>
        <pc:sldLayoutChg chg="add del">
          <pc:chgData name="富澤 一舟" userId="86837ecb1614ed18" providerId="LiveId" clId="{62803777-73F8-4484-B12D-0C14AAD33C5A}" dt="2022-05-23T11:16:09.019" v="44" actId="26606"/>
          <pc:sldLayoutMkLst>
            <pc:docMk/>
            <pc:sldMasterMk cId="3429158991" sldId="2147483738"/>
            <pc:sldLayoutMk cId="2638021059" sldId="214748373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8:43.165"/>
    </inkml:context>
    <inkml:brush xml:id="br0">
      <inkml:brushProperty name="width" value="0.05" units="cm"/>
      <inkml:brushProperty name="height" value="0.05" units="cm"/>
      <inkml:brushProperty name="color" value="#FFC114"/>
    </inkml:brush>
  </inkml:definitions>
  <inkml:trace contextRef="#ctx0" brushRef="#br0">1 0 24575,'909'0'-1365,"-889"0"-5461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8:47.793"/>
    </inkml:context>
    <inkml:brush xml:id="br0">
      <inkml:brushProperty name="width" value="0.05" units="cm"/>
      <inkml:brushProperty name="height" value="0.05" units="cm"/>
      <inkml:brushProperty name="color" value="#FFC114"/>
    </inkml:brush>
  </inkml:definitions>
  <inkml:trace contextRef="#ctx0" brushRef="#br0">1 2400 24575,'1'-4'0,"0"1"0,1 0 0,0-1 0,0 1 0,0 0 0,0 0 0,0-1 0,0 2 0,1-1 0,-1 0 0,1 0 0,0 1 0,5-4 0,-1 0 0,2-1 0,0 1 0,1 0 0,-1 1 0,1 0 0,0 0 0,1 1 0,15-4 0,-9 3 0,30-15 0,84-41 0,-86 39 0,1 2 0,1 2 0,94-22 0,-36 11 0,-44 11 0,108-34 0,-131 40 0,49-7 0,-54 13 0,0-1 0,53-21 0,-7-9 0,-47 21 0,60-21 0,215-51 0,-214 66 0,128-14 0,420-60 0,-10-44 0,-118 53 0,-440 77 0,418-80 0,-484 88 0,104-24 0,41-8 0,388-47 0,-149 4 0,-72 10 0,405-41 0,426-61 0,-608 95 0,-91 15 0,-336 42 0,111-19 0,-55 6 0,218-12 0,-21 6 0,-118 8 0,7-16 0,-7 0 0,21 24 0,175-21 0,-149 19 0,1 24 0,-92 0 0,514-2 0,-708 0 0,49-2 0,-57 2 0,0-1 0,0 0 0,-1 0 0,1 0 0,0 0 0,0 0 0,-1-1 0,1 1 0,-1-1 0,1 0 0,-1-1 0,4-2 0,-6 5 0,-1-1 0,0 1 0,0-1 0,1 1 0,-1-1 0,0 1 0,0-1 0,0 1 0,0-1 0,0 1 0,0-1 0,0 1 0,0-1 0,0 0 0,0 1 0,0-1 0,0 1 0,0-1 0,0 1 0,0-1 0,-1 1 0,1-1 0,0 1 0,0-1 0,-1 1 0,1-1 0,0 1 0,0 0 0,-1-1 0,1 1 0,-1-1 0,1 1 0,0 0 0,-1-1 0,1 1 0,-1 0 0,1 0 0,-1-1 0,1 1 0,-1 0 0,0-1 0,-27-14 0,22 12 0,-16-8 0,0 1 0,-1 1 0,0 0 0,-28-5 0,-90-26 0,84 22 0,-64-12 0,105 27 0,6 2 0,1-1 0,0 0 0,0 0 0,-15-6 0,24 8 0,0 0 0,-1 0 0,1 0 0,0 0 0,0-1 0,-1 1 0,1 0 0,0 0 0,0 0 0,0 0 0,-1 0 0,1 0 0,0 0 0,0-1 0,-1 1 0,1 0 0,0 0 0,0 0 0,0 0 0,0-1 0,-1 1 0,1 0 0,0 0 0,0 0 0,0-1 0,0 1 0,0 0 0,0 0 0,0-1 0,-1 1 0,1 0 0,0 0 0,0-1 0,0 1 0,0 0 0,0-1 0,10-3 0,15 1 0,195 5 0,-201 0-170,0 2-1,0 1 0,0 0 1,-1 1-1,0 1 0,0 1 1,32 19-1,-27-15-6655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8:48.897"/>
    </inkml:context>
    <inkml:brush xml:id="br0">
      <inkml:brushProperty name="width" value="0.05" units="cm"/>
      <inkml:brushProperty name="height" value="0.05" units="cm"/>
      <inkml:brushProperty name="color" value="#FFC114"/>
    </inkml:brush>
  </inkml:definitions>
  <inkml:trace contextRef="#ctx0" brushRef="#br0">321 1 24575,'0'4'0,"0"0"0,-1-1 0,1 1 0,-1 0 0,0 0 0,0 0 0,0 0 0,-1-1 0,0 1 0,1 0 0,-1-1 0,0 0 0,-1 1 0,1-1 0,0 0 0,-1 0 0,0 0 0,0 0 0,-3 2 0,-7 4 0,-1 0 0,1-1 0,-25 11 0,25-14 0,1 2 0,0-1 0,0 1 0,-11 9 0,5 3 0,-30 36 0,38-43 0,1 1-227,1 0-1,1 0 1,0 0-1,0 1 1,-6 22-1,6-14-6598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9:13.037"/>
    </inkml:context>
    <inkml:brush xml:id="br0">
      <inkml:brushProperty name="width" value="0.05" units="cm"/>
      <inkml:brushProperty name="height" value="0.05" units="cm"/>
      <inkml:brushProperty name="color" value="#AB008B"/>
    </inkml:brush>
  </inkml:definitions>
  <inkml:trace contextRef="#ctx0" brushRef="#br0">0 2 24575,'118'-1'0,"131"3"0,-244-2 0,-1 1 0,0-1 0,0 1 0,0 0 0,1 0 0,-1 0 0,0 0 0,0 1 0,0 0 0,-1 0 0,1 0 0,0 0 0,-1 0 0,1 1 0,-1 0 0,0 0 0,0 0 0,0 0 0,0 0 0,3 6 0,-2-3 0,-1 1 0,0 0 0,0 0 0,-1 0 0,0 1 0,0-1 0,0 1 0,-1-1 0,-1 1 0,1 12 0,-1-13 0,0 16 0,1 0 0,0 1 0,7 29 0,16 76 0,-18-77 0,-1 0 0,-6 97 0,-1-56 0,2 377 0,2-439 0,8 52 0,-4-49 0,0 38 0,-5 489 0,-2-270 0,1 77 0,-2-337 0,-8 50 0,4-47 0,-1 36 0,6 403 0,3-229 0,-2-241 0,0 0 0,0 0 0,0 0 0,0 0 0,0 0 0,-1 0 0,0-1 0,1 1 0,-1 0 0,0 0 0,0-1 0,-1 1 0,1 0 0,0-1 0,-1 1 0,0-1 0,1 0 0,-1 0 0,0 1 0,0-1 0,-1 0 0,1-1 0,0 1 0,0 0 0,-1-1 0,1 1 0,-1-1 0,0 0 0,1 0 0,-1 0 0,0 0 0,0 0 0,0 0 0,1-1 0,-1 1 0,-5-1 0,-30 3 0,-1-2 0,-40-4 0,-2 1 0,-11 2-1365,72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9:15.327"/>
    </inkml:context>
    <inkml:brush xml:id="br0">
      <inkml:brushProperty name="width" value="0.05" units="cm"/>
      <inkml:brushProperty name="height" value="0.05" units="cm"/>
      <inkml:brushProperty name="color" value="#AB008B"/>
    </inkml:brush>
  </inkml:definitions>
  <inkml:trace contextRef="#ctx0" brushRef="#br0">0 582 24575,'46'-2'0,"47"-8"0,33-2 0,-93 9 0,1-1 0,-1-2 0,52-15 0,-5 0 0,-49 14 0,0-1 0,-1-2 0,0-1 0,34-18 0,-43 20 0,0 0 0,30-6 0,-16 4 0,79-16 0,-22 6 0,218-54 0,-4 1 0,-298 72 0,22-7 0,1 1 0,-1 2 0,39-3 0,-6 5 0,-1-2 0,0-4 0,61-16 0,-92 18 0,0 2 0,1 1 0,0 1 0,59 2 0,-65 2 0,0-2 0,0-1 0,36-8 0,73-27 0,-114 33 0,1 1 0,-1 1 0,1 0 0,34 2 0,-27 0 0,50-6 0,-4-5-1365,-54 10-5461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9:17.085"/>
    </inkml:context>
    <inkml:brush xml:id="br0">
      <inkml:brushProperty name="width" value="0.05" units="cm"/>
      <inkml:brushProperty name="height" value="0.05" units="cm"/>
      <inkml:brushProperty name="color" value="#AB008B"/>
    </inkml:brush>
  </inkml:definitions>
  <inkml:trace contextRef="#ctx0" brushRef="#br0">1 1 24575,'0'5'0,"1"0"0,0 0 0,0 0 0,0 0 0,0 0 0,1 0 0,0 0 0,0 0 0,0-1 0,1 1 0,0-1 0,3 5 0,7 8 0,25 24 0,-4-4 0,-6-5 0,44 41 0,-1 0 0,-28-26 0,-39-42 0,1 0 0,-1 1 0,1-1 0,-2 1 0,1 0 0,-1 0 0,0 1 0,0-1 0,0 1 0,-1-1 0,2 11 0,-3-12 0,0 0 0,-1 1 0,0-1 0,0 0 0,0 0 0,-1 0 0,1 0 0,-1 1 0,-1-1 0,1 0 0,-1-1 0,0 1 0,0 0 0,0 0 0,0-1 0,-5 6 0,-68 84 0,52-67 0,0 0 0,2 1 0,-19 35 0,32-47 15,-27 50-705,-65 94 0,81-136-6136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9:30.463"/>
    </inkml:context>
    <inkml:brush xml:id="br0">
      <inkml:brushProperty name="width" value="0.05" units="cm"/>
      <inkml:brushProperty name="height" value="0.05" units="cm"/>
      <inkml:brushProperty name="color" value="#33CCFF"/>
    </inkml:brush>
  </inkml:definitions>
  <inkml:trace contextRef="#ctx0" brushRef="#br0">843 608 24575,'-3'-3'0,"0"1"0,0 0 0,0 0 0,-1 0 0,1 0 0,0 1 0,-1-1 0,1 1 0,-1 0 0,1 0 0,-8-1 0,-44-1 0,42 2 0,-356 1 0,175 1 0,188-1 0,-1 0 0,0-1 0,1 0 0,0 0 0,-1 0 0,1-1 0,0 0 0,-1 0 0,1-1 0,0 1 0,1-1 0,-1-1 0,0 1 0,1-1 0,0 0 0,0 0 0,0-1 0,0 1 0,-4-7 0,4 4 0,0-1 0,0 0 0,0 0 0,1-1 0,0 1 0,1-1 0,0 0 0,1 0 0,-1 0 0,2 0 0,-1 0 0,0-18 0,6-114 0,-3 136 0,1-1 0,-1 1 0,1-1 0,0 1 0,1 0 0,-1 0 0,1 0 0,0 0 0,0 0 0,0 0 0,8-7 0,6-6 0,28-21 0,-30 26 0,-6 6 0,1 0 0,-1 1 0,1 0 0,0 0 0,1 1 0,-1 1 0,1-1 0,0 2 0,22-5 0,3 2 0,66 0 0,-34 3 0,72-17 0,-118 17 0,33-6 0,-36 4 0,1 2 0,28-2 0,209 5 0,-230 3 0,1 0 0,0 1 0,-1 2 0,48 17 0,28 5 0,-84-23 0,0 1 0,-1 1 0,0 0 0,0 1 0,0 1 0,21 15 0,6 8 0,40 36 0,-74-58 0,-1 0 0,0 1 0,-1 0 0,0 0 0,12 21 0,-17-26 0,-1 0 0,0 0 0,0 1 0,0-1 0,-1 1 0,0 0 0,0-1 0,-1 1 0,0 0 0,0 0 0,-1 0 0,1 0 0,-2 10 0,1-15 0,-1 0 0,0 1 0,1-1 0,-1 0 0,0 0 0,0 1 0,0-1 0,0 0 0,0 0 0,-1 0 0,1 0 0,-1-1 0,1 1 0,-1 0 0,0-1 0,1 1 0,-1-1 0,0 1 0,0-1 0,0 0 0,0 0 0,-1 0 0,1 0 0,0 0 0,-3 1 0,-6 0 0,0 0 0,0-1 0,1 0 0,-17-1 0,-14 2 0,-287 57 0,293-57 297,25-1-712,-1 0-1,1 0 0,-12 3 1,7 1-6411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9:34.877"/>
    </inkml:context>
    <inkml:brush xml:id="br0">
      <inkml:brushProperty name="width" value="0.05" units="cm"/>
      <inkml:brushProperty name="height" value="0.05" units="cm"/>
      <inkml:brushProperty name="color" value="#33CCFF"/>
    </inkml:brush>
  </inkml:definitions>
  <inkml:trace contextRef="#ctx0" brushRef="#br0">1 1 24575,'54'0'0,"106"4"0,-143-2 0,1 1 0,-1 0 0,0 2 0,0 0 0,0 0 0,30 17 0,38 33 0,-66-41 0,0 0 0,1-2 0,1 0 0,26 11 0,8-1 0,54 31 0,-75-36 0,-10-5 0,28 18 0,-20-11 0,0-1 0,38 15 0,-15-7 0,67 30 0,138 75 0,-226-110 0,11 7 0,75 34 0,74 24 0,117 46 0,-173-75 0,-88-34 0,100 31 0,402 93 0,-318-75 0,128 31 0,-283-87 0,188 32 0,-66-17 0,82 10 0,-55 1 0,-45-7 0,423 26 0,-201-19 0,-162-12 0,49 9 0,114 10 0,-308-44 0,307 22 0,-28-7 0,-1-21 0,-145-1 0,3598 2 0,-3531-11 0,-45 0 0,-160 10 0,283-17 0,-203-6 0,289-27 0,467-28 0,-680 57 0,-105 11 0,13-8 0,-133 15 0,-15 4 0,1-2 0,-1 1 0,0-1 0,14-5 0,-20 5 0,-1 1 0,1 0 0,-1 0 0,1-1 0,-1 0 0,0 1 0,0-1 0,0 0 0,0 0 0,0 0 0,0 0 0,0-1 0,-1 1 0,1 0 0,-1-1 0,1 1 0,-1-1 0,0 0 0,1-4 0,0-2 0,-1 0 0,0 0 0,0 0 0,-1 0 0,0 0 0,-1 0 0,0 1 0,0-1 0,-1 0 0,0 0 0,0 1 0,-1-1 0,-1 1 0,1 0 0,-9-15 0,-6-6 0,-2 1 0,-39-46 0,-1 8 0,-2 2 0,-3 2 0,-3 4 0,-87-58 0,130 100-341,-1 1 0,-1 1-1,-42-16 1,40 20-6485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11:29:36.694"/>
    </inkml:context>
    <inkml:brush xml:id="br0">
      <inkml:brushProperty name="width" value="0.05" units="cm"/>
      <inkml:brushProperty name="height" value="0.05" units="cm"/>
      <inkml:brushProperty name="color" value="#33CCFF"/>
    </inkml:brush>
  </inkml:definitions>
  <inkml:trace contextRef="#ctx0" brushRef="#br0">379 1 24575,'-1'1'0,"-9"3"0,0 1 0,0 0 0,1 1 0,0 0 0,1 1 0,-1-1 0,-13 16 0,-2 9 0,1 1 0,-27 53 0,7-13 0,20-28 25,1 1 0,2 0 0,-20 70 0,4-13-1490,26-76-5361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3D79C-6ADC-8F49-BEB3-369D47E102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1B868D5-C4C5-7DE6-D67A-00BC21C45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ABFD66F-0A85-727E-17C6-E10971DD893B}"/>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5" name="フッター プレースホルダー 4">
            <a:extLst>
              <a:ext uri="{FF2B5EF4-FFF2-40B4-BE49-F238E27FC236}">
                <a16:creationId xmlns:a16="http://schemas.microsoft.com/office/drawing/2014/main" id="{6F3FEEB3-F8AE-F1FF-08E1-CCBC534B3D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C49702-A83E-DDF0-EDFE-637E44494AA1}"/>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75598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3094C-F464-7E1E-5167-555AB32669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504C20-D59E-1AC0-44AD-D1FAFED216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082678-1FA1-8C98-44C7-1FB0FFC6169D}"/>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5" name="フッター プレースホルダー 4">
            <a:extLst>
              <a:ext uri="{FF2B5EF4-FFF2-40B4-BE49-F238E27FC236}">
                <a16:creationId xmlns:a16="http://schemas.microsoft.com/office/drawing/2014/main" id="{6A180D37-29BA-8D9E-D9CF-1F5B6E7C39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3623A0-395B-53E3-3D10-52B9F69D5FE6}"/>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21466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5E6905C-206A-0872-5C0D-992492FA9C6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2A0221-AE11-9452-EB6F-86BE2657A0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C1E3E6-1423-FA61-DB19-393294099D3F}"/>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5" name="フッター プレースホルダー 4">
            <a:extLst>
              <a:ext uri="{FF2B5EF4-FFF2-40B4-BE49-F238E27FC236}">
                <a16:creationId xmlns:a16="http://schemas.microsoft.com/office/drawing/2014/main" id="{04E49770-0A32-C690-637B-998531FA5F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0B0D89-C36C-6D91-4298-AEA4EE0EC75C}"/>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21484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7858F2-9FCD-88E0-6FB3-556647BE40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EE78ED-B46F-85F8-BAE0-44364E10D2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1B5E2E-8C41-438A-A169-D5D131B4E6CD}"/>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5" name="フッター プレースホルダー 4">
            <a:extLst>
              <a:ext uri="{FF2B5EF4-FFF2-40B4-BE49-F238E27FC236}">
                <a16:creationId xmlns:a16="http://schemas.microsoft.com/office/drawing/2014/main" id="{A9ED704D-E207-0223-A917-FA118ADDBE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15006E-1AAD-26DD-CB63-B589501AA065}"/>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116413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5C1E0B-52AD-A0DB-E854-C8DF66F61F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FE4C6E-BF02-41FF-0F32-BC60E1377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5941A-53F8-2ECB-F395-7DFC4F18A8DB}"/>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5" name="フッター プレースホルダー 4">
            <a:extLst>
              <a:ext uri="{FF2B5EF4-FFF2-40B4-BE49-F238E27FC236}">
                <a16:creationId xmlns:a16="http://schemas.microsoft.com/office/drawing/2014/main" id="{D2F68A86-D555-6FAA-919F-D98B33FBC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49D841-B944-E5DC-FF3F-7D720FD7180A}"/>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220972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982D1-4681-135A-1448-AF54977399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A28A94-C348-7F38-E329-66EDFA5A90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B02CD91-1633-5B3C-1B14-5F9B022000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2BF71C-6E79-50C8-BACC-0C6F24E37250}"/>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6" name="フッター プレースホルダー 5">
            <a:extLst>
              <a:ext uri="{FF2B5EF4-FFF2-40B4-BE49-F238E27FC236}">
                <a16:creationId xmlns:a16="http://schemas.microsoft.com/office/drawing/2014/main" id="{3DA7CDA0-775C-DE84-1327-76E0E6CCF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E076A6-FDCE-E6CD-82B1-59C17154312E}"/>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402655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3D921-BC88-6E33-95FF-CE5CFA9ACD0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1ED8AD-1D46-500E-A337-D273D1E79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96947F-40ED-559D-BE2A-AED909DDB17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034445-A014-9C28-2770-C54A4B389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0CE74AF-7D38-F454-9DD6-98F10F3807E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23D1B8E-49D7-7ED9-9B6A-D1A2C89F75A0}"/>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8" name="フッター プレースホルダー 7">
            <a:extLst>
              <a:ext uri="{FF2B5EF4-FFF2-40B4-BE49-F238E27FC236}">
                <a16:creationId xmlns:a16="http://schemas.microsoft.com/office/drawing/2014/main" id="{EEF17FDD-A814-784A-EF08-5E62FDF5B99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A12197B-5AEB-B044-26E0-534525EA1A65}"/>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374157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D5787-4EB8-0C17-B17B-A467FCC8FCD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DE54C26-715B-36C1-03AD-8AF3F90AE19F}"/>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4" name="フッター プレースホルダー 3">
            <a:extLst>
              <a:ext uri="{FF2B5EF4-FFF2-40B4-BE49-F238E27FC236}">
                <a16:creationId xmlns:a16="http://schemas.microsoft.com/office/drawing/2014/main" id="{692BD873-130D-163A-0F00-185C586581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90BF3A-FEDF-AE40-D6A8-1179EC90136A}"/>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148490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3F8010-A842-CEDE-4751-2B0B2CE52065}"/>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3" name="フッター プレースホルダー 2">
            <a:extLst>
              <a:ext uri="{FF2B5EF4-FFF2-40B4-BE49-F238E27FC236}">
                <a16:creationId xmlns:a16="http://schemas.microsoft.com/office/drawing/2014/main" id="{C12F09E0-1EA5-6082-8ECA-C213BACE27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DFF9C7-21C4-9F98-8E09-672FEA902149}"/>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212155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7CF85-45F7-6678-A0CF-F2228EBF7E0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9BD6AF-3A50-DE5B-EBF3-D49044E42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E61DFE-0BC4-80E5-9680-CD27936F6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9F1DD8-CA14-3A78-04EA-62A4CD0ED8BF}"/>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6" name="フッター プレースホルダー 5">
            <a:extLst>
              <a:ext uri="{FF2B5EF4-FFF2-40B4-BE49-F238E27FC236}">
                <a16:creationId xmlns:a16="http://schemas.microsoft.com/office/drawing/2014/main" id="{B6F034E0-9885-4081-1460-20B6E9B967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FA0C48-6E68-9ADC-8708-6321A9FE0502}"/>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196319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AE36B-A1A9-B954-B4FA-714F45ABF2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F6919-58CD-6C83-F8F5-0302A1557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F4A16FE-8039-BC20-13E0-FB42F2F15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983F4C0-5DFF-53DC-9825-1C3F61191B65}"/>
              </a:ext>
            </a:extLst>
          </p:cNvPr>
          <p:cNvSpPr>
            <a:spLocks noGrp="1"/>
          </p:cNvSpPr>
          <p:nvPr>
            <p:ph type="dt" sz="half" idx="10"/>
          </p:nvPr>
        </p:nvSpPr>
        <p:spPr/>
        <p:txBody>
          <a:bodyPr/>
          <a:lstStyle/>
          <a:p>
            <a:fld id="{A476FD3F-F2C8-4663-8BC8-65602DAF6031}" type="datetimeFigureOut">
              <a:rPr kumimoji="1" lang="ja-JP" altLang="en-US" smtClean="0"/>
              <a:t>2022/5/23</a:t>
            </a:fld>
            <a:endParaRPr kumimoji="1" lang="ja-JP" altLang="en-US"/>
          </a:p>
        </p:txBody>
      </p:sp>
      <p:sp>
        <p:nvSpPr>
          <p:cNvPr id="6" name="フッター プレースホルダー 5">
            <a:extLst>
              <a:ext uri="{FF2B5EF4-FFF2-40B4-BE49-F238E27FC236}">
                <a16:creationId xmlns:a16="http://schemas.microsoft.com/office/drawing/2014/main" id="{AF3FC4A8-45E2-D78E-B639-DBEB7391F8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C9A8C5-A8F0-0428-2294-D0221D1E624C}"/>
              </a:ext>
            </a:extLst>
          </p:cNvPr>
          <p:cNvSpPr>
            <a:spLocks noGrp="1"/>
          </p:cNvSpPr>
          <p:nvPr>
            <p:ph type="sldNum" sz="quarter" idx="12"/>
          </p:nvPr>
        </p:nvSpPr>
        <p:spPr/>
        <p:txBody>
          <a:body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351663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D6221A-F766-5487-1704-2CBE338E6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6D0B9C-A1BF-5C1C-6931-DB0ED428D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545CE1-0004-3F72-6E3C-CCF7CDC59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6FD3F-F2C8-4663-8BC8-65602DAF6031}" type="datetimeFigureOut">
              <a:rPr kumimoji="1" lang="ja-JP" altLang="en-US" smtClean="0"/>
              <a:t>2022/5/23</a:t>
            </a:fld>
            <a:endParaRPr kumimoji="1" lang="ja-JP" altLang="en-US"/>
          </a:p>
        </p:txBody>
      </p:sp>
      <p:sp>
        <p:nvSpPr>
          <p:cNvPr id="5" name="フッター プレースホルダー 4">
            <a:extLst>
              <a:ext uri="{FF2B5EF4-FFF2-40B4-BE49-F238E27FC236}">
                <a16:creationId xmlns:a16="http://schemas.microsoft.com/office/drawing/2014/main" id="{EC3A9DC7-5C1C-EEDF-287F-15AD8FE25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BD99A2-5AFF-307E-2888-3A3DC408E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1242D-E476-479F-A476-5D512F7CFE4D}" type="slidenum">
              <a:rPr kumimoji="1" lang="ja-JP" altLang="en-US" smtClean="0"/>
              <a:t>‹#›</a:t>
            </a:fld>
            <a:endParaRPr kumimoji="1" lang="ja-JP" altLang="en-US"/>
          </a:p>
        </p:txBody>
      </p:sp>
    </p:spTree>
    <p:extLst>
      <p:ext uri="{BB962C8B-B14F-4D97-AF65-F5344CB8AC3E}">
        <p14:creationId xmlns:p14="http://schemas.microsoft.com/office/powerpoint/2010/main" val="335943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hotos.google.com/photo/AF1QipOWHxPcBcg1jVUvsunBsGHSWmvibqS3THa4dkn9"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tbootstrap.jp/docs/5.0/components/carousel/" TargetMode="External"/><Relationship Id="rId7" Type="http://schemas.openxmlformats.org/officeDocument/2006/relationships/hyperlink" Target="https://www.city.kamakura.kanagawa.jp/" TargetMode="External"/><Relationship Id="rId2" Type="http://schemas.openxmlformats.org/officeDocument/2006/relationships/hyperlink" Target="https://hackerthemes.com/bootstrap-cheatsheet/" TargetMode="External"/><Relationship Id="rId1" Type="http://schemas.openxmlformats.org/officeDocument/2006/relationships/slideLayout" Target="../slideLayouts/slideLayout2.xml"/><Relationship Id="rId6" Type="http://schemas.openxmlformats.org/officeDocument/2006/relationships/hyperlink" Target="https://www.trip-kamakura.com/" TargetMode="External"/><Relationship Id="rId5" Type="http://schemas.openxmlformats.org/officeDocument/2006/relationships/hyperlink" Target="https://tabelog.com/" TargetMode="External"/><Relationship Id="rId4" Type="http://schemas.openxmlformats.org/officeDocument/2006/relationships/hyperlink" Target="https://www.fenet.jp/dotnet/column/%E8%A8%80%E8%AA%9E%E3%83%BB%E7%92%B0%E5%A2%83/5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2"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駅のホーム&#10;&#10;中程度の精度で自動的に生成された説明">
            <a:extLst>
              <a:ext uri="{FF2B5EF4-FFF2-40B4-BE49-F238E27FC236}">
                <a16:creationId xmlns:a16="http://schemas.microsoft.com/office/drawing/2014/main" id="{76145115-06F1-8DF7-0844-F7C92D823B9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5266" b="1973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A6D09E12-D20F-672F-999F-5DD2634FF468}"/>
              </a:ext>
            </a:extLst>
          </p:cNvPr>
          <p:cNvSpPr>
            <a:spLocks noGrp="1"/>
          </p:cNvSpPr>
          <p:nvPr>
            <p:ph type="ctrTitle"/>
          </p:nvPr>
        </p:nvSpPr>
        <p:spPr>
          <a:xfrm>
            <a:off x="1524000" y="1122362"/>
            <a:ext cx="9144000" cy="2900518"/>
          </a:xfrm>
        </p:spPr>
        <p:txBody>
          <a:bodyPr>
            <a:normAutofit/>
          </a:bodyPr>
          <a:lstStyle/>
          <a:p>
            <a:r>
              <a:rPr kumimoji="1" lang="ja-JP" altLang="en-US" dirty="0">
                <a:solidFill>
                  <a:srgbClr val="FFFFFF"/>
                </a:solidFill>
              </a:rPr>
              <a:t>梶原観光</a:t>
            </a:r>
            <a:r>
              <a:rPr lang="ja-JP" altLang="en-US" dirty="0">
                <a:solidFill>
                  <a:srgbClr val="FFFFFF"/>
                </a:solidFill>
              </a:rPr>
              <a:t>アイデア</a:t>
            </a:r>
            <a:r>
              <a:rPr kumimoji="1" lang="ja-JP" altLang="en-US" dirty="0">
                <a:solidFill>
                  <a:srgbClr val="FFFFFF"/>
                </a:solidFill>
              </a:rPr>
              <a:t>サイト</a:t>
            </a:r>
          </a:p>
        </p:txBody>
      </p:sp>
      <p:sp>
        <p:nvSpPr>
          <p:cNvPr id="3" name="字幕 2">
            <a:extLst>
              <a:ext uri="{FF2B5EF4-FFF2-40B4-BE49-F238E27FC236}">
                <a16:creationId xmlns:a16="http://schemas.microsoft.com/office/drawing/2014/main" id="{CA34E8FD-0515-1DF8-6693-901F5943A341}"/>
              </a:ext>
            </a:extLst>
          </p:cNvPr>
          <p:cNvSpPr>
            <a:spLocks noGrp="1"/>
          </p:cNvSpPr>
          <p:nvPr>
            <p:ph type="subTitle" idx="1"/>
          </p:nvPr>
        </p:nvSpPr>
        <p:spPr>
          <a:xfrm>
            <a:off x="1524000" y="4159404"/>
            <a:ext cx="9144000" cy="1098395"/>
          </a:xfrm>
        </p:spPr>
        <p:txBody>
          <a:bodyPr>
            <a:normAutofit/>
          </a:bodyPr>
          <a:lstStyle/>
          <a:p>
            <a:r>
              <a:rPr kumimoji="1" lang="en-US" altLang="ja-JP">
                <a:solidFill>
                  <a:srgbClr val="FFFFFF"/>
                </a:solidFill>
              </a:rPr>
              <a:t>1F10200237</a:t>
            </a:r>
          </a:p>
          <a:p>
            <a:r>
              <a:rPr lang="ja-JP" altLang="en-US">
                <a:solidFill>
                  <a:srgbClr val="FFFFFF"/>
                </a:solidFill>
              </a:rPr>
              <a:t>富澤一舟</a:t>
            </a:r>
            <a:endParaRPr lang="ja-JP" altLang="en-US">
              <a:solidFill>
                <a:srgbClr val="FFFFFF"/>
              </a:solidFill>
              <a:effectLst/>
              <a:hlinkClick r:id="rId3"/>
            </a:endParaRPr>
          </a:p>
          <a:p>
            <a:endParaRPr kumimoji="1" lang="ja-JP" altLang="en-US">
              <a:solidFill>
                <a:srgbClr val="FFFFFF"/>
              </a:solidFill>
            </a:endParaRPr>
          </a:p>
        </p:txBody>
      </p:sp>
    </p:spTree>
    <p:extLst>
      <p:ext uri="{BB962C8B-B14F-4D97-AF65-F5344CB8AC3E}">
        <p14:creationId xmlns:p14="http://schemas.microsoft.com/office/powerpoint/2010/main" val="5404452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529FD12-70CB-AA89-71EB-B77D2AB10BA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796" b="212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CE03345C-6881-1556-D569-F54B869653E5}"/>
              </a:ext>
            </a:extLst>
          </p:cNvPr>
          <p:cNvSpPr>
            <a:spLocks noGrp="1"/>
          </p:cNvSpPr>
          <p:nvPr>
            <p:ph type="title"/>
          </p:nvPr>
        </p:nvSpPr>
        <p:spPr>
          <a:xfrm>
            <a:off x="838200" y="365125"/>
            <a:ext cx="10515600" cy="1325563"/>
          </a:xfrm>
        </p:spPr>
        <p:txBody>
          <a:bodyPr>
            <a:normAutofit/>
          </a:bodyPr>
          <a:lstStyle/>
          <a:p>
            <a:r>
              <a:rPr lang="ja-JP" altLang="en-US">
                <a:solidFill>
                  <a:srgbClr val="FFFFFF"/>
                </a:solidFill>
              </a:rPr>
              <a:t>サイト概要</a:t>
            </a:r>
            <a:endParaRPr kumimoji="1" lang="ja-JP" altLang="en-US">
              <a:solidFill>
                <a:srgbClr val="FFFFFF"/>
              </a:solidFill>
            </a:endParaRPr>
          </a:p>
        </p:txBody>
      </p:sp>
      <p:sp>
        <p:nvSpPr>
          <p:cNvPr id="3" name="コンテンツ プレースホルダー 2">
            <a:extLst>
              <a:ext uri="{FF2B5EF4-FFF2-40B4-BE49-F238E27FC236}">
                <a16:creationId xmlns:a16="http://schemas.microsoft.com/office/drawing/2014/main" id="{1943B306-58FF-3648-6C01-CB18A08BAC7A}"/>
              </a:ext>
            </a:extLst>
          </p:cNvPr>
          <p:cNvSpPr>
            <a:spLocks noGrp="1"/>
          </p:cNvSpPr>
          <p:nvPr>
            <p:ph idx="1"/>
          </p:nvPr>
        </p:nvSpPr>
        <p:spPr>
          <a:xfrm>
            <a:off x="838200" y="1825625"/>
            <a:ext cx="10515600" cy="4351338"/>
          </a:xfrm>
        </p:spPr>
        <p:txBody>
          <a:bodyPr>
            <a:normAutofit/>
          </a:bodyPr>
          <a:lstStyle/>
          <a:p>
            <a:r>
              <a:rPr kumimoji="1" lang="ja-JP" altLang="en-US">
                <a:solidFill>
                  <a:srgbClr val="FFFFFF"/>
                </a:solidFill>
              </a:rPr>
              <a:t>コンセプト：鎌倉観光でふらっと寄った梶原で観光をさらに楽しんでもらい、中心部が鎌倉だけではないと知ってもらう。</a:t>
            </a:r>
            <a:endParaRPr kumimoji="1" lang="en-US" altLang="ja-JP">
              <a:solidFill>
                <a:srgbClr val="FFFFFF"/>
              </a:solidFill>
            </a:endParaRPr>
          </a:p>
          <a:p>
            <a:endParaRPr lang="en-US" altLang="ja-JP">
              <a:solidFill>
                <a:srgbClr val="FFFFFF"/>
              </a:solidFill>
            </a:endParaRPr>
          </a:p>
          <a:p>
            <a:r>
              <a:rPr lang="ja-JP" altLang="en-US">
                <a:solidFill>
                  <a:srgbClr val="FFFFFF"/>
                </a:solidFill>
              </a:rPr>
              <a:t>キャッチコピー：新しい鎌倉探し</a:t>
            </a:r>
            <a:endParaRPr lang="en-US" altLang="ja-JP">
              <a:solidFill>
                <a:srgbClr val="FFFFFF"/>
              </a:solidFill>
            </a:endParaRPr>
          </a:p>
          <a:p>
            <a:endParaRPr kumimoji="1" lang="en-US" altLang="ja-JP">
              <a:solidFill>
                <a:srgbClr val="FFFFFF"/>
              </a:solidFill>
            </a:endParaRPr>
          </a:p>
          <a:p>
            <a:r>
              <a:rPr kumimoji="1" lang="ja-JP" altLang="en-US">
                <a:solidFill>
                  <a:srgbClr val="FFFFFF"/>
                </a:solidFill>
              </a:rPr>
              <a:t>ターゲット：鎌倉観光に来た人、若干大人層向け</a:t>
            </a:r>
            <a:endParaRPr kumimoji="1" lang="en-US" altLang="ja-JP">
              <a:solidFill>
                <a:srgbClr val="FFFFFF"/>
              </a:solidFill>
            </a:endParaRPr>
          </a:p>
          <a:p>
            <a:endParaRPr lang="en-US" altLang="ja-JP">
              <a:solidFill>
                <a:srgbClr val="FFFFFF"/>
              </a:solidFill>
            </a:endParaRPr>
          </a:p>
          <a:p>
            <a:r>
              <a:rPr lang="ja-JP" altLang="en-US">
                <a:solidFill>
                  <a:srgbClr val="FFFFFF"/>
                </a:solidFill>
              </a:rPr>
              <a:t>効果：地域の活性化</a:t>
            </a:r>
            <a:endParaRPr kumimoji="1" lang="ja-JP" altLang="en-US">
              <a:solidFill>
                <a:srgbClr val="FFFFFF"/>
              </a:solidFill>
            </a:endParaRPr>
          </a:p>
        </p:txBody>
      </p:sp>
    </p:spTree>
    <p:extLst>
      <p:ext uri="{BB962C8B-B14F-4D97-AF65-F5344CB8AC3E}">
        <p14:creationId xmlns:p14="http://schemas.microsoft.com/office/powerpoint/2010/main" val="35424184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275B8-96E0-9FF3-0254-5D253705EF43}"/>
              </a:ext>
            </a:extLst>
          </p:cNvPr>
          <p:cNvSpPr>
            <a:spLocks noGrp="1"/>
          </p:cNvSpPr>
          <p:nvPr>
            <p:ph type="title"/>
          </p:nvPr>
        </p:nvSpPr>
        <p:spPr/>
        <p:txBody>
          <a:bodyPr/>
          <a:lstStyle/>
          <a:p>
            <a:r>
              <a:rPr lang="ja-JP" altLang="en-US" dirty="0"/>
              <a:t>主な</a:t>
            </a:r>
            <a:r>
              <a:rPr kumimoji="1" lang="ja-JP" altLang="en-US" dirty="0"/>
              <a:t>機能</a:t>
            </a:r>
          </a:p>
        </p:txBody>
      </p:sp>
      <p:pic>
        <p:nvPicPr>
          <p:cNvPr id="5" name="コンテンツ プレースホルダー 4" descr="グラフィカル ユーザー インターフェイス, Web サイト&#10;&#10;自動的に生成された説明">
            <a:extLst>
              <a:ext uri="{FF2B5EF4-FFF2-40B4-BE49-F238E27FC236}">
                <a16:creationId xmlns:a16="http://schemas.microsoft.com/office/drawing/2014/main" id="{5515E594-9530-98FA-A892-50F880BD1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968" y="1690688"/>
            <a:ext cx="5187380" cy="3458253"/>
          </a:xfrm>
        </p:spPr>
      </p:pic>
      <mc:AlternateContent xmlns:mc="http://schemas.openxmlformats.org/markup-compatibility/2006">
        <mc:Choice xmlns:p14="http://schemas.microsoft.com/office/powerpoint/2010/main" Requires="p14">
          <p:contentPart p14:bwMode="auto" r:id="rId3">
            <p14:nvContentPartPr>
              <p14:cNvPr id="7" name="インク 6">
                <a:extLst>
                  <a:ext uri="{FF2B5EF4-FFF2-40B4-BE49-F238E27FC236}">
                    <a16:creationId xmlns:a16="http://schemas.microsoft.com/office/drawing/2014/main" id="{775682F5-0CF4-89C6-B60B-9DC34172AB6D}"/>
                  </a:ext>
                </a:extLst>
              </p14:cNvPr>
              <p14:cNvContentPartPr/>
              <p14:nvPr/>
            </p14:nvContentPartPr>
            <p14:xfrm>
              <a:off x="955998" y="2273304"/>
              <a:ext cx="335160" cy="360"/>
            </p14:xfrm>
          </p:contentPart>
        </mc:Choice>
        <mc:Fallback>
          <p:pic>
            <p:nvPicPr>
              <p:cNvPr id="7" name="インク 6">
                <a:extLst>
                  <a:ext uri="{FF2B5EF4-FFF2-40B4-BE49-F238E27FC236}">
                    <a16:creationId xmlns:a16="http://schemas.microsoft.com/office/drawing/2014/main" id="{775682F5-0CF4-89C6-B60B-9DC34172AB6D}"/>
                  </a:ext>
                </a:extLst>
              </p:cNvPr>
              <p:cNvPicPr/>
              <p:nvPr/>
            </p:nvPicPr>
            <p:blipFill>
              <a:blip r:embed="rId4"/>
              <a:stretch>
                <a:fillRect/>
              </a:stretch>
            </p:blipFill>
            <p:spPr>
              <a:xfrm>
                <a:off x="947358" y="2264304"/>
                <a:ext cx="352800" cy="18000"/>
              </a:xfrm>
              <a:prstGeom prst="rect">
                <a:avLst/>
              </a:prstGeom>
            </p:spPr>
          </p:pic>
        </mc:Fallback>
      </mc:AlternateContent>
      <p:grpSp>
        <p:nvGrpSpPr>
          <p:cNvPr id="10" name="グループ化 9">
            <a:extLst>
              <a:ext uri="{FF2B5EF4-FFF2-40B4-BE49-F238E27FC236}">
                <a16:creationId xmlns:a16="http://schemas.microsoft.com/office/drawing/2014/main" id="{5DDA01EF-180D-376D-CA8B-B84CE04522C4}"/>
              </a:ext>
            </a:extLst>
          </p:cNvPr>
          <p:cNvGrpSpPr/>
          <p:nvPr/>
        </p:nvGrpSpPr>
        <p:grpSpPr>
          <a:xfrm>
            <a:off x="1384038" y="1358904"/>
            <a:ext cx="4742640" cy="864360"/>
            <a:chOff x="1384038" y="1358904"/>
            <a:chExt cx="4742640" cy="864360"/>
          </a:xfrm>
        </p:grpSpPr>
        <mc:AlternateContent xmlns:mc="http://schemas.openxmlformats.org/markup-compatibility/2006">
          <mc:Choice xmlns:p14="http://schemas.microsoft.com/office/powerpoint/2010/main" Requires="p14">
            <p:contentPart p14:bwMode="auto" r:id="rId5">
              <p14:nvContentPartPr>
                <p14:cNvPr id="8" name="インク 7">
                  <a:extLst>
                    <a:ext uri="{FF2B5EF4-FFF2-40B4-BE49-F238E27FC236}">
                      <a16:creationId xmlns:a16="http://schemas.microsoft.com/office/drawing/2014/main" id="{D24B8970-9DC8-EA6F-EDCA-574B465C4783}"/>
                    </a:ext>
                  </a:extLst>
                </p14:cNvPr>
                <p14:cNvContentPartPr/>
                <p14:nvPr/>
              </p14:nvContentPartPr>
              <p14:xfrm>
                <a:off x="1384038" y="1358904"/>
                <a:ext cx="4742640" cy="864360"/>
              </p14:xfrm>
            </p:contentPart>
          </mc:Choice>
          <mc:Fallback>
            <p:pic>
              <p:nvPicPr>
                <p:cNvPr id="8" name="インク 7">
                  <a:extLst>
                    <a:ext uri="{FF2B5EF4-FFF2-40B4-BE49-F238E27FC236}">
                      <a16:creationId xmlns:a16="http://schemas.microsoft.com/office/drawing/2014/main" id="{D24B8970-9DC8-EA6F-EDCA-574B465C4783}"/>
                    </a:ext>
                  </a:extLst>
                </p:cNvPr>
                <p:cNvPicPr/>
                <p:nvPr/>
              </p:nvPicPr>
              <p:blipFill>
                <a:blip r:embed="rId6"/>
                <a:stretch>
                  <a:fillRect/>
                </a:stretch>
              </p:blipFill>
              <p:spPr>
                <a:xfrm>
                  <a:off x="1375398" y="1349904"/>
                  <a:ext cx="4760280" cy="88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インク 8">
                  <a:extLst>
                    <a:ext uri="{FF2B5EF4-FFF2-40B4-BE49-F238E27FC236}">
                      <a16:creationId xmlns:a16="http://schemas.microsoft.com/office/drawing/2014/main" id="{2A882977-6C06-DF83-5E90-4A149842B855}"/>
                    </a:ext>
                  </a:extLst>
                </p14:cNvPr>
                <p14:cNvContentPartPr/>
                <p14:nvPr/>
              </p14:nvContentPartPr>
              <p14:xfrm>
                <a:off x="5999958" y="1434144"/>
                <a:ext cx="115560" cy="132840"/>
              </p14:xfrm>
            </p:contentPart>
          </mc:Choice>
          <mc:Fallback>
            <p:pic>
              <p:nvPicPr>
                <p:cNvPr id="9" name="インク 8">
                  <a:extLst>
                    <a:ext uri="{FF2B5EF4-FFF2-40B4-BE49-F238E27FC236}">
                      <a16:creationId xmlns:a16="http://schemas.microsoft.com/office/drawing/2014/main" id="{2A882977-6C06-DF83-5E90-4A149842B855}"/>
                    </a:ext>
                  </a:extLst>
                </p:cNvPr>
                <p:cNvPicPr/>
                <p:nvPr/>
              </p:nvPicPr>
              <p:blipFill>
                <a:blip r:embed="rId8"/>
                <a:stretch>
                  <a:fillRect/>
                </a:stretch>
              </p:blipFill>
              <p:spPr>
                <a:xfrm>
                  <a:off x="5991318" y="1425504"/>
                  <a:ext cx="133200" cy="150480"/>
                </a:xfrm>
                <a:prstGeom prst="rect">
                  <a:avLst/>
                </a:prstGeom>
              </p:spPr>
            </p:pic>
          </mc:Fallback>
        </mc:AlternateContent>
      </p:grpSp>
      <p:grpSp>
        <p:nvGrpSpPr>
          <p:cNvPr id="14" name="グループ化 13">
            <a:extLst>
              <a:ext uri="{FF2B5EF4-FFF2-40B4-BE49-F238E27FC236}">
                <a16:creationId xmlns:a16="http://schemas.microsoft.com/office/drawing/2014/main" id="{5B76A7E4-3E71-F7D4-8192-E3B9D1A0C93B}"/>
              </a:ext>
            </a:extLst>
          </p:cNvPr>
          <p:cNvGrpSpPr/>
          <p:nvPr/>
        </p:nvGrpSpPr>
        <p:grpSpPr>
          <a:xfrm>
            <a:off x="5083398" y="2465544"/>
            <a:ext cx="1375200" cy="1319760"/>
            <a:chOff x="5083398" y="2465544"/>
            <a:chExt cx="1375200" cy="1319760"/>
          </a:xfrm>
        </p:grpSpPr>
        <mc:AlternateContent xmlns:mc="http://schemas.openxmlformats.org/markup-compatibility/2006">
          <mc:Choice xmlns:p14="http://schemas.microsoft.com/office/powerpoint/2010/main" Requires="p14">
            <p:contentPart p14:bwMode="auto" r:id="rId9">
              <p14:nvContentPartPr>
                <p14:cNvPr id="11" name="インク 10">
                  <a:extLst>
                    <a:ext uri="{FF2B5EF4-FFF2-40B4-BE49-F238E27FC236}">
                      <a16:creationId xmlns:a16="http://schemas.microsoft.com/office/drawing/2014/main" id="{EE03FC9F-5F21-4C75-6FC8-945690EE620D}"/>
                    </a:ext>
                  </a:extLst>
                </p14:cNvPr>
                <p14:cNvContentPartPr/>
                <p14:nvPr/>
              </p14:nvContentPartPr>
              <p14:xfrm>
                <a:off x="5083398" y="2465544"/>
                <a:ext cx="194040" cy="1319760"/>
              </p14:xfrm>
            </p:contentPart>
          </mc:Choice>
          <mc:Fallback>
            <p:pic>
              <p:nvPicPr>
                <p:cNvPr id="11" name="インク 10">
                  <a:extLst>
                    <a:ext uri="{FF2B5EF4-FFF2-40B4-BE49-F238E27FC236}">
                      <a16:creationId xmlns:a16="http://schemas.microsoft.com/office/drawing/2014/main" id="{EE03FC9F-5F21-4C75-6FC8-945690EE620D}"/>
                    </a:ext>
                  </a:extLst>
                </p:cNvPr>
                <p:cNvPicPr/>
                <p:nvPr/>
              </p:nvPicPr>
              <p:blipFill>
                <a:blip r:embed="rId10"/>
                <a:stretch>
                  <a:fillRect/>
                </a:stretch>
              </p:blipFill>
              <p:spPr>
                <a:xfrm>
                  <a:off x="5074398" y="2456904"/>
                  <a:ext cx="211680" cy="1337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インク 11">
                  <a:extLst>
                    <a:ext uri="{FF2B5EF4-FFF2-40B4-BE49-F238E27FC236}">
                      <a16:creationId xmlns:a16="http://schemas.microsoft.com/office/drawing/2014/main" id="{0A5F38E3-A73B-20DF-7134-C813A0C8394D}"/>
                    </a:ext>
                  </a:extLst>
                </p14:cNvPr>
                <p14:cNvContentPartPr/>
                <p14:nvPr/>
              </p14:nvContentPartPr>
              <p14:xfrm>
                <a:off x="5368878" y="2785224"/>
                <a:ext cx="1073880" cy="209880"/>
              </p14:xfrm>
            </p:contentPart>
          </mc:Choice>
          <mc:Fallback>
            <p:pic>
              <p:nvPicPr>
                <p:cNvPr id="12" name="インク 11">
                  <a:extLst>
                    <a:ext uri="{FF2B5EF4-FFF2-40B4-BE49-F238E27FC236}">
                      <a16:creationId xmlns:a16="http://schemas.microsoft.com/office/drawing/2014/main" id="{0A5F38E3-A73B-20DF-7134-C813A0C8394D}"/>
                    </a:ext>
                  </a:extLst>
                </p:cNvPr>
                <p:cNvPicPr/>
                <p:nvPr/>
              </p:nvPicPr>
              <p:blipFill>
                <a:blip r:embed="rId12"/>
                <a:stretch>
                  <a:fillRect/>
                </a:stretch>
              </p:blipFill>
              <p:spPr>
                <a:xfrm>
                  <a:off x="5359878" y="2776224"/>
                  <a:ext cx="10915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インク 12">
                  <a:extLst>
                    <a:ext uri="{FF2B5EF4-FFF2-40B4-BE49-F238E27FC236}">
                      <a16:creationId xmlns:a16="http://schemas.microsoft.com/office/drawing/2014/main" id="{D214D00E-5D90-A037-500C-ACB19BE447FE}"/>
                    </a:ext>
                  </a:extLst>
                </p14:cNvPr>
                <p14:cNvContentPartPr/>
                <p14:nvPr/>
              </p14:nvContentPartPr>
              <p14:xfrm>
                <a:off x="6325038" y="2608824"/>
                <a:ext cx="133560" cy="383760"/>
              </p14:xfrm>
            </p:contentPart>
          </mc:Choice>
          <mc:Fallback>
            <p:pic>
              <p:nvPicPr>
                <p:cNvPr id="13" name="インク 12">
                  <a:extLst>
                    <a:ext uri="{FF2B5EF4-FFF2-40B4-BE49-F238E27FC236}">
                      <a16:creationId xmlns:a16="http://schemas.microsoft.com/office/drawing/2014/main" id="{D214D00E-5D90-A037-500C-ACB19BE447FE}"/>
                    </a:ext>
                  </a:extLst>
                </p:cNvPr>
                <p:cNvPicPr/>
                <p:nvPr/>
              </p:nvPicPr>
              <p:blipFill>
                <a:blip r:embed="rId14"/>
                <a:stretch>
                  <a:fillRect/>
                </a:stretch>
              </p:blipFill>
              <p:spPr>
                <a:xfrm>
                  <a:off x="6316398" y="2600184"/>
                  <a:ext cx="151200" cy="40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5" name="インク 14">
                <a:extLst>
                  <a:ext uri="{FF2B5EF4-FFF2-40B4-BE49-F238E27FC236}">
                    <a16:creationId xmlns:a16="http://schemas.microsoft.com/office/drawing/2014/main" id="{8E0B7651-2DCA-9570-73EA-92E78B57C325}"/>
                  </a:ext>
                </a:extLst>
              </p14:cNvPr>
              <p14:cNvContentPartPr/>
              <p14:nvPr/>
            </p14:nvContentPartPr>
            <p14:xfrm>
              <a:off x="829278" y="3640224"/>
              <a:ext cx="601560" cy="218880"/>
            </p14:xfrm>
          </p:contentPart>
        </mc:Choice>
        <mc:Fallback>
          <p:pic>
            <p:nvPicPr>
              <p:cNvPr id="15" name="インク 14">
                <a:extLst>
                  <a:ext uri="{FF2B5EF4-FFF2-40B4-BE49-F238E27FC236}">
                    <a16:creationId xmlns:a16="http://schemas.microsoft.com/office/drawing/2014/main" id="{8E0B7651-2DCA-9570-73EA-92E78B57C325}"/>
                  </a:ext>
                </a:extLst>
              </p:cNvPr>
              <p:cNvPicPr/>
              <p:nvPr/>
            </p:nvPicPr>
            <p:blipFill>
              <a:blip r:embed="rId16"/>
              <a:stretch>
                <a:fillRect/>
              </a:stretch>
            </p:blipFill>
            <p:spPr>
              <a:xfrm>
                <a:off x="820278" y="3631584"/>
                <a:ext cx="619200" cy="236520"/>
              </a:xfrm>
              <a:prstGeom prst="rect">
                <a:avLst/>
              </a:prstGeom>
            </p:spPr>
          </p:pic>
        </mc:Fallback>
      </mc:AlternateContent>
      <p:grpSp>
        <p:nvGrpSpPr>
          <p:cNvPr id="18" name="グループ化 17">
            <a:extLst>
              <a:ext uri="{FF2B5EF4-FFF2-40B4-BE49-F238E27FC236}">
                <a16:creationId xmlns:a16="http://schemas.microsoft.com/office/drawing/2014/main" id="{993427D5-C388-E49A-2FC8-F583A48C709B}"/>
              </a:ext>
            </a:extLst>
          </p:cNvPr>
          <p:cNvGrpSpPr/>
          <p:nvPr/>
        </p:nvGrpSpPr>
        <p:grpSpPr>
          <a:xfrm>
            <a:off x="1358838" y="3875304"/>
            <a:ext cx="5537520" cy="775080"/>
            <a:chOff x="1358838" y="3875304"/>
            <a:chExt cx="5537520" cy="775080"/>
          </a:xfrm>
        </p:grpSpPr>
        <mc:AlternateContent xmlns:mc="http://schemas.openxmlformats.org/markup-compatibility/2006">
          <mc:Choice xmlns:p14="http://schemas.microsoft.com/office/powerpoint/2010/main" Requires="p14">
            <p:contentPart p14:bwMode="auto" r:id="rId17">
              <p14:nvContentPartPr>
                <p14:cNvPr id="16" name="インク 15">
                  <a:extLst>
                    <a:ext uri="{FF2B5EF4-FFF2-40B4-BE49-F238E27FC236}">
                      <a16:creationId xmlns:a16="http://schemas.microsoft.com/office/drawing/2014/main" id="{CF3E7B02-D8BC-CC59-8AEE-FBC48BFDB250}"/>
                    </a:ext>
                  </a:extLst>
                </p14:cNvPr>
                <p14:cNvContentPartPr/>
                <p14:nvPr/>
              </p14:nvContentPartPr>
              <p14:xfrm>
                <a:off x="1358838" y="3875304"/>
                <a:ext cx="5537520" cy="672840"/>
              </p14:xfrm>
            </p:contentPart>
          </mc:Choice>
          <mc:Fallback>
            <p:pic>
              <p:nvPicPr>
                <p:cNvPr id="16" name="インク 15">
                  <a:extLst>
                    <a:ext uri="{FF2B5EF4-FFF2-40B4-BE49-F238E27FC236}">
                      <a16:creationId xmlns:a16="http://schemas.microsoft.com/office/drawing/2014/main" id="{CF3E7B02-D8BC-CC59-8AEE-FBC48BFDB250}"/>
                    </a:ext>
                  </a:extLst>
                </p:cNvPr>
                <p:cNvPicPr/>
                <p:nvPr/>
              </p:nvPicPr>
              <p:blipFill>
                <a:blip r:embed="rId18"/>
                <a:stretch>
                  <a:fillRect/>
                </a:stretch>
              </p:blipFill>
              <p:spPr>
                <a:xfrm>
                  <a:off x="1350198" y="3866664"/>
                  <a:ext cx="555516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インク 16">
                  <a:extLst>
                    <a:ext uri="{FF2B5EF4-FFF2-40B4-BE49-F238E27FC236}">
                      <a16:creationId xmlns:a16="http://schemas.microsoft.com/office/drawing/2014/main" id="{60CADC0C-7D74-98A6-7FE2-66BAEFEF1E3E}"/>
                    </a:ext>
                  </a:extLst>
                </p14:cNvPr>
                <p14:cNvContentPartPr/>
                <p14:nvPr/>
              </p14:nvContentPartPr>
              <p14:xfrm>
                <a:off x="6725718" y="4412424"/>
                <a:ext cx="136800" cy="237960"/>
              </p14:xfrm>
            </p:contentPart>
          </mc:Choice>
          <mc:Fallback>
            <p:pic>
              <p:nvPicPr>
                <p:cNvPr id="17" name="インク 16">
                  <a:extLst>
                    <a:ext uri="{FF2B5EF4-FFF2-40B4-BE49-F238E27FC236}">
                      <a16:creationId xmlns:a16="http://schemas.microsoft.com/office/drawing/2014/main" id="{60CADC0C-7D74-98A6-7FE2-66BAEFEF1E3E}"/>
                    </a:ext>
                  </a:extLst>
                </p:cNvPr>
                <p:cNvPicPr/>
                <p:nvPr/>
              </p:nvPicPr>
              <p:blipFill>
                <a:blip r:embed="rId20"/>
                <a:stretch>
                  <a:fillRect/>
                </a:stretch>
              </p:blipFill>
              <p:spPr>
                <a:xfrm>
                  <a:off x="6716718" y="4403784"/>
                  <a:ext cx="154440" cy="255600"/>
                </a:xfrm>
                <a:prstGeom prst="rect">
                  <a:avLst/>
                </a:prstGeom>
              </p:spPr>
            </p:pic>
          </mc:Fallback>
        </mc:AlternateContent>
      </p:grpSp>
      <p:sp>
        <p:nvSpPr>
          <p:cNvPr id="19" name="テキスト ボックス 18">
            <a:extLst>
              <a:ext uri="{FF2B5EF4-FFF2-40B4-BE49-F238E27FC236}">
                <a16:creationId xmlns:a16="http://schemas.microsoft.com/office/drawing/2014/main" id="{3F458C1C-363B-F54E-63EF-83E3607FA027}"/>
              </a:ext>
            </a:extLst>
          </p:cNvPr>
          <p:cNvSpPr txBox="1"/>
          <p:nvPr/>
        </p:nvSpPr>
        <p:spPr>
          <a:xfrm>
            <a:off x="6526635" y="956345"/>
            <a:ext cx="5075339" cy="646331"/>
          </a:xfrm>
          <a:prstGeom prst="rect">
            <a:avLst/>
          </a:prstGeom>
          <a:noFill/>
        </p:spPr>
        <p:txBody>
          <a:bodyPr wrap="square" rtlCol="0">
            <a:spAutoFit/>
          </a:bodyPr>
          <a:lstStyle/>
          <a:p>
            <a:r>
              <a:rPr lang="ja-JP" altLang="en-US" dirty="0"/>
              <a:t>紹介するジャンルをグルメ、スポット、ルート</a:t>
            </a:r>
            <a:r>
              <a:rPr lang="en-US" altLang="ja-JP" dirty="0"/>
              <a:t>(</a:t>
            </a:r>
            <a:r>
              <a:rPr lang="ja-JP" altLang="en-US" dirty="0"/>
              <a:t>散歩</a:t>
            </a:r>
            <a:r>
              <a:rPr lang="en-US" altLang="ja-JP" dirty="0"/>
              <a:t>)</a:t>
            </a:r>
            <a:r>
              <a:rPr lang="ja-JP" altLang="en-US" dirty="0"/>
              <a:t>の三つに分けた</a:t>
            </a:r>
            <a:endParaRPr kumimoji="1" lang="ja-JP" altLang="en-US" dirty="0"/>
          </a:p>
        </p:txBody>
      </p:sp>
      <p:sp>
        <p:nvSpPr>
          <p:cNvPr id="20" name="テキスト ボックス 19">
            <a:extLst>
              <a:ext uri="{FF2B5EF4-FFF2-40B4-BE49-F238E27FC236}">
                <a16:creationId xmlns:a16="http://schemas.microsoft.com/office/drawing/2014/main" id="{02B24548-6FF6-663C-45E6-D27965DE1656}"/>
              </a:ext>
            </a:extLst>
          </p:cNvPr>
          <p:cNvSpPr txBox="1"/>
          <p:nvPr/>
        </p:nvSpPr>
        <p:spPr>
          <a:xfrm>
            <a:off x="6725718" y="2608824"/>
            <a:ext cx="4974314" cy="646331"/>
          </a:xfrm>
          <a:prstGeom prst="rect">
            <a:avLst/>
          </a:prstGeom>
          <a:noFill/>
        </p:spPr>
        <p:txBody>
          <a:bodyPr wrap="square" rtlCol="0">
            <a:spAutoFit/>
          </a:bodyPr>
          <a:lstStyle/>
          <a:p>
            <a:r>
              <a:rPr lang="ja-JP" altLang="en-US" dirty="0"/>
              <a:t>紹介する店や場所などを画像付きのカードとして説明文とともに表示</a:t>
            </a:r>
            <a:endParaRPr kumimoji="1" lang="ja-JP" altLang="en-US" dirty="0"/>
          </a:p>
        </p:txBody>
      </p:sp>
      <p:sp>
        <p:nvSpPr>
          <p:cNvPr id="21" name="テキスト ボックス 20">
            <a:extLst>
              <a:ext uri="{FF2B5EF4-FFF2-40B4-BE49-F238E27FC236}">
                <a16:creationId xmlns:a16="http://schemas.microsoft.com/office/drawing/2014/main" id="{F823EDAA-1FCA-0616-C73F-AE80C126E814}"/>
              </a:ext>
            </a:extLst>
          </p:cNvPr>
          <p:cNvSpPr txBox="1"/>
          <p:nvPr/>
        </p:nvSpPr>
        <p:spPr>
          <a:xfrm>
            <a:off x="7164198" y="4337108"/>
            <a:ext cx="4731391" cy="923330"/>
          </a:xfrm>
          <a:prstGeom prst="rect">
            <a:avLst/>
          </a:prstGeom>
          <a:noFill/>
        </p:spPr>
        <p:txBody>
          <a:bodyPr wrap="square" rtlCol="0">
            <a:spAutoFit/>
          </a:bodyPr>
          <a:lstStyle/>
          <a:p>
            <a:r>
              <a:rPr lang="ja-JP" altLang="en-US" dirty="0"/>
              <a:t>カード下部のボタンをクリックすることで公式サイトや食べログ、お寺の解説サイトなどにとべるようにしている</a:t>
            </a:r>
            <a:endParaRPr kumimoji="1" lang="ja-JP" altLang="en-US" dirty="0"/>
          </a:p>
        </p:txBody>
      </p:sp>
    </p:spTree>
    <p:extLst>
      <p:ext uri="{BB962C8B-B14F-4D97-AF65-F5344CB8AC3E}">
        <p14:creationId xmlns:p14="http://schemas.microsoft.com/office/powerpoint/2010/main" val="273633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4A9FF-EADD-FCE3-970F-DB4137E7C438}"/>
              </a:ext>
            </a:extLst>
          </p:cNvPr>
          <p:cNvSpPr>
            <a:spLocks noGrp="1"/>
          </p:cNvSpPr>
          <p:nvPr>
            <p:ph type="title"/>
          </p:nvPr>
        </p:nvSpPr>
        <p:spPr/>
        <p:txBody>
          <a:bodyPr/>
          <a:lstStyle/>
          <a:p>
            <a:r>
              <a:rPr lang="ja-JP" altLang="en-US" dirty="0"/>
              <a:t>工夫したポイント</a:t>
            </a:r>
            <a:endParaRPr kumimoji="1" lang="ja-JP" altLang="en-US" dirty="0"/>
          </a:p>
        </p:txBody>
      </p:sp>
      <p:sp>
        <p:nvSpPr>
          <p:cNvPr id="3" name="コンテンツ プレースホルダー 2">
            <a:extLst>
              <a:ext uri="{FF2B5EF4-FFF2-40B4-BE49-F238E27FC236}">
                <a16:creationId xmlns:a16="http://schemas.microsoft.com/office/drawing/2014/main" id="{8457E63B-4F1E-CF02-0938-6D291A1952F1}"/>
              </a:ext>
            </a:extLst>
          </p:cNvPr>
          <p:cNvSpPr>
            <a:spLocks noGrp="1"/>
          </p:cNvSpPr>
          <p:nvPr>
            <p:ph idx="1"/>
          </p:nvPr>
        </p:nvSpPr>
        <p:spPr>
          <a:xfrm>
            <a:off x="838200" y="1825624"/>
            <a:ext cx="10780552" cy="4910735"/>
          </a:xfrm>
        </p:spPr>
        <p:txBody>
          <a:bodyPr>
            <a:normAutofit/>
          </a:bodyPr>
          <a:lstStyle/>
          <a:p>
            <a:r>
              <a:rPr kumimoji="1" lang="ja-JP" altLang="en-US" dirty="0"/>
              <a:t>サイト下部に</a:t>
            </a:r>
            <a:r>
              <a:rPr kumimoji="1" lang="en-US" altLang="ja-JP" dirty="0" err="1"/>
              <a:t>googlemap</a:t>
            </a:r>
            <a:r>
              <a:rPr kumimoji="1" lang="ja-JP" altLang="en-US" dirty="0"/>
              <a:t>を表示</a:t>
            </a:r>
            <a:r>
              <a:rPr kumimoji="1" lang="en-US" altLang="ja-JP" dirty="0"/>
              <a:t>(</a:t>
            </a:r>
            <a:r>
              <a:rPr kumimoji="1" lang="en-US" altLang="ja-JP" dirty="0" err="1"/>
              <a:t>googlemap</a:t>
            </a:r>
            <a:r>
              <a:rPr kumimoji="1" lang="en-US" altLang="ja-JP" dirty="0"/>
              <a:t> </a:t>
            </a:r>
            <a:r>
              <a:rPr kumimoji="1" lang="en-US" altLang="ja-JP" dirty="0" err="1"/>
              <a:t>api</a:t>
            </a:r>
            <a:r>
              <a:rPr kumimoji="1" lang="ja-JP" altLang="en-US" dirty="0"/>
              <a:t>が有料だったため、</a:t>
            </a:r>
            <a:r>
              <a:rPr kumimoji="1" lang="en-US" altLang="ja-JP" dirty="0" err="1"/>
              <a:t>googlemap</a:t>
            </a:r>
            <a:r>
              <a:rPr kumimoji="1" lang="ja-JP" altLang="en-US" dirty="0"/>
              <a:t>差し込みで妥協</a:t>
            </a:r>
            <a:r>
              <a:rPr kumimoji="1" lang="en-US" altLang="ja-JP" dirty="0"/>
              <a:t>)</a:t>
            </a:r>
          </a:p>
          <a:p>
            <a:r>
              <a:rPr lang="ja-JP" altLang="en-US" dirty="0"/>
              <a:t>カード下部のボタンを押した際、新しいタブでリンクに飛ぶ仕様にすることで同時に複数の情報を取れるような</a:t>
            </a:r>
            <a:r>
              <a:rPr lang="en-US" altLang="ja-JP" dirty="0"/>
              <a:t>UI</a:t>
            </a:r>
            <a:r>
              <a:rPr lang="ja-JP" altLang="en-US" dirty="0"/>
              <a:t>設計にした。</a:t>
            </a:r>
            <a:endParaRPr lang="en-US" altLang="ja-JP" dirty="0"/>
          </a:p>
          <a:p>
            <a:r>
              <a:rPr kumimoji="1" lang="ja-JP" altLang="en-US" dirty="0"/>
              <a:t>ヘッダー</a:t>
            </a:r>
            <a:r>
              <a:rPr kumimoji="1" lang="en-US" altLang="ja-JP" dirty="0"/>
              <a:t>(</a:t>
            </a:r>
            <a:r>
              <a:rPr kumimoji="1" lang="ja-JP" altLang="en-US" dirty="0"/>
              <a:t>フッター</a:t>
            </a:r>
            <a:r>
              <a:rPr kumimoji="1" lang="en-US" altLang="ja-JP" dirty="0"/>
              <a:t>)</a:t>
            </a:r>
            <a:r>
              <a:rPr kumimoji="1" lang="ja-JP" altLang="en-US" dirty="0"/>
              <a:t>の各項目をクリックすることでその要素に応じたサイト内の位置に移動可能。また画面の情報量を増やすため、あえてヘッダーは画面上部に固定していない</a:t>
            </a:r>
            <a:endParaRPr kumimoji="1" lang="en-US" altLang="ja-JP" dirty="0"/>
          </a:p>
          <a:p>
            <a:r>
              <a:rPr lang="ja-JP" altLang="en-US" dirty="0"/>
              <a:t>カードを見やすくするためにカードの各要素に立体感を持たせた。</a:t>
            </a:r>
            <a:endParaRPr lang="en-US" altLang="ja-JP" dirty="0"/>
          </a:p>
          <a:p>
            <a:r>
              <a:rPr kumimoji="1" lang="ja-JP" altLang="en-US" dirty="0"/>
              <a:t>スライドショー</a:t>
            </a:r>
            <a:r>
              <a:rPr kumimoji="1" lang="en-US" altLang="ja-JP" dirty="0"/>
              <a:t>+</a:t>
            </a:r>
            <a:r>
              <a:rPr kumimoji="1" lang="ja-JP" altLang="en-US" dirty="0"/>
              <a:t>キャッチコピーをサイトの初めに持ってくることでサイトの目的をすぐに理解してもらえるようにした。</a:t>
            </a:r>
          </a:p>
        </p:txBody>
      </p:sp>
    </p:spTree>
    <p:extLst>
      <p:ext uri="{BB962C8B-B14F-4D97-AF65-F5344CB8AC3E}">
        <p14:creationId xmlns:p14="http://schemas.microsoft.com/office/powerpoint/2010/main" val="191852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8C381-D258-FF02-52D9-7E00F5A3AFC1}"/>
              </a:ext>
            </a:extLst>
          </p:cNvPr>
          <p:cNvSpPr>
            <a:spLocks noGrp="1"/>
          </p:cNvSpPr>
          <p:nvPr>
            <p:ph type="title"/>
          </p:nvPr>
        </p:nvSpPr>
        <p:spPr/>
        <p:txBody>
          <a:bodyPr/>
          <a:lstStyle/>
          <a:p>
            <a:r>
              <a:rPr kumimoji="1" lang="ja-JP" altLang="en-US" dirty="0"/>
              <a:t>参考サイト</a:t>
            </a:r>
          </a:p>
        </p:txBody>
      </p:sp>
      <p:sp>
        <p:nvSpPr>
          <p:cNvPr id="3" name="コンテンツ プレースホルダー 2">
            <a:extLst>
              <a:ext uri="{FF2B5EF4-FFF2-40B4-BE49-F238E27FC236}">
                <a16:creationId xmlns:a16="http://schemas.microsoft.com/office/drawing/2014/main" id="{E06CF85C-3EA4-50B3-5C91-5AF4AC52B0F5}"/>
              </a:ext>
            </a:extLst>
          </p:cNvPr>
          <p:cNvSpPr>
            <a:spLocks noGrp="1"/>
          </p:cNvSpPr>
          <p:nvPr>
            <p:ph idx="1"/>
          </p:nvPr>
        </p:nvSpPr>
        <p:spPr>
          <a:xfrm>
            <a:off x="838200" y="1825625"/>
            <a:ext cx="10515600" cy="4873202"/>
          </a:xfrm>
        </p:spPr>
        <p:txBody>
          <a:bodyPr/>
          <a:lstStyle/>
          <a:p>
            <a:r>
              <a:rPr kumimoji="1" lang="en-US" altLang="ja-JP" dirty="0"/>
              <a:t>Bootstrap</a:t>
            </a:r>
          </a:p>
          <a:p>
            <a:pPr marL="0" indent="0">
              <a:buNone/>
            </a:pPr>
            <a:r>
              <a:rPr lang="en-US" altLang="ja-JP" dirty="0">
                <a:hlinkClick r:id="rId2"/>
              </a:rPr>
              <a:t>https://hackerthemes.com/bootstrap-cheatsheet/</a:t>
            </a:r>
            <a:r>
              <a:rPr lang="en-US" altLang="ja-JP" dirty="0"/>
              <a:t>, </a:t>
            </a:r>
          </a:p>
          <a:p>
            <a:pPr marL="0" indent="0">
              <a:buNone/>
            </a:pPr>
            <a:r>
              <a:rPr lang="en-US" altLang="ja-JP" dirty="0">
                <a:hlinkClick r:id="rId3"/>
              </a:rPr>
              <a:t>https://getbootstrap.jp/docs/5.0/components/carousel/</a:t>
            </a:r>
            <a:r>
              <a:rPr lang="en-US" altLang="ja-JP" dirty="0"/>
              <a:t>, </a:t>
            </a:r>
          </a:p>
          <a:p>
            <a:pPr marL="0" indent="0">
              <a:buNone/>
            </a:pPr>
            <a:r>
              <a:rPr lang="en-US" altLang="ja-JP" dirty="0">
                <a:hlinkClick r:id="rId4"/>
              </a:rPr>
              <a:t>https://www.fenet.jp/dotnet/column/%E8%A8%80%E8%AA%9E%E3%83%BB%E7%92%B0%E5%A2%83/584/</a:t>
            </a:r>
            <a:r>
              <a:rPr lang="en-US" altLang="ja-JP" dirty="0"/>
              <a:t>, </a:t>
            </a:r>
          </a:p>
          <a:p>
            <a:r>
              <a:rPr lang="ja-JP" altLang="en-US" dirty="0"/>
              <a:t>写真</a:t>
            </a:r>
            <a:endParaRPr lang="en-US" altLang="ja-JP" dirty="0"/>
          </a:p>
          <a:p>
            <a:pPr marL="0" indent="0">
              <a:buNone/>
            </a:pPr>
            <a:r>
              <a:rPr lang="ja-JP" altLang="en-US" dirty="0"/>
              <a:t>食べログ</a:t>
            </a:r>
            <a:r>
              <a:rPr lang="en-US" altLang="ja-JP" dirty="0"/>
              <a:t>: </a:t>
            </a:r>
            <a:r>
              <a:rPr lang="en-US" altLang="ja-JP" dirty="0">
                <a:hlinkClick r:id="rId5"/>
              </a:rPr>
              <a:t>https://tabelog.com/</a:t>
            </a:r>
            <a:r>
              <a:rPr lang="en-US" altLang="ja-JP" dirty="0"/>
              <a:t>, </a:t>
            </a:r>
          </a:p>
          <a:p>
            <a:pPr marL="0" indent="0">
              <a:buNone/>
            </a:pPr>
            <a:r>
              <a:rPr lang="ja-JP" altLang="en-US" dirty="0"/>
              <a:t>鎌倉市観光協会</a:t>
            </a:r>
            <a:r>
              <a:rPr lang="en-US" altLang="ja-JP" dirty="0"/>
              <a:t>: </a:t>
            </a:r>
            <a:r>
              <a:rPr lang="en-US" altLang="ja-JP" dirty="0">
                <a:hlinkClick r:id="rId6"/>
              </a:rPr>
              <a:t>https://www.trip-kamakura.com/</a:t>
            </a:r>
            <a:r>
              <a:rPr lang="en-US" altLang="ja-JP" dirty="0"/>
              <a:t>, </a:t>
            </a:r>
          </a:p>
          <a:p>
            <a:pPr marL="0" indent="0">
              <a:buNone/>
            </a:pPr>
            <a:r>
              <a:rPr lang="ja-JP" altLang="en-US" dirty="0"/>
              <a:t>鎌倉市公式</a:t>
            </a:r>
            <a:r>
              <a:rPr lang="en-US" altLang="ja-JP" dirty="0"/>
              <a:t>HP: </a:t>
            </a:r>
            <a:r>
              <a:rPr lang="en-US" altLang="ja-JP" dirty="0">
                <a:hlinkClick r:id="rId7"/>
              </a:rPr>
              <a:t>https://www.city.kamakura.kanagawa.jp/</a:t>
            </a:r>
            <a:r>
              <a:rPr lang="en-US" altLang="ja-JP" dirty="0"/>
              <a:t>, </a:t>
            </a:r>
          </a:p>
          <a:p>
            <a:pPr marL="0" indent="0">
              <a:buNone/>
            </a:pPr>
            <a:endParaRPr lang="en-US" altLang="ja-JP" dirty="0"/>
          </a:p>
          <a:p>
            <a:endParaRPr kumimoji="1" lang="en-US" altLang="ja-JP" dirty="0"/>
          </a:p>
        </p:txBody>
      </p:sp>
    </p:spTree>
    <p:extLst>
      <p:ext uri="{BB962C8B-B14F-4D97-AF65-F5344CB8AC3E}">
        <p14:creationId xmlns:p14="http://schemas.microsoft.com/office/powerpoint/2010/main" val="35182861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347</Words>
  <Application>Microsoft Office PowerPoint</Application>
  <PresentationFormat>ワイド画面</PresentationFormat>
  <Paragraphs>30</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梶原観光アイデアサイト</vt:lpstr>
      <vt:lpstr>サイト概要</vt:lpstr>
      <vt:lpstr>主な機能</vt:lpstr>
      <vt:lpstr>工夫したポイント</vt:lpstr>
      <vt:lpstr>参考サイト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富澤 一舟</dc:creator>
  <cp:lastModifiedBy>富澤 一舟</cp:lastModifiedBy>
  <cp:revision>1</cp:revision>
  <dcterms:created xsi:type="dcterms:W3CDTF">2022-05-23T11:13:51Z</dcterms:created>
  <dcterms:modified xsi:type="dcterms:W3CDTF">2022-05-23T12:05:01Z</dcterms:modified>
</cp:coreProperties>
</file>