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94" d="100"/>
          <a:sy n="94"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85ACD-FCF7-42F6-B76D-1FB859268C8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445FA4-4C52-4558-AF15-834D4FF03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639DDD-BFB5-4DD2-AB07-981BDD238339}"/>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990AA2AB-DFE5-4091-B0B1-4A4E363A85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D433C-2910-4342-99FC-D22A556F6939}"/>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396522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2C65-42B7-409A-AF56-7885FCC16A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3EE265-A1E4-4BBE-8E50-095CBDBB397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126C1B-6138-4B8F-8630-6540578560E0}"/>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B00A9613-4A04-484F-9A1D-FA9BB1B50C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C1A943-2E05-4EFE-A5D9-853139B295A2}"/>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23321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C9899A5-DC0C-4981-B174-13320E5016D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40C7B7-B95A-4398-84FB-A2C8E27538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57FEFA-3EE1-4D3D-8CDA-DE79220B32BC}"/>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5AE54189-B3CE-4B92-A938-5A9DF1BFBB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D409DD-D648-415A-8450-8986E3F34DF8}"/>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21727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6AEBF-654F-45DE-8508-37EBBA1587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FCDCF5-0AE1-4F63-8170-856F28F326C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081B75-35EF-4EB8-8053-4AB4FAE7565B}"/>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9C8BE627-B241-4B89-960B-AA4B987AA2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AEFFC3-B1EE-455B-9BCB-6F13C50C8793}"/>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207670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0E921-0149-40CF-81EE-6F34BF1E99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421C15-09A5-4190-8EE3-7D7A95726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59F0FBA-1D9B-4535-B29C-8B89397C5F30}"/>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7DD940BD-B331-4967-8A89-16A2BF44D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6ACCA7-7701-4818-B183-5B57C67E840F}"/>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365897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3DF0E-ECDF-40A8-BD1C-8DD4E1482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E83902-27FB-402A-94BE-6122CD3C6D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0138F26-CEBA-4CB3-AEF4-A9848737A7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2C2FD87-64D9-4CDA-8AB6-F60CA43CF2F6}"/>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D11DAE7D-9856-4B0F-89D5-1840EAFBB0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5CCA39-AF06-43F7-9C44-F85BE26A7EFC}"/>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402355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8FE31-6310-4D5E-86CF-9D13862427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EBE988-0436-4066-94BF-F474FA26A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2CD368-9943-4DAA-B5B7-1C7719E4A35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3F32497-2A17-4787-BD81-A501506D0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A9ED8D-7063-4993-863D-95A71D4C4EE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B3C1EF5-EC92-4645-8E27-3BF89F33A7FF}"/>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8" name="フッター プレースホルダー 7">
            <a:extLst>
              <a:ext uri="{FF2B5EF4-FFF2-40B4-BE49-F238E27FC236}">
                <a16:creationId xmlns:a16="http://schemas.microsoft.com/office/drawing/2014/main" id="{9AB042B6-214A-4E0A-8316-B462DDE1CA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582131-3FAB-4BD0-BF2A-1EF4DA56F515}"/>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50457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1C2C7-5A77-41E6-B8CC-7AE851F2A51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80A1FA-9BBD-4D72-8C6B-68D91BAA1B23}"/>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4" name="フッター プレースホルダー 3">
            <a:extLst>
              <a:ext uri="{FF2B5EF4-FFF2-40B4-BE49-F238E27FC236}">
                <a16:creationId xmlns:a16="http://schemas.microsoft.com/office/drawing/2014/main" id="{D84918D2-760E-441A-9A72-AE7C1F7991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8161E-FC7C-4206-91E4-CF7034E0A566}"/>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111828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C10597-7631-4DDD-841C-1682599D0D6F}"/>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3" name="フッター プレースホルダー 2">
            <a:extLst>
              <a:ext uri="{FF2B5EF4-FFF2-40B4-BE49-F238E27FC236}">
                <a16:creationId xmlns:a16="http://schemas.microsoft.com/office/drawing/2014/main" id="{CCAE7A71-08CC-4BB5-BC39-A6DF6637B5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4980E2-7B58-47FA-8060-515EA21C7804}"/>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151109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619B7-1A28-4FCC-8188-0EC37715E6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6C0BF9-3C28-4EC2-9CC8-C302ADACE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1CF7F5-9091-446B-96E8-B9DD4468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8D76FF-C6BE-4635-A761-21400087F0C1}"/>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0BDE7789-8F75-46E0-885C-105F566755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F58EDE-C89F-4D7C-A2DF-DA2AF53DF8BC}"/>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254415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D7ABC-BFD8-47AB-AF7A-6F225DD2B1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A5EF8BA-1314-402A-9306-4D6C4F8A0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FDF545-7540-4048-8D76-910E8496E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D4BF5C-EF2C-4368-ADF3-80C4D32DE0C2}"/>
              </a:ext>
            </a:extLst>
          </p:cNvPr>
          <p:cNvSpPr>
            <a:spLocks noGrp="1"/>
          </p:cNvSpPr>
          <p:nvPr>
            <p:ph type="dt" sz="half" idx="10"/>
          </p:nvPr>
        </p:nvSpPr>
        <p:spPr/>
        <p:txBody>
          <a:bodyPr/>
          <a:lstStyle/>
          <a:p>
            <a:fld id="{A88058C1-A012-4F33-AE64-F3F77A8A106A}"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7A06517C-EF11-4912-B9F4-2DEDA63963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B7C4A4-5ED5-4BEE-9400-92EFE6B8EE84}"/>
              </a:ext>
            </a:extLst>
          </p:cNvPr>
          <p:cNvSpPr>
            <a:spLocks noGrp="1"/>
          </p:cNvSpPr>
          <p:nvPr>
            <p:ph type="sldNum" sz="quarter" idx="12"/>
          </p:nvPr>
        </p:nvSpPr>
        <p:spPr/>
        <p:txBody>
          <a:body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44840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E1E33B-F6AD-4BB5-B4EE-1F7AFB669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B4A306-E669-49AE-B727-6B7DD9B61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29600B-DF8F-472D-899A-413A2D85E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058C1-A012-4F33-AE64-F3F77A8A106A}"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883B65BE-F96C-40ED-ABEC-7E04B9687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8557492-F8B2-40CB-BAAB-C97EBC8A5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63B1A-5EB0-4039-84D1-D2AF8ABBE3EE}" type="slidenum">
              <a:rPr kumimoji="1" lang="ja-JP" altLang="en-US" smtClean="0"/>
              <a:t>‹#›</a:t>
            </a:fld>
            <a:endParaRPr kumimoji="1" lang="ja-JP" altLang="en-US"/>
          </a:p>
        </p:txBody>
      </p:sp>
    </p:spTree>
    <p:extLst>
      <p:ext uri="{BB962C8B-B14F-4D97-AF65-F5344CB8AC3E}">
        <p14:creationId xmlns:p14="http://schemas.microsoft.com/office/powerpoint/2010/main" val="2117016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hegate12.com/jp/article/145" TargetMode="External"/><Relationship Id="rId2" Type="http://schemas.openxmlformats.org/officeDocument/2006/relationships/hyperlink" Target="https://www.city.kamakura.kanagawa.jp/" TargetMode="External"/><Relationship Id="rId1" Type="http://schemas.openxmlformats.org/officeDocument/2006/relationships/slideLayout" Target="../slideLayouts/slideLayout7.xml"/><Relationship Id="rId6" Type="http://schemas.openxmlformats.org/officeDocument/2006/relationships/hyperlink" Target="https://yuyauver98.me/background-slideshow-vegas2/" TargetMode="External"/><Relationship Id="rId5" Type="http://schemas.openxmlformats.org/officeDocument/2006/relationships/hyperlink" Target="https://www.narugaro.com/web/%E8%83%8C%E6%99%AF%E7%94%BB%E5%83%8F%E3%81%A7%E3%82%B9%E3%83%A9%E3%82%A4%E3%83%89%E3%81%8C%E3%81%A7%E3%81%8D%E3%82%8Bvegas-js%E3%81%AE%E4%BD%BF%E3%81%84%E6%96%B9/" TargetMode="External"/><Relationship Id="rId4" Type="http://schemas.openxmlformats.org/officeDocument/2006/relationships/hyperlink" Target="https://tabicoffret.com/article/78377/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1B7C4F2-D975-4A9A-A27C-667F8B11DBB2}"/>
              </a:ext>
            </a:extLst>
          </p:cNvPr>
          <p:cNvSpPr txBox="1"/>
          <p:nvPr/>
        </p:nvSpPr>
        <p:spPr>
          <a:xfrm>
            <a:off x="717974" y="724747"/>
            <a:ext cx="10044853" cy="5940088"/>
          </a:xfrm>
          <a:prstGeom prst="rect">
            <a:avLst/>
          </a:prstGeom>
          <a:noFill/>
        </p:spPr>
        <p:txBody>
          <a:bodyPr wrap="square" rtlCol="0">
            <a:spAutoFit/>
          </a:bodyPr>
          <a:lstStyle/>
          <a:p>
            <a:r>
              <a:rPr kumimoji="1" lang="ja-JP" altLang="en-US" sz="3200" dirty="0"/>
              <a:t>情報連携デザイン演習</a:t>
            </a:r>
            <a:r>
              <a:rPr kumimoji="1" lang="en-US" altLang="ja-JP" sz="3200" dirty="0"/>
              <a:t>2a</a:t>
            </a:r>
            <a:endParaRPr lang="en-US" altLang="ja-JP" sz="3200" dirty="0"/>
          </a:p>
          <a:p>
            <a:r>
              <a:rPr kumimoji="1" lang="ja-JP" altLang="en-US" sz="3200" dirty="0"/>
              <a:t>自由制作課題レポート</a:t>
            </a:r>
            <a:endParaRPr kumimoji="1" lang="en-US" altLang="ja-JP" sz="3200" dirty="0"/>
          </a:p>
          <a:p>
            <a:r>
              <a:rPr kumimoji="1" lang="en-US" altLang="ja-JP" sz="3200" dirty="0"/>
              <a:t>1F10200237 </a:t>
            </a:r>
            <a:r>
              <a:rPr kumimoji="1" lang="ja-JP" altLang="en-US" sz="3200" dirty="0"/>
              <a:t>富澤一舟</a:t>
            </a:r>
            <a:endParaRPr kumimoji="1" lang="en-US" altLang="ja-JP" sz="3200" dirty="0"/>
          </a:p>
          <a:p>
            <a:endParaRPr lang="en-US" altLang="ja-JP" sz="3200" dirty="0"/>
          </a:p>
          <a:p>
            <a:endParaRPr kumimoji="1" lang="en-US" altLang="ja-JP" sz="3200" dirty="0"/>
          </a:p>
          <a:p>
            <a:r>
              <a:rPr lang="ja-JP" altLang="en-US" sz="3200" dirty="0"/>
              <a:t>デザインコンセプト：必要な情報だけ即時に手に入れて出かけられる。</a:t>
            </a:r>
            <a:endParaRPr lang="en-US" altLang="ja-JP" sz="3200" dirty="0"/>
          </a:p>
          <a:p>
            <a:endParaRPr kumimoji="1" lang="en-US" altLang="ja-JP" sz="3200" dirty="0"/>
          </a:p>
          <a:p>
            <a:r>
              <a:rPr lang="ja-JP" altLang="en-US" sz="3200" dirty="0"/>
              <a:t>対象ユーザ：主に鎌倉市民、またはこれから鎌倉に来る予定のある人</a:t>
            </a:r>
            <a:endParaRPr lang="en-US" altLang="ja-JP" sz="3200" dirty="0"/>
          </a:p>
          <a:p>
            <a:endParaRPr kumimoji="1" lang="en-US" altLang="ja-JP" sz="2000" dirty="0"/>
          </a:p>
          <a:p>
            <a:endParaRPr kumimoji="1" lang="en-US" altLang="ja-JP" sz="2000" dirty="0"/>
          </a:p>
          <a:p>
            <a:endParaRPr kumimoji="1" lang="ja-JP" altLang="en-US" sz="2000" dirty="0"/>
          </a:p>
        </p:txBody>
      </p:sp>
    </p:spTree>
    <p:extLst>
      <p:ext uri="{BB962C8B-B14F-4D97-AF65-F5344CB8AC3E}">
        <p14:creationId xmlns:p14="http://schemas.microsoft.com/office/powerpoint/2010/main" val="30523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626ACC-76D9-421B-9C4C-097C6143203D}"/>
              </a:ext>
            </a:extLst>
          </p:cNvPr>
          <p:cNvSpPr txBox="1"/>
          <p:nvPr/>
        </p:nvSpPr>
        <p:spPr>
          <a:xfrm>
            <a:off x="1293707" y="982133"/>
            <a:ext cx="9821333" cy="5632311"/>
          </a:xfrm>
          <a:prstGeom prst="rect">
            <a:avLst/>
          </a:prstGeom>
          <a:noFill/>
        </p:spPr>
        <p:txBody>
          <a:bodyPr wrap="square" rtlCol="0">
            <a:spAutoFit/>
          </a:bodyPr>
          <a:lstStyle/>
          <a:p>
            <a:r>
              <a:rPr kumimoji="1" lang="ja-JP" altLang="en-US" sz="2400" dirty="0"/>
              <a:t>開発プロセス</a:t>
            </a:r>
            <a:endParaRPr kumimoji="1" lang="en-US" altLang="ja-JP" sz="2400" dirty="0"/>
          </a:p>
          <a:p>
            <a:endParaRPr lang="en-US" altLang="ja-JP" sz="2400" dirty="0"/>
          </a:p>
          <a:p>
            <a:r>
              <a:rPr kumimoji="1" lang="ja-JP" altLang="en-US" sz="2400" dirty="0"/>
              <a:t>　当初、旅行や出張などで出かける人に向けた各地方の観光地やその地方のおすすめの食べ物などを天気とともに紹介する</a:t>
            </a:r>
            <a:r>
              <a:rPr kumimoji="1" lang="en-US" altLang="ja-JP" sz="2400" dirty="0"/>
              <a:t>web</a:t>
            </a:r>
            <a:r>
              <a:rPr kumimoji="1" lang="ja-JP" altLang="en-US" sz="2400" dirty="0"/>
              <a:t>サイトを制作することを予定していたが、範囲が全国区になることや、制作するページがかなり多くなることか</a:t>
            </a:r>
            <a:r>
              <a:rPr lang="ja-JP" altLang="en-US" sz="2400" dirty="0"/>
              <a:t>ら断念、そこで範囲を一か所に絞り新たな案を考えた。そこで出てきたのが自分が住んでいる鎌倉である。</a:t>
            </a:r>
            <a:endParaRPr lang="en-US" altLang="ja-JP" sz="2400" dirty="0"/>
          </a:p>
          <a:p>
            <a:r>
              <a:rPr kumimoji="1" lang="ja-JP" altLang="en-US" sz="2400" dirty="0"/>
              <a:t>　私自身鎌倉に住んでいてこれがあったら便利だと感じることを考えた結果、普段朝ニュースの天気予報を見ないことや天気予報が放送される時間を待っていられず、アプリやネットでは鎌倉や神奈川の天気をその都度検索や範囲を限定させなければならないので天気予報を見ずに出かけてしまうということが多くあり、特に気温や鎌倉の混雑具合を確かめずに出かけてしまうことが多く後悔することが多々あった。</a:t>
            </a:r>
            <a:endParaRPr kumimoji="1" lang="en-US" altLang="ja-JP" sz="2400" dirty="0"/>
          </a:p>
          <a:p>
            <a:r>
              <a:rPr lang="ja-JP" altLang="en-US" sz="2400" dirty="0"/>
              <a:t>　そこで私自身が感じた問題点を解決した</a:t>
            </a:r>
            <a:r>
              <a:rPr lang="en-US" altLang="ja-JP" sz="2400" dirty="0"/>
              <a:t>web</a:t>
            </a:r>
            <a:r>
              <a:rPr lang="ja-JP" altLang="en-US" sz="2400" dirty="0"/>
              <a:t>サイトを作ろうと思い今回この</a:t>
            </a:r>
            <a:r>
              <a:rPr lang="en-US" altLang="ja-JP" sz="2400" dirty="0"/>
              <a:t>web</a:t>
            </a:r>
            <a:r>
              <a:rPr lang="ja-JP" altLang="en-US" sz="2400" dirty="0"/>
              <a:t>サイト制作にあたった</a:t>
            </a:r>
            <a:endParaRPr kumimoji="1" lang="en-US" altLang="ja-JP" sz="2400" dirty="0"/>
          </a:p>
        </p:txBody>
      </p:sp>
    </p:spTree>
    <p:extLst>
      <p:ext uri="{BB962C8B-B14F-4D97-AF65-F5344CB8AC3E}">
        <p14:creationId xmlns:p14="http://schemas.microsoft.com/office/powerpoint/2010/main" val="375851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B0E080-1213-4D18-BDA8-F5D65883D8AE}"/>
              </a:ext>
            </a:extLst>
          </p:cNvPr>
          <p:cNvSpPr txBox="1"/>
          <p:nvPr/>
        </p:nvSpPr>
        <p:spPr>
          <a:xfrm>
            <a:off x="975360" y="1286933"/>
            <a:ext cx="10241280" cy="3785652"/>
          </a:xfrm>
          <a:prstGeom prst="rect">
            <a:avLst/>
          </a:prstGeom>
          <a:noFill/>
        </p:spPr>
        <p:txBody>
          <a:bodyPr wrap="square" rtlCol="0">
            <a:spAutoFit/>
          </a:bodyPr>
          <a:lstStyle/>
          <a:p>
            <a:r>
              <a:rPr kumimoji="1" lang="ja-JP" altLang="en-US" sz="2400" dirty="0"/>
              <a:t>制作物のポイント</a:t>
            </a:r>
            <a:endParaRPr kumimoji="1" lang="en-US" altLang="ja-JP" sz="2400" dirty="0"/>
          </a:p>
          <a:p>
            <a:endParaRPr lang="en-US" altLang="ja-JP" sz="2400" dirty="0"/>
          </a:p>
          <a:p>
            <a:r>
              <a:rPr kumimoji="1" lang="ja-JP" altLang="en-US" sz="2400" dirty="0"/>
              <a:t>まず、一瞬で確認したい情報を整理し、その結果天気そして気温のみに絞り、他の情報は省くことで、ユーザの印象に残るようにした。</a:t>
            </a:r>
            <a:endParaRPr kumimoji="1" lang="en-US" altLang="ja-JP" sz="2400" dirty="0"/>
          </a:p>
          <a:p>
            <a:r>
              <a:rPr lang="ja-JP" altLang="en-US" sz="2400" dirty="0"/>
              <a:t>さらに対象ユーザが鎌倉市民だけでないことから、背景には鎌倉の観光スポットをスライドショーで紹介（季節によって変えようとしたが、断念）</a:t>
            </a:r>
            <a:endParaRPr lang="en-US" altLang="ja-JP" sz="2400" dirty="0"/>
          </a:p>
          <a:p>
            <a:r>
              <a:rPr kumimoji="1" lang="ja-JP" altLang="en-US" sz="2400" dirty="0"/>
              <a:t>また、その日の天気から混雑具合を判断し混雑しているか局所的な混雑なのか、混雑していないのかを表示</a:t>
            </a:r>
            <a:endParaRPr kumimoji="1" lang="en-US" altLang="ja-JP" sz="2400" dirty="0"/>
          </a:p>
          <a:p>
            <a:r>
              <a:rPr lang="ja-JP" altLang="en-US" sz="2400" dirty="0"/>
              <a:t>最後に、これは警報など出ている恐れがある場合に備えて鎌倉市の</a:t>
            </a:r>
            <a:r>
              <a:rPr lang="en-US" altLang="ja-JP" sz="2400" dirty="0"/>
              <a:t>hp</a:t>
            </a:r>
            <a:r>
              <a:rPr lang="ja-JP" altLang="en-US" sz="2400" dirty="0"/>
              <a:t>のリンクを表示</a:t>
            </a:r>
            <a:endParaRPr kumimoji="1" lang="ja-JP" altLang="en-US" sz="2400" dirty="0"/>
          </a:p>
        </p:txBody>
      </p:sp>
    </p:spTree>
    <p:extLst>
      <p:ext uri="{BB962C8B-B14F-4D97-AF65-F5344CB8AC3E}">
        <p14:creationId xmlns:p14="http://schemas.microsoft.com/office/powerpoint/2010/main" val="351973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10125A-9827-4AD0-AF52-109E021B1F24}"/>
              </a:ext>
            </a:extLst>
          </p:cNvPr>
          <p:cNvSpPr txBox="1"/>
          <p:nvPr/>
        </p:nvSpPr>
        <p:spPr>
          <a:xfrm>
            <a:off x="961813" y="677333"/>
            <a:ext cx="10132907" cy="5632311"/>
          </a:xfrm>
          <a:prstGeom prst="rect">
            <a:avLst/>
          </a:prstGeom>
          <a:noFill/>
        </p:spPr>
        <p:txBody>
          <a:bodyPr wrap="square" rtlCol="0">
            <a:spAutoFit/>
          </a:bodyPr>
          <a:lstStyle/>
          <a:p>
            <a:r>
              <a:rPr kumimoji="1" lang="ja-JP" altLang="en-US" dirty="0"/>
              <a:t>最後に頑張った点として</a:t>
            </a:r>
            <a:endParaRPr kumimoji="1" lang="en-US" altLang="ja-JP" dirty="0"/>
          </a:p>
          <a:p>
            <a:endParaRPr lang="en-US" altLang="ja-JP" dirty="0"/>
          </a:p>
          <a:p>
            <a:r>
              <a:rPr lang="ja-JP" altLang="en-US" dirty="0"/>
              <a:t>背景画像をスライドショーにする点</a:t>
            </a:r>
            <a:endParaRPr lang="en-US" altLang="ja-JP" dirty="0"/>
          </a:p>
          <a:p>
            <a:r>
              <a:rPr lang="ja-JP" altLang="en-US" dirty="0"/>
              <a:t>オープンデータ</a:t>
            </a:r>
            <a:r>
              <a:rPr lang="en-US" altLang="ja-JP" dirty="0" err="1"/>
              <a:t>api</a:t>
            </a:r>
            <a:r>
              <a:rPr lang="ja-JP" altLang="en-US" dirty="0"/>
              <a:t>を自分の決めた形で表示させる点</a:t>
            </a:r>
            <a:endParaRPr lang="en-US" altLang="ja-JP" dirty="0"/>
          </a:p>
          <a:p>
            <a:r>
              <a:rPr lang="ja-JP" altLang="en-US" dirty="0"/>
              <a:t>天気で込み具合を予測するプログラム作成</a:t>
            </a:r>
            <a:endParaRPr lang="en-US" altLang="ja-JP" dirty="0"/>
          </a:p>
          <a:p>
            <a:endParaRPr lang="en-US" altLang="ja-JP" dirty="0"/>
          </a:p>
          <a:p>
            <a:endParaRPr lang="en-US" altLang="ja-JP" dirty="0"/>
          </a:p>
          <a:p>
            <a:r>
              <a:rPr lang="ja-JP" altLang="en-US" dirty="0"/>
              <a:t>以下参考リンク</a:t>
            </a:r>
            <a:endParaRPr lang="en-US" altLang="ja-JP" dirty="0"/>
          </a:p>
          <a:p>
            <a:r>
              <a:rPr lang="en-US" altLang="ja-JP" dirty="0">
                <a:hlinkClick r:id="rId2"/>
              </a:rPr>
              <a:t>https://www.city.kamakura.kanagawa.jp/</a:t>
            </a:r>
            <a:endParaRPr lang="en-US" altLang="ja-JP" dirty="0"/>
          </a:p>
          <a:p>
            <a:endParaRPr lang="en-US" altLang="ja-JP" dirty="0"/>
          </a:p>
          <a:p>
            <a:r>
              <a:rPr lang="en-US" altLang="ja-JP" dirty="0">
                <a:hlinkClick r:id="rId3"/>
              </a:rPr>
              <a:t>https://thegate12.com/jp/article/145</a:t>
            </a:r>
            <a:endParaRPr lang="en-US" altLang="ja-JP" dirty="0"/>
          </a:p>
          <a:p>
            <a:endParaRPr lang="en-US" altLang="ja-JP" dirty="0"/>
          </a:p>
          <a:p>
            <a:r>
              <a:rPr lang="en-US" altLang="ja-JP" dirty="0">
                <a:hlinkClick r:id="rId4"/>
              </a:rPr>
              <a:t>https://tabicoffret.com/article/78377/index.html</a:t>
            </a:r>
            <a:endParaRPr lang="en-US" altLang="ja-JP" dirty="0"/>
          </a:p>
          <a:p>
            <a:endParaRPr lang="en-US" altLang="ja-JP" dirty="0"/>
          </a:p>
          <a:p>
            <a:r>
              <a:rPr lang="en-US" altLang="ja-JP" dirty="0">
                <a:hlinkClick r:id="rId5"/>
              </a:rPr>
              <a:t>https://www.narugaro.com/web/%E8%83%8C%E6%99%AF%E7%94%BB%E5%83%8F%E3%81%A7%E3%82%B9%E3%83%A9%E3%82%A4%E3%83%89%E3%81%8C%E3%81%A7%E3%81%8D%E3%82%8Bvegas-js%E3%81%AE%E4%BD%BF%E3%81%84%E6%96%B9/</a:t>
            </a:r>
            <a:endParaRPr lang="en-US" altLang="ja-JP" dirty="0"/>
          </a:p>
          <a:p>
            <a:endParaRPr lang="en-US" altLang="ja-JP" dirty="0"/>
          </a:p>
          <a:p>
            <a:r>
              <a:rPr lang="en-US" altLang="ja-JP">
                <a:hlinkClick r:id="rId6"/>
              </a:rPr>
              <a:t>https://yuyauver98.me/background-slideshow-vegas2/</a:t>
            </a:r>
            <a:endParaRPr lang="en-US" altLang="ja-JP"/>
          </a:p>
          <a:p>
            <a:endParaRPr lang="en-US" altLang="ja-JP"/>
          </a:p>
        </p:txBody>
      </p:sp>
    </p:spTree>
    <p:extLst>
      <p:ext uri="{BB962C8B-B14F-4D97-AF65-F5344CB8AC3E}">
        <p14:creationId xmlns:p14="http://schemas.microsoft.com/office/powerpoint/2010/main" val="2465279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526</Words>
  <Application>Microsoft Office PowerPoint</Application>
  <PresentationFormat>ワイド画面</PresentationFormat>
  <Paragraphs>37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富澤 一舟</dc:creator>
  <cp:lastModifiedBy>富澤 一舟</cp:lastModifiedBy>
  <cp:revision>3</cp:revision>
  <dcterms:created xsi:type="dcterms:W3CDTF">2021-07-12T14:33:49Z</dcterms:created>
  <dcterms:modified xsi:type="dcterms:W3CDTF">2021-07-12T14:59:28Z</dcterms:modified>
</cp:coreProperties>
</file>