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3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5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9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2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228" y="11906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740" y="4358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740" y="11906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567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Gill Sans MT</vt:lpstr>
      <vt:lpstr>Segoe UI Black</vt:lpstr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DigitBrew</cp:lastModifiedBy>
  <cp:revision>18</cp:revision>
  <dcterms:created xsi:type="dcterms:W3CDTF">2024-06-24T12:27:37Z</dcterms:created>
  <dcterms:modified xsi:type="dcterms:W3CDTF">2025-06-25T13:41:05Z</dcterms:modified>
</cp:coreProperties>
</file>