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68D4B988-6EE9-4323-9D69-5E07A8C13E43}" type="datetimeFigureOut">
              <a:rPr lang="fr-FR" smtClean="0"/>
              <a:t>26/11/2024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B79713C-9738-4DE5-8333-0801D96F949A}" type="slidenum">
              <a:rPr lang="fr-FR" smtClean="0"/>
              <a:t>‹N°›</a:t>
            </a:fld>
            <a:endParaRPr lang="fr-FR"/>
          </a:p>
        </p:txBody>
      </p:sp>
    </p:spTree>
    <p:extLst>
      <p:ext uri="{BB962C8B-B14F-4D97-AF65-F5344CB8AC3E}">
        <p14:creationId xmlns:p14="http://schemas.microsoft.com/office/powerpoint/2010/main" val="503877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8D4B988-6EE9-4323-9D69-5E07A8C13E43}" type="datetimeFigureOut">
              <a:rPr lang="fr-FR" smtClean="0"/>
              <a:t>26/11/2024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B79713C-9738-4DE5-8333-0801D96F949A}" type="slidenum">
              <a:rPr lang="fr-FR" smtClean="0"/>
              <a:t>‹N°›</a:t>
            </a:fld>
            <a:endParaRPr lang="fr-FR"/>
          </a:p>
        </p:txBody>
      </p:sp>
    </p:spTree>
    <p:extLst>
      <p:ext uri="{BB962C8B-B14F-4D97-AF65-F5344CB8AC3E}">
        <p14:creationId xmlns:p14="http://schemas.microsoft.com/office/powerpoint/2010/main" val="3584850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8D4B988-6EE9-4323-9D69-5E07A8C13E43}" type="datetimeFigureOut">
              <a:rPr lang="fr-FR" smtClean="0"/>
              <a:t>26/11/2024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B79713C-9738-4DE5-8333-0801D96F949A}" type="slidenum">
              <a:rPr lang="fr-FR" smtClean="0"/>
              <a:t>‹N°›</a:t>
            </a:fld>
            <a:endParaRPr lang="fr-FR"/>
          </a:p>
        </p:txBody>
      </p:sp>
    </p:spTree>
    <p:extLst>
      <p:ext uri="{BB962C8B-B14F-4D97-AF65-F5344CB8AC3E}">
        <p14:creationId xmlns:p14="http://schemas.microsoft.com/office/powerpoint/2010/main" val="4182401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8D4B988-6EE9-4323-9D69-5E07A8C13E43}" type="datetimeFigureOut">
              <a:rPr lang="fr-FR" smtClean="0"/>
              <a:t>26/11/2024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B79713C-9738-4DE5-8333-0801D96F949A}" type="slidenum">
              <a:rPr lang="fr-FR" smtClean="0"/>
              <a:t>‹N°›</a:t>
            </a:fld>
            <a:endParaRPr lang="fr-FR"/>
          </a:p>
        </p:txBody>
      </p:sp>
    </p:spTree>
    <p:extLst>
      <p:ext uri="{BB962C8B-B14F-4D97-AF65-F5344CB8AC3E}">
        <p14:creationId xmlns:p14="http://schemas.microsoft.com/office/powerpoint/2010/main" val="602484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68D4B988-6EE9-4323-9D69-5E07A8C13E43}" type="datetimeFigureOut">
              <a:rPr lang="fr-FR" smtClean="0"/>
              <a:t>26/11/2024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B79713C-9738-4DE5-8333-0801D96F949A}" type="slidenum">
              <a:rPr lang="fr-FR" smtClean="0"/>
              <a:t>‹N°›</a:t>
            </a:fld>
            <a:endParaRPr lang="fr-FR"/>
          </a:p>
        </p:txBody>
      </p:sp>
    </p:spTree>
    <p:extLst>
      <p:ext uri="{BB962C8B-B14F-4D97-AF65-F5344CB8AC3E}">
        <p14:creationId xmlns:p14="http://schemas.microsoft.com/office/powerpoint/2010/main" val="3333712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68D4B988-6EE9-4323-9D69-5E07A8C13E43}" type="datetimeFigureOut">
              <a:rPr lang="fr-FR" smtClean="0"/>
              <a:t>26/11/2024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B79713C-9738-4DE5-8333-0801D96F949A}" type="slidenum">
              <a:rPr lang="fr-FR" smtClean="0"/>
              <a:t>‹N°›</a:t>
            </a:fld>
            <a:endParaRPr lang="fr-FR"/>
          </a:p>
        </p:txBody>
      </p:sp>
    </p:spTree>
    <p:extLst>
      <p:ext uri="{BB962C8B-B14F-4D97-AF65-F5344CB8AC3E}">
        <p14:creationId xmlns:p14="http://schemas.microsoft.com/office/powerpoint/2010/main" val="2383559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68D4B988-6EE9-4323-9D69-5E07A8C13E43}" type="datetimeFigureOut">
              <a:rPr lang="fr-FR" smtClean="0"/>
              <a:t>26/11/2024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4B79713C-9738-4DE5-8333-0801D96F949A}" type="slidenum">
              <a:rPr lang="fr-FR" smtClean="0"/>
              <a:t>‹N°›</a:t>
            </a:fld>
            <a:endParaRPr lang="fr-FR"/>
          </a:p>
        </p:txBody>
      </p:sp>
    </p:spTree>
    <p:extLst>
      <p:ext uri="{BB962C8B-B14F-4D97-AF65-F5344CB8AC3E}">
        <p14:creationId xmlns:p14="http://schemas.microsoft.com/office/powerpoint/2010/main" val="1042591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68D4B988-6EE9-4323-9D69-5E07A8C13E43}" type="datetimeFigureOut">
              <a:rPr lang="fr-FR" smtClean="0"/>
              <a:t>26/11/2024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4B79713C-9738-4DE5-8333-0801D96F949A}" type="slidenum">
              <a:rPr lang="fr-FR" smtClean="0"/>
              <a:t>‹N°›</a:t>
            </a:fld>
            <a:endParaRPr lang="fr-FR"/>
          </a:p>
        </p:txBody>
      </p:sp>
    </p:spTree>
    <p:extLst>
      <p:ext uri="{BB962C8B-B14F-4D97-AF65-F5344CB8AC3E}">
        <p14:creationId xmlns:p14="http://schemas.microsoft.com/office/powerpoint/2010/main" val="1401873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8D4B988-6EE9-4323-9D69-5E07A8C13E43}" type="datetimeFigureOut">
              <a:rPr lang="fr-FR" smtClean="0"/>
              <a:t>26/11/2024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4B79713C-9738-4DE5-8333-0801D96F949A}" type="slidenum">
              <a:rPr lang="fr-FR" smtClean="0"/>
              <a:t>‹N°›</a:t>
            </a:fld>
            <a:endParaRPr lang="fr-FR"/>
          </a:p>
        </p:txBody>
      </p:sp>
    </p:spTree>
    <p:extLst>
      <p:ext uri="{BB962C8B-B14F-4D97-AF65-F5344CB8AC3E}">
        <p14:creationId xmlns:p14="http://schemas.microsoft.com/office/powerpoint/2010/main" val="1319335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68D4B988-6EE9-4323-9D69-5E07A8C13E43}" type="datetimeFigureOut">
              <a:rPr lang="fr-FR" smtClean="0"/>
              <a:t>26/11/2024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B79713C-9738-4DE5-8333-0801D96F949A}" type="slidenum">
              <a:rPr lang="fr-FR" smtClean="0"/>
              <a:t>‹N°›</a:t>
            </a:fld>
            <a:endParaRPr lang="fr-FR"/>
          </a:p>
        </p:txBody>
      </p:sp>
    </p:spTree>
    <p:extLst>
      <p:ext uri="{BB962C8B-B14F-4D97-AF65-F5344CB8AC3E}">
        <p14:creationId xmlns:p14="http://schemas.microsoft.com/office/powerpoint/2010/main" val="71543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68D4B988-6EE9-4323-9D69-5E07A8C13E43}" type="datetimeFigureOut">
              <a:rPr lang="fr-FR" smtClean="0"/>
              <a:t>26/11/2024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B79713C-9738-4DE5-8333-0801D96F949A}" type="slidenum">
              <a:rPr lang="fr-FR" smtClean="0"/>
              <a:t>‹N°›</a:t>
            </a:fld>
            <a:endParaRPr lang="fr-FR"/>
          </a:p>
        </p:txBody>
      </p:sp>
    </p:spTree>
    <p:extLst>
      <p:ext uri="{BB962C8B-B14F-4D97-AF65-F5344CB8AC3E}">
        <p14:creationId xmlns:p14="http://schemas.microsoft.com/office/powerpoint/2010/main" val="1731490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D4B988-6EE9-4323-9D69-5E07A8C13E43}" type="datetimeFigureOut">
              <a:rPr lang="fr-FR" smtClean="0"/>
              <a:t>26/11/2024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79713C-9738-4DE5-8333-0801D96F949A}" type="slidenum">
              <a:rPr lang="fr-FR" smtClean="0"/>
              <a:t>‹N°›</a:t>
            </a:fld>
            <a:endParaRPr lang="fr-FR"/>
          </a:p>
        </p:txBody>
      </p:sp>
    </p:spTree>
    <p:extLst>
      <p:ext uri="{BB962C8B-B14F-4D97-AF65-F5344CB8AC3E}">
        <p14:creationId xmlns:p14="http://schemas.microsoft.com/office/powerpoint/2010/main" val="1608588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latin typeface="Algerian" panose="04020705040A02060702" pitchFamily="82" charset="0"/>
              </a:rPr>
              <a:t>Rapport du projet c++</a:t>
            </a:r>
            <a:endParaRPr lang="fr-FR" dirty="0"/>
          </a:p>
        </p:txBody>
      </p:sp>
      <p:sp>
        <p:nvSpPr>
          <p:cNvPr id="3" name="Sous-titre 2"/>
          <p:cNvSpPr>
            <a:spLocks noGrp="1"/>
          </p:cNvSpPr>
          <p:nvPr>
            <p:ph type="subTitle" idx="1"/>
          </p:nvPr>
        </p:nvSpPr>
        <p:spPr>
          <a:xfrm>
            <a:off x="1524000" y="3602037"/>
            <a:ext cx="9144000" cy="2308433"/>
          </a:xfrm>
        </p:spPr>
        <p:txBody>
          <a:bodyPr/>
          <a:lstStyle/>
          <a:p>
            <a:pPr algn="l"/>
            <a:r>
              <a:rPr lang="fr-FR" b="1" u="sng" dirty="0"/>
              <a:t>S</a:t>
            </a:r>
            <a:r>
              <a:rPr lang="fr-FR" b="1" u="sng" dirty="0" smtClean="0"/>
              <a:t>ujet</a:t>
            </a:r>
            <a:r>
              <a:rPr lang="fr-FR" b="1" dirty="0" smtClean="0"/>
              <a:t> 18 : SYSTÈME DE GESTION D’UNE COMPAGNIE DE VOYAGE</a:t>
            </a:r>
          </a:p>
          <a:p>
            <a:pPr algn="l"/>
            <a:r>
              <a:rPr lang="fr-FR" b="1" u="sng" dirty="0" smtClean="0">
                <a:effectLst>
                  <a:outerShdw blurRad="38100" dist="38100" dir="2700000" algn="tl">
                    <a:srgbClr val="000000">
                      <a:alpha val="43137"/>
                    </a:srgbClr>
                  </a:outerShdw>
                </a:effectLst>
              </a:rPr>
              <a:t>MEMBRES </a:t>
            </a:r>
            <a:r>
              <a:rPr lang="fr-FR" dirty="0" smtClean="0"/>
              <a:t>:</a:t>
            </a:r>
          </a:p>
          <a:p>
            <a:pPr algn="l"/>
            <a:r>
              <a:rPr lang="fr-FR" dirty="0"/>
              <a:t>KABORE NAFISSATOU</a:t>
            </a:r>
          </a:p>
          <a:p>
            <a:pPr algn="l"/>
            <a:r>
              <a:rPr lang="fr-FR" dirty="0"/>
              <a:t>NAWONTAGUE     Awindiwe   </a:t>
            </a:r>
            <a:r>
              <a:rPr lang="fr-FR" dirty="0" smtClean="0"/>
              <a:t>ACHILLE</a:t>
            </a:r>
          </a:p>
          <a:p>
            <a:pPr algn="l"/>
            <a:r>
              <a:rPr lang="fr-FR" dirty="0"/>
              <a:t>COULIBALY  ISSOUF </a:t>
            </a:r>
          </a:p>
          <a:p>
            <a:pPr algn="l"/>
            <a:endParaRPr lang="fr-FR" b="1" dirty="0"/>
          </a:p>
          <a:p>
            <a:pPr algn="l"/>
            <a:endParaRPr lang="fr-FR" b="1" dirty="0"/>
          </a:p>
        </p:txBody>
      </p:sp>
    </p:spTree>
    <p:extLst>
      <p:ext uri="{BB962C8B-B14F-4D97-AF65-F5344CB8AC3E}">
        <p14:creationId xmlns:p14="http://schemas.microsoft.com/office/powerpoint/2010/main" val="1775592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latin typeface="Algerian" panose="04020705040A02060702" pitchFamily="82" charset="0"/>
              </a:rPr>
              <a:t>MODIFIER UNE RESERVATION</a:t>
            </a:r>
            <a:endParaRPr lang="fr-FR" b="1" dirty="0">
              <a:latin typeface="Algerian" panose="04020705040A02060702" pitchFamily="82" charset="0"/>
            </a:endParaRPr>
          </a:p>
        </p:txBody>
      </p:sp>
      <p:sp>
        <p:nvSpPr>
          <p:cNvPr id="3" name="Espace réservé du contenu 2"/>
          <p:cNvSpPr>
            <a:spLocks noGrp="1"/>
          </p:cNvSpPr>
          <p:nvPr>
            <p:ph idx="1"/>
          </p:nvPr>
        </p:nvSpPr>
        <p:spPr/>
        <p:txBody>
          <a:bodyPr/>
          <a:lstStyle/>
          <a:p>
            <a:pPr marL="0" indent="0">
              <a:buNone/>
            </a:pPr>
            <a:r>
              <a:rPr lang="fr-FR" dirty="0" smtClean="0"/>
              <a:t>Cette fonction permet de modifier une réservation effectuée. Le programme demande d’entrer le nom à modifier, puis le nouveau nom; </a:t>
            </a:r>
            <a:endParaRPr lang="fr-FR" dirty="0"/>
          </a:p>
          <a:p>
            <a:pPr marL="0" indent="0">
              <a:buNone/>
            </a:pPr>
            <a:r>
              <a:rPr lang="fr-FR" dirty="0" smtClean="0"/>
              <a:t>De même le nouveau numéro et le nouveau tarif.</a:t>
            </a:r>
          </a:p>
          <a:p>
            <a:pPr marL="0" indent="0">
              <a:buNone/>
            </a:pPr>
            <a:endParaRPr lang="fr-FR" dirty="0"/>
          </a:p>
          <a:p>
            <a:pPr marL="0" indent="0">
              <a:buNone/>
            </a:pP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548375"/>
            <a:ext cx="10783956" cy="2945190"/>
          </a:xfrm>
          <a:prstGeom prst="rect">
            <a:avLst/>
          </a:prstGeom>
        </p:spPr>
      </p:pic>
    </p:spTree>
    <p:extLst>
      <p:ext uri="{BB962C8B-B14F-4D97-AF65-F5344CB8AC3E}">
        <p14:creationId xmlns:p14="http://schemas.microsoft.com/office/powerpoint/2010/main" val="216245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b="1" dirty="0" smtClean="0">
                <a:latin typeface="Algerian" panose="04020705040A02060702" pitchFamily="82" charset="0"/>
              </a:rPr>
              <a:t>ANNULER UNE RESERVATION</a:t>
            </a:r>
            <a:endParaRPr lang="fr-FR" b="1" dirty="0">
              <a:latin typeface="Algerian" panose="04020705040A02060702" pitchFamily="82" charset="0"/>
            </a:endParaRPr>
          </a:p>
        </p:txBody>
      </p:sp>
      <p:sp>
        <p:nvSpPr>
          <p:cNvPr id="3" name="Espace réservé du contenu 2"/>
          <p:cNvSpPr>
            <a:spLocks noGrp="1"/>
          </p:cNvSpPr>
          <p:nvPr>
            <p:ph idx="1"/>
          </p:nvPr>
        </p:nvSpPr>
        <p:spPr/>
        <p:txBody>
          <a:bodyPr/>
          <a:lstStyle/>
          <a:p>
            <a:pPr marL="0" indent="0">
              <a:buNone/>
            </a:pPr>
            <a:r>
              <a:rPr lang="fr-FR" dirty="0" smtClean="0"/>
              <a:t>Dans cette partie, le programme demande à l’utilisateur d’entrer le nom du client dont on veut annuler la réservation. A la suite un message confirmant l’annulation de la réservation est envoyé.</a:t>
            </a:r>
          </a:p>
          <a:p>
            <a:pPr marL="0" indent="0">
              <a:buNone/>
            </a:pPr>
            <a:endParaRPr lang="fr-FR" dirty="0"/>
          </a:p>
          <a:p>
            <a:pPr marL="0" indent="0">
              <a:buNone/>
            </a:pPr>
            <a:endParaRPr lang="fr-FR" dirty="0" smtClean="0"/>
          </a:p>
          <a:p>
            <a:pPr marL="0" indent="0">
              <a:buNone/>
            </a:pP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339548"/>
            <a:ext cx="10797209" cy="2972352"/>
          </a:xfrm>
          <a:prstGeom prst="rect">
            <a:avLst/>
          </a:prstGeom>
        </p:spPr>
      </p:pic>
    </p:spTree>
    <p:extLst>
      <p:ext uri="{BB962C8B-B14F-4D97-AF65-F5344CB8AC3E}">
        <p14:creationId xmlns:p14="http://schemas.microsoft.com/office/powerpoint/2010/main" val="3218076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b="1" dirty="0" smtClean="0">
                <a:latin typeface="Algerian" panose="04020705040A02060702" pitchFamily="82" charset="0"/>
              </a:rPr>
              <a:t>GENERER UN RAPPORT DE REVENU PAR DESTINATION</a:t>
            </a:r>
            <a:endParaRPr lang="fr-FR" b="1" dirty="0">
              <a:latin typeface="Algerian" panose="04020705040A02060702" pitchFamily="82" charset="0"/>
            </a:endParaRPr>
          </a:p>
        </p:txBody>
      </p:sp>
      <p:sp>
        <p:nvSpPr>
          <p:cNvPr id="3" name="Espace réservé du contenu 2"/>
          <p:cNvSpPr>
            <a:spLocks noGrp="1"/>
          </p:cNvSpPr>
          <p:nvPr>
            <p:ph idx="1"/>
          </p:nvPr>
        </p:nvSpPr>
        <p:spPr/>
        <p:txBody>
          <a:bodyPr/>
          <a:lstStyle/>
          <a:p>
            <a:pPr marL="0" indent="0">
              <a:buNone/>
            </a:pPr>
            <a:r>
              <a:rPr lang="fr-FR" dirty="0" smtClean="0"/>
              <a:t>Elle permet d’afficher les différentes reservations et la revenu total de chaque destination réservée. </a:t>
            </a:r>
            <a:endParaRPr lang="fr-FR" dirty="0"/>
          </a:p>
          <a:p>
            <a:pPr marL="0" indent="0">
              <a:buNone/>
            </a:pPr>
            <a:endParaRPr lang="fr-FR" dirty="0" smtClean="0"/>
          </a:p>
          <a:p>
            <a:pPr marL="0" indent="0">
              <a:buNone/>
            </a:pP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958" y="3107136"/>
            <a:ext cx="10455964" cy="3204764"/>
          </a:xfrm>
          <a:prstGeom prst="rect">
            <a:avLst/>
          </a:prstGeom>
        </p:spPr>
      </p:pic>
    </p:spTree>
    <p:extLst>
      <p:ext uri="{BB962C8B-B14F-4D97-AF65-F5344CB8AC3E}">
        <p14:creationId xmlns:p14="http://schemas.microsoft.com/office/powerpoint/2010/main" val="2285396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b="1" dirty="0" smtClean="0">
                <a:latin typeface="Algerian" panose="04020705040A02060702" pitchFamily="82" charset="0"/>
              </a:rPr>
              <a:t>EXPORTER LES RESERVATIONS DANS UN FICHIER</a:t>
            </a:r>
            <a:endParaRPr lang="fr-FR" b="1" dirty="0">
              <a:latin typeface="Algerian" panose="04020705040A02060702" pitchFamily="82" charset="0"/>
            </a:endParaRPr>
          </a:p>
        </p:txBody>
      </p:sp>
      <p:sp>
        <p:nvSpPr>
          <p:cNvPr id="3" name="Espace réservé du contenu 2"/>
          <p:cNvSpPr>
            <a:spLocks noGrp="1"/>
          </p:cNvSpPr>
          <p:nvPr>
            <p:ph idx="1"/>
          </p:nvPr>
        </p:nvSpPr>
        <p:spPr/>
        <p:txBody>
          <a:bodyPr/>
          <a:lstStyle/>
          <a:p>
            <a:pPr marL="0" indent="0">
              <a:buNone/>
            </a:pPr>
            <a:r>
              <a:rPr lang="fr-FR" dirty="0" smtClean="0"/>
              <a:t>Une fois cette option choisi, il est demandé à l’utilisateur d’ entrer le nom du fichier d’exportation. Lorsque le nom du fichier est entré, le programme génère un fichier dans le dossier dont on pourra consulter.</a:t>
            </a:r>
            <a:endParaRPr lang="fr-FR" dirty="0"/>
          </a:p>
          <a:p>
            <a:pPr marL="0" indent="0">
              <a:buNone/>
            </a:pPr>
            <a:r>
              <a:rPr lang="fr-FR" dirty="0" smtClean="0"/>
              <a:t>Ici j’ai choisi Test comme nom de fichier.</a:t>
            </a:r>
          </a:p>
          <a:p>
            <a:pPr marL="0" indent="0">
              <a:buNone/>
            </a:pPr>
            <a:endParaRPr lang="fr-FR" dirty="0"/>
          </a:p>
          <a:p>
            <a:pPr marL="0" indent="0">
              <a:buNone/>
            </a:pPr>
            <a:endParaRPr lang="fr-FR" dirty="0" smtClean="0"/>
          </a:p>
          <a:p>
            <a:pPr marL="0" indent="0">
              <a:buNone/>
            </a:pP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8940" y="3843130"/>
            <a:ext cx="6229286" cy="1868557"/>
          </a:xfrm>
          <a:prstGeom prst="rect">
            <a:avLst/>
          </a:prstGeom>
        </p:spPr>
      </p:pic>
    </p:spTree>
    <p:extLst>
      <p:ext uri="{BB962C8B-B14F-4D97-AF65-F5344CB8AC3E}">
        <p14:creationId xmlns:p14="http://schemas.microsoft.com/office/powerpoint/2010/main" val="3070357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smtClean="0"/>
              <a:t>Notre projet de gestion de compagnie de voyage est une solution innovante dans le domaine du transport avec plusieurs fonctionnalités.</a:t>
            </a:r>
          </a:p>
          <a:p>
            <a:pPr marL="0" indent="0">
              <a:buNone/>
            </a:pPr>
            <a:r>
              <a:rPr lang="fr-FR" dirty="0" smtClean="0"/>
              <a:t>Cella sera profitable dans les sociétés de transport au Burkina Faso.</a:t>
            </a:r>
          </a:p>
          <a:p>
            <a:pPr marL="0" indent="0">
              <a:buNone/>
            </a:pPr>
            <a:endParaRPr lang="fr-FR" dirty="0"/>
          </a:p>
          <a:p>
            <a:pPr marL="0" indent="0">
              <a:buNone/>
            </a:pPr>
            <a:r>
              <a:rPr lang="fr-FR" dirty="0" smtClean="0">
                <a:latin typeface="Algerian" panose="04020705040A02060702" pitchFamily="82" charset="0"/>
              </a:rPr>
              <a:t>MERCI POUR L’ATTENTION ACCORDE </a:t>
            </a:r>
            <a:endParaRPr lang="fr-FR" dirty="0">
              <a:latin typeface="Algerian" panose="04020705040A02060702" pitchFamily="82" charset="0"/>
            </a:endParaRPr>
          </a:p>
        </p:txBody>
      </p:sp>
      <p:sp>
        <p:nvSpPr>
          <p:cNvPr id="2" name="Titre 1"/>
          <p:cNvSpPr>
            <a:spLocks noGrp="1"/>
          </p:cNvSpPr>
          <p:nvPr>
            <p:ph type="title"/>
          </p:nvPr>
        </p:nvSpPr>
        <p:spPr/>
        <p:txBody>
          <a:bodyPr>
            <a:normAutofit/>
          </a:bodyPr>
          <a:lstStyle/>
          <a:p>
            <a:pPr algn="ctr"/>
            <a:r>
              <a:rPr lang="fr-FR" b="1" dirty="0" smtClean="0">
                <a:latin typeface="Algerian" panose="04020705040A02060702" pitchFamily="82" charset="0"/>
              </a:rPr>
              <a:t>CONCLUSION</a:t>
            </a:r>
            <a:endParaRPr lang="fr-FR" b="1" dirty="0">
              <a:latin typeface="Algerian" panose="04020705040A02060702" pitchFamily="82" charset="0"/>
            </a:endParaRPr>
          </a:p>
        </p:txBody>
      </p:sp>
    </p:spTree>
    <p:extLst>
      <p:ext uri="{BB962C8B-B14F-4D97-AF65-F5344CB8AC3E}">
        <p14:creationId xmlns:p14="http://schemas.microsoft.com/office/powerpoint/2010/main" val="511697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6600" b="1" dirty="0" smtClean="0">
                <a:latin typeface="Algerian" panose="04020705040A02060702" pitchFamily="82" charset="0"/>
              </a:rPr>
              <a:t>SOMMAIRE</a:t>
            </a:r>
            <a:endParaRPr lang="fr-FR" sz="6600" b="1" dirty="0">
              <a:latin typeface="Algerian" panose="04020705040A02060702" pitchFamily="82" charset="0"/>
            </a:endParaRPr>
          </a:p>
        </p:txBody>
      </p:sp>
      <p:sp>
        <p:nvSpPr>
          <p:cNvPr id="3" name="Espace réservé du contenu 2"/>
          <p:cNvSpPr>
            <a:spLocks noGrp="1"/>
          </p:cNvSpPr>
          <p:nvPr>
            <p:ph idx="1"/>
          </p:nvPr>
        </p:nvSpPr>
        <p:spPr/>
        <p:txBody>
          <a:bodyPr/>
          <a:lstStyle/>
          <a:p>
            <a:pPr marL="514350" indent="-514350">
              <a:buFont typeface="+mj-lt"/>
              <a:buAutoNum type="romanUcPeriod"/>
            </a:pPr>
            <a:r>
              <a:rPr lang="fr-FR" dirty="0" smtClean="0"/>
              <a:t>AJOUTER UNE DESTINATION</a:t>
            </a:r>
          </a:p>
          <a:p>
            <a:pPr marL="514350" indent="-514350">
              <a:buFont typeface="+mj-lt"/>
              <a:buAutoNum type="romanUcPeriod"/>
            </a:pPr>
            <a:r>
              <a:rPr lang="fr-FR" dirty="0" smtClean="0"/>
              <a:t>AFFICHER TOUTES LES DESTINATIONS</a:t>
            </a:r>
          </a:p>
          <a:p>
            <a:pPr marL="514350" indent="-514350">
              <a:buFont typeface="+mj-lt"/>
              <a:buAutoNum type="romanUcPeriod"/>
            </a:pPr>
            <a:r>
              <a:rPr lang="fr-FR" dirty="0" smtClean="0"/>
              <a:t>AJOUTER UNE RESERVERVATION</a:t>
            </a:r>
          </a:p>
          <a:p>
            <a:pPr marL="514350" indent="-514350">
              <a:buFont typeface="+mj-lt"/>
              <a:buAutoNum type="romanUcPeriod"/>
            </a:pPr>
            <a:r>
              <a:rPr lang="fr-FR" dirty="0" smtClean="0"/>
              <a:t>AFFICHER RESERVATIONS PAR DESTINATION</a:t>
            </a:r>
          </a:p>
          <a:p>
            <a:pPr marL="514350" indent="-514350">
              <a:buFont typeface="+mj-lt"/>
              <a:buAutoNum type="romanUcPeriod"/>
            </a:pPr>
            <a:r>
              <a:rPr lang="fr-FR" dirty="0" smtClean="0"/>
              <a:t>MODIFIER UNE RESERVATION</a:t>
            </a:r>
          </a:p>
          <a:p>
            <a:pPr marL="514350" indent="-514350">
              <a:buFont typeface="+mj-lt"/>
              <a:buAutoNum type="romanUcPeriod"/>
            </a:pPr>
            <a:r>
              <a:rPr lang="fr-FR" dirty="0" smtClean="0"/>
              <a:t>ANNULER RESERVATION</a:t>
            </a:r>
          </a:p>
          <a:p>
            <a:pPr marL="514350" indent="-514350">
              <a:buFont typeface="+mj-lt"/>
              <a:buAutoNum type="romanUcPeriod"/>
            </a:pPr>
            <a:r>
              <a:rPr lang="fr-FR" dirty="0" smtClean="0"/>
              <a:t>Générer un rapport de revenu </a:t>
            </a:r>
          </a:p>
          <a:p>
            <a:pPr marL="514350" indent="-514350">
              <a:buFont typeface="+mj-lt"/>
              <a:buAutoNum type="romanUcPeriod"/>
            </a:pPr>
            <a:r>
              <a:rPr lang="fr-FR" dirty="0" smtClean="0"/>
              <a:t>Exporter les reservations </a:t>
            </a:r>
          </a:p>
          <a:p>
            <a:endParaRPr lang="fr-FR" dirty="0"/>
          </a:p>
        </p:txBody>
      </p:sp>
    </p:spTree>
    <p:extLst>
      <p:ext uri="{BB962C8B-B14F-4D97-AF65-F5344CB8AC3E}">
        <p14:creationId xmlns:p14="http://schemas.microsoft.com/office/powerpoint/2010/main" val="3905911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latin typeface="Algerian" panose="04020705040A02060702" pitchFamily="82" charset="0"/>
              </a:rPr>
              <a:t>    INTRODUCTION</a:t>
            </a:r>
            <a:endParaRPr lang="fr-FR" b="1" dirty="0">
              <a:latin typeface="Algerian" panose="04020705040A02060702" pitchFamily="82" charset="0"/>
            </a:endParaRPr>
          </a:p>
        </p:txBody>
      </p:sp>
      <p:sp>
        <p:nvSpPr>
          <p:cNvPr id="3" name="Espace réservé du contenu 2"/>
          <p:cNvSpPr>
            <a:spLocks noGrp="1"/>
          </p:cNvSpPr>
          <p:nvPr>
            <p:ph idx="1"/>
          </p:nvPr>
        </p:nvSpPr>
        <p:spPr/>
        <p:txBody>
          <a:bodyPr/>
          <a:lstStyle/>
          <a:p>
            <a:pPr marL="0" indent="0">
              <a:buNone/>
            </a:pPr>
            <a:r>
              <a:rPr lang="fr-FR" dirty="0" smtClean="0"/>
              <a:t>Dans le cadre de l’évaluation suite au cours de programmation en C++, il nous a été demandé de mettre en place un programme de gestion d’une compagnie de voyage . Ce programme a été effectué uniquement en C++. Ce projet comporte plusieurs fonctionnalités telles que:</a:t>
            </a:r>
          </a:p>
          <a:p>
            <a:pPr>
              <a:buFontTx/>
              <a:buChar char="-"/>
            </a:pPr>
            <a:r>
              <a:rPr lang="fr-FR" dirty="0" smtClean="0"/>
              <a:t>Ajouter une destination</a:t>
            </a:r>
          </a:p>
          <a:p>
            <a:pPr>
              <a:buFontTx/>
              <a:buChar char="-"/>
            </a:pPr>
            <a:r>
              <a:rPr lang="fr-FR" dirty="0" smtClean="0"/>
              <a:t>Afficher toutes les destinations</a:t>
            </a:r>
          </a:p>
          <a:p>
            <a:pPr>
              <a:buFontTx/>
              <a:buChar char="-"/>
            </a:pPr>
            <a:r>
              <a:rPr lang="fr-FR" dirty="0" smtClean="0"/>
              <a:t>Faire une réservation</a:t>
            </a:r>
          </a:p>
          <a:p>
            <a:pPr>
              <a:buFontTx/>
              <a:buChar char="-"/>
            </a:pPr>
            <a:r>
              <a:rPr lang="fr-FR" dirty="0" smtClean="0"/>
              <a:t>Afficher les reservations par destination</a:t>
            </a:r>
          </a:p>
          <a:p>
            <a:pPr>
              <a:buFontTx/>
              <a:buChar char="-"/>
            </a:pPr>
            <a:r>
              <a:rPr lang="fr-FR" dirty="0" smtClean="0"/>
              <a:t>modifier, annuler une reservations</a:t>
            </a:r>
          </a:p>
          <a:p>
            <a:pPr marL="0" indent="0">
              <a:buNone/>
            </a:pPr>
            <a:endParaRPr lang="fr-FR" dirty="0" smtClean="0"/>
          </a:p>
          <a:p>
            <a:pPr marL="0" indent="0">
              <a:buNone/>
            </a:pPr>
            <a:endParaRPr lang="fr-FR" dirty="0" smtClean="0"/>
          </a:p>
          <a:p>
            <a:pPr>
              <a:buFontTx/>
              <a:buChar char="-"/>
            </a:pPr>
            <a:endParaRPr lang="fr-FR" dirty="0" smtClean="0"/>
          </a:p>
          <a:p>
            <a:pPr>
              <a:buFontTx/>
              <a:buChar char="-"/>
            </a:pPr>
            <a:endParaRPr lang="fr-FR" dirty="0"/>
          </a:p>
        </p:txBody>
      </p:sp>
    </p:spTree>
    <p:extLst>
      <p:ext uri="{BB962C8B-B14F-4D97-AF65-F5344CB8AC3E}">
        <p14:creationId xmlns:p14="http://schemas.microsoft.com/office/powerpoint/2010/main" val="1710708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 </a:t>
            </a:r>
            <a:r>
              <a:rPr lang="fr-FR" b="1" dirty="0" smtClean="0">
                <a:latin typeface="Algerian" panose="04020705040A02060702" pitchFamily="82" charset="0"/>
              </a:rPr>
              <a:t>INTRODUCTION</a:t>
            </a:r>
            <a:endParaRPr lang="fr-FR" b="1" dirty="0">
              <a:latin typeface="Algerian" panose="04020705040A02060702" pitchFamily="82" charset="0"/>
            </a:endParaRPr>
          </a:p>
        </p:txBody>
      </p:sp>
      <p:sp>
        <p:nvSpPr>
          <p:cNvPr id="3" name="Espace réservé du contenu 2"/>
          <p:cNvSpPr>
            <a:spLocks noGrp="1"/>
          </p:cNvSpPr>
          <p:nvPr>
            <p:ph idx="1"/>
          </p:nvPr>
        </p:nvSpPr>
        <p:spPr/>
        <p:txBody>
          <a:bodyPr/>
          <a:lstStyle/>
          <a:p>
            <a:r>
              <a:rPr lang="fr-FR" dirty="0" smtClean="0"/>
              <a:t>Afficher les revenus par destination</a:t>
            </a:r>
          </a:p>
          <a:p>
            <a:r>
              <a:rPr lang="fr-FR" smtClean="0"/>
              <a:t>Générer un rapport de revenu</a:t>
            </a:r>
          </a:p>
          <a:p>
            <a:r>
              <a:rPr lang="fr-FR" dirty="0" smtClean="0"/>
              <a:t>Exporter les reservations</a:t>
            </a:r>
          </a:p>
          <a:p>
            <a:r>
              <a:rPr lang="fr-FR" dirty="0" smtClean="0"/>
              <a:t>Nous avons également utilisé Code blocks comme IDE.</a:t>
            </a:r>
          </a:p>
        </p:txBody>
      </p:sp>
    </p:spTree>
    <p:extLst>
      <p:ext uri="{BB962C8B-B14F-4D97-AF65-F5344CB8AC3E}">
        <p14:creationId xmlns:p14="http://schemas.microsoft.com/office/powerpoint/2010/main" val="2441893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latin typeface="Algerian" panose="04020705040A02060702" pitchFamily="82" charset="0"/>
              </a:rPr>
              <a:t>AJOUTER UNE DESTINATION</a:t>
            </a:r>
            <a:endParaRPr lang="fr-FR" b="1" dirty="0">
              <a:latin typeface="Algerian" panose="04020705040A02060702" pitchFamily="82" charset="0"/>
            </a:endParaRPr>
          </a:p>
        </p:txBody>
      </p:sp>
      <p:sp>
        <p:nvSpPr>
          <p:cNvPr id="3" name="Espace réservé du contenu 2"/>
          <p:cNvSpPr>
            <a:spLocks noGrp="1"/>
          </p:cNvSpPr>
          <p:nvPr>
            <p:ph idx="1"/>
          </p:nvPr>
        </p:nvSpPr>
        <p:spPr/>
        <p:txBody>
          <a:bodyPr>
            <a:normAutofit lnSpcReduction="10000"/>
          </a:bodyPr>
          <a:lstStyle/>
          <a:p>
            <a:pPr marL="0" indent="0">
              <a:buNone/>
            </a:pPr>
            <a:r>
              <a:rPr lang="fr-FR" dirty="0" smtClean="0">
                <a:latin typeface="Arial" panose="020B0604020202020204" pitchFamily="34" charset="0"/>
                <a:cs typeface="Arial" panose="020B0604020202020204" pitchFamily="34" charset="0"/>
              </a:rPr>
              <a:t>Pour la mise en place de cette fonction, nous avons créé une classe Destination avec les champs : nom, pays, attraction. Pour ajouter une destination, il faut obligatoirement remplier ces champs. De plus , pour ce qui concerne l’attraction l’utilisateur du programme pourra saisir autant  des destination qu’il veut et une fois terminer, il entrer ‘</a:t>
            </a:r>
            <a:r>
              <a:rPr lang="fr-FR" b="1" dirty="0" smtClean="0">
                <a:latin typeface="Arial" panose="020B0604020202020204" pitchFamily="34" charset="0"/>
                <a:cs typeface="Arial" panose="020B0604020202020204" pitchFamily="34" charset="0"/>
              </a:rPr>
              <a:t>fin</a:t>
            </a:r>
            <a:r>
              <a:rPr lang="fr-FR" dirty="0" smtClean="0">
                <a:latin typeface="Arial" panose="020B0604020202020204" pitchFamily="34" charset="0"/>
                <a:cs typeface="Arial" panose="020B0604020202020204" pitchFamily="34" charset="0"/>
              </a:rPr>
              <a:t>’ pour mettre arrêter la fonction.</a:t>
            </a:r>
          </a:p>
          <a:p>
            <a:pPr marL="0" indent="0">
              <a:buNone/>
            </a:pPr>
            <a:r>
              <a:rPr lang="fr-FR" dirty="0" smtClean="0">
                <a:latin typeface="Arial" panose="020B0604020202020204" pitchFamily="34" charset="0"/>
                <a:cs typeface="Arial" panose="020B0604020202020204" pitchFamily="34" charset="0"/>
              </a:rPr>
              <a:t>Une fois le menu présenté, on saisi   : 1</a:t>
            </a:r>
          </a:p>
          <a:p>
            <a:pPr marL="0" indent="0">
              <a:buNone/>
            </a:pPr>
            <a:r>
              <a:rPr lang="fr-FR" dirty="0" smtClean="0">
                <a:latin typeface="Arial" panose="020B0604020202020204" pitchFamily="34" charset="0"/>
                <a:cs typeface="Arial" panose="020B0604020202020204" pitchFamily="34" charset="0"/>
              </a:rPr>
              <a:t>Puis renseigner les champs</a:t>
            </a:r>
          </a:p>
          <a:p>
            <a:pPr marL="0" indent="0">
              <a:buNone/>
            </a:pPr>
            <a:endParaRPr lang="fr-FR" dirty="0"/>
          </a:p>
          <a:p>
            <a:pPr marL="0" indent="0">
              <a:buNone/>
            </a:pPr>
            <a:r>
              <a:rPr lang="fr-FR" dirty="0" smtClean="0"/>
              <a:t> </a:t>
            </a:r>
            <a:endParaRPr lang="fr-FR" dirty="0"/>
          </a:p>
        </p:txBody>
      </p:sp>
      <p:pic>
        <p:nvPicPr>
          <p:cNvPr id="4" name="Image 3"/>
          <p:cNvPicPr>
            <a:picLocks noChangeAspect="1"/>
          </p:cNvPicPr>
          <p:nvPr/>
        </p:nvPicPr>
        <p:blipFill>
          <a:blip r:embed="rId2"/>
          <a:stretch>
            <a:fillRect/>
          </a:stretch>
        </p:blipFill>
        <p:spPr>
          <a:xfrm>
            <a:off x="7991061" y="4220395"/>
            <a:ext cx="3477110" cy="2091505"/>
          </a:xfrm>
          <a:prstGeom prst="rect">
            <a:avLst/>
          </a:prstGeom>
        </p:spPr>
      </p:pic>
    </p:spTree>
    <p:extLst>
      <p:ext uri="{BB962C8B-B14F-4D97-AF65-F5344CB8AC3E}">
        <p14:creationId xmlns:p14="http://schemas.microsoft.com/office/powerpoint/2010/main" val="996315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latin typeface="Algerian" panose="04020705040A02060702" pitchFamily="82" charset="0"/>
              </a:rPr>
              <a:t>AJOUTER UNE DESTINATION</a:t>
            </a:r>
            <a:endParaRPr lang="fr-FR" b="1" dirty="0"/>
          </a:p>
        </p:txBody>
      </p:sp>
      <p:sp>
        <p:nvSpPr>
          <p:cNvPr id="3" name="Espace réservé du contenu 2"/>
          <p:cNvSpPr>
            <a:spLocks noGrp="1"/>
          </p:cNvSpPr>
          <p:nvPr>
            <p:ph idx="1"/>
          </p:nvPr>
        </p:nvSpPr>
        <p:spPr/>
        <p:txBody>
          <a:bodyPr/>
          <a:lstStyle/>
          <a:p>
            <a:pPr marL="0" indent="0">
              <a:buNone/>
            </a:pPr>
            <a:r>
              <a:rPr lang="fr-FR" dirty="0" smtClean="0"/>
              <a:t>A fin de la saisi, un message confirmant l’enregistrement des informations est présenté à l’utilisateur.</a:t>
            </a:r>
          </a:p>
          <a:p>
            <a:pPr marL="0" indent="0">
              <a:buNone/>
            </a:pPr>
            <a:endParaRPr lang="fr-FR" dirty="0"/>
          </a:p>
          <a:p>
            <a:pPr marL="0" indent="0">
              <a:buNone/>
            </a:pPr>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762114"/>
            <a:ext cx="10147852" cy="3414849"/>
          </a:xfrm>
          <a:prstGeom prst="rect">
            <a:avLst/>
          </a:prstGeom>
        </p:spPr>
      </p:pic>
    </p:spTree>
    <p:extLst>
      <p:ext uri="{BB962C8B-B14F-4D97-AF65-F5344CB8AC3E}">
        <p14:creationId xmlns:p14="http://schemas.microsoft.com/office/powerpoint/2010/main" val="3025831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latin typeface="Algerian" panose="04020705040A02060702" pitchFamily="82" charset="0"/>
              </a:rPr>
              <a:t>AFFICHER TOUTES LES  DESTINATIONS</a:t>
            </a:r>
            <a:endParaRPr lang="fr-FR" b="1" dirty="0">
              <a:latin typeface="Algerian" panose="04020705040A02060702" pitchFamily="82" charset="0"/>
            </a:endParaRPr>
          </a:p>
        </p:txBody>
      </p:sp>
      <p:sp>
        <p:nvSpPr>
          <p:cNvPr id="3" name="Espace réservé du contenu 2"/>
          <p:cNvSpPr>
            <a:spLocks noGrp="1"/>
          </p:cNvSpPr>
          <p:nvPr>
            <p:ph idx="1"/>
          </p:nvPr>
        </p:nvSpPr>
        <p:spPr/>
        <p:txBody>
          <a:bodyPr/>
          <a:lstStyle/>
          <a:p>
            <a:pPr marL="0" indent="0">
              <a:buNone/>
            </a:pPr>
            <a:r>
              <a:rPr lang="fr-FR" dirty="0" smtClean="0"/>
              <a:t>La fonction afficher toutes les destinations permet de d’afficher les destinations qui ont été ajoutées par l’utilisateur.</a:t>
            </a:r>
          </a:p>
          <a:p>
            <a:pPr marL="0" indent="0">
              <a:buNone/>
            </a:pPr>
            <a:r>
              <a:rPr lang="fr-FR" dirty="0" smtClean="0"/>
              <a:t>Pour avoir cette fonction, une fois le programme lancé on choisit l’option 2.</a:t>
            </a:r>
          </a:p>
          <a:p>
            <a:pPr marL="0" indent="0">
              <a:buNone/>
            </a:pPr>
            <a:endParaRPr lang="fr-FR" dirty="0"/>
          </a:p>
          <a:p>
            <a:pPr marL="0" indent="0">
              <a:buNone/>
            </a:pP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48" y="3798513"/>
            <a:ext cx="10296939" cy="2513387"/>
          </a:xfrm>
          <a:prstGeom prst="rect">
            <a:avLst/>
          </a:prstGeom>
        </p:spPr>
      </p:pic>
    </p:spTree>
    <p:extLst>
      <p:ext uri="{BB962C8B-B14F-4D97-AF65-F5344CB8AC3E}">
        <p14:creationId xmlns:p14="http://schemas.microsoft.com/office/powerpoint/2010/main" val="1206627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latin typeface="Algerian" panose="04020705040A02060702" pitchFamily="82" charset="0"/>
              </a:rPr>
              <a:t>AJOUTER UNE RESERVATION</a:t>
            </a:r>
            <a:endParaRPr lang="fr-FR" b="1" dirty="0">
              <a:latin typeface="Algerian" panose="04020705040A02060702" pitchFamily="82" charset="0"/>
            </a:endParaRPr>
          </a:p>
        </p:txBody>
      </p:sp>
      <p:sp>
        <p:nvSpPr>
          <p:cNvPr id="3" name="Espace réservé du contenu 2"/>
          <p:cNvSpPr>
            <a:spLocks noGrp="1"/>
          </p:cNvSpPr>
          <p:nvPr>
            <p:ph idx="1"/>
          </p:nvPr>
        </p:nvSpPr>
        <p:spPr>
          <a:xfrm>
            <a:off x="838200" y="1825624"/>
            <a:ext cx="10515600" cy="4416149"/>
          </a:xfrm>
        </p:spPr>
        <p:txBody>
          <a:bodyPr/>
          <a:lstStyle/>
          <a:p>
            <a:pPr marL="0" indent="0">
              <a:buNone/>
            </a:pPr>
            <a:r>
              <a:rPr lang="fr-FR" dirty="0" smtClean="0"/>
              <a:t>Cette fonction s’obtient avec l’option 3. Elle permet de faire des reservations pour des destinations qui ont été préalablement ajoutée.</a:t>
            </a:r>
          </a:p>
          <a:p>
            <a:pPr marL="0" indent="0">
              <a:buNone/>
            </a:pPr>
            <a:r>
              <a:rPr lang="fr-FR" dirty="0" smtClean="0"/>
              <a:t>Lors de la réservation, vous devez saisir le nom de celui qui fait la réservation, son numéro, le tarif pour la destination. Une fois la réservation effectuée, un message est envoyé pour confirmer que la réservation à réussi.</a:t>
            </a:r>
          </a:p>
          <a:p>
            <a:pPr marL="0" indent="0">
              <a:buNone/>
            </a:pPr>
            <a:endParaRPr lang="fr-FR" dirty="0" smtClean="0"/>
          </a:p>
          <a:p>
            <a:pPr marL="0" indent="0">
              <a:buNone/>
            </a:pPr>
            <a:endParaRPr lang="fr-FR" dirty="0"/>
          </a:p>
          <a:p>
            <a:pPr marL="0" indent="0">
              <a:buNone/>
            </a:pP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3887" y="3981546"/>
            <a:ext cx="7089913" cy="2260227"/>
          </a:xfrm>
          <a:prstGeom prst="rect">
            <a:avLst/>
          </a:prstGeom>
        </p:spPr>
      </p:pic>
    </p:spTree>
    <p:extLst>
      <p:ext uri="{BB962C8B-B14F-4D97-AF65-F5344CB8AC3E}">
        <p14:creationId xmlns:p14="http://schemas.microsoft.com/office/powerpoint/2010/main" val="1536506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latin typeface="Algerian" panose="04020705040A02060702" pitchFamily="82" charset="0"/>
              </a:rPr>
              <a:t>Afficher les reservations</a:t>
            </a:r>
            <a:endParaRPr lang="fr-FR" b="1" dirty="0">
              <a:latin typeface="Algerian" panose="04020705040A02060702" pitchFamily="82" charset="0"/>
            </a:endParaRPr>
          </a:p>
        </p:txBody>
      </p:sp>
      <p:sp>
        <p:nvSpPr>
          <p:cNvPr id="3" name="Espace réservé du contenu 2"/>
          <p:cNvSpPr>
            <a:spLocks noGrp="1"/>
          </p:cNvSpPr>
          <p:nvPr>
            <p:ph idx="1"/>
          </p:nvPr>
        </p:nvSpPr>
        <p:spPr>
          <a:xfrm>
            <a:off x="520148" y="1785868"/>
            <a:ext cx="11671852" cy="4588428"/>
          </a:xfrm>
        </p:spPr>
        <p:txBody>
          <a:bodyPr/>
          <a:lstStyle/>
          <a:p>
            <a:pPr marL="0" indent="0">
              <a:buNone/>
            </a:pPr>
            <a:r>
              <a:rPr lang="fr-FR" dirty="0" smtClean="0"/>
              <a:t>Comme son nom l’indique, elle permet d’afficher toutes les reservations effectuées nom du client, numéro, destination, pays et le tarif en entrant juste le nom de la destination de réservation.</a:t>
            </a:r>
          </a:p>
          <a:p>
            <a:pPr marL="0" indent="0">
              <a:buNone/>
            </a:pPr>
            <a:endParaRPr lang="fr-FR" dirty="0"/>
          </a:p>
          <a:p>
            <a:pPr marL="0" indent="0">
              <a:buNone/>
            </a:pP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148" y="3379822"/>
            <a:ext cx="11459817" cy="2994474"/>
          </a:xfrm>
          <a:prstGeom prst="rect">
            <a:avLst/>
          </a:prstGeom>
        </p:spPr>
      </p:pic>
    </p:spTree>
    <p:extLst>
      <p:ext uri="{BB962C8B-B14F-4D97-AF65-F5344CB8AC3E}">
        <p14:creationId xmlns:p14="http://schemas.microsoft.com/office/powerpoint/2010/main" val="417669020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588</Words>
  <Application>Microsoft Office PowerPoint</Application>
  <PresentationFormat>Grand écran</PresentationFormat>
  <Paragraphs>63</Paragraphs>
  <Slides>14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Algerian</vt:lpstr>
      <vt:lpstr>Arial</vt:lpstr>
      <vt:lpstr>Calibri</vt:lpstr>
      <vt:lpstr>Calibri Light</vt:lpstr>
      <vt:lpstr>Thème Office</vt:lpstr>
      <vt:lpstr>Rapport du projet c++</vt:lpstr>
      <vt:lpstr>SOMMAIRE</vt:lpstr>
      <vt:lpstr>    INTRODUCTION</vt:lpstr>
      <vt:lpstr> INTRODUCTION</vt:lpstr>
      <vt:lpstr>AJOUTER UNE DESTINATION</vt:lpstr>
      <vt:lpstr>AJOUTER UNE DESTINATION</vt:lpstr>
      <vt:lpstr>AFFICHER TOUTES LES  DESTINATIONS</vt:lpstr>
      <vt:lpstr>AJOUTER UNE RESERVATION</vt:lpstr>
      <vt:lpstr>Afficher les reservations</vt:lpstr>
      <vt:lpstr>MODIFIER UNE RESERVATION</vt:lpstr>
      <vt:lpstr>ANNULER UNE RESERVATION</vt:lpstr>
      <vt:lpstr>GENERER UN RAPPORT DE REVENU PAR DESTINATION</vt:lpstr>
      <vt:lpstr>EXPORTER LES RESERVATIONS DANS UN FICHIER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Rapport du projet c++</dc:title>
  <dc:creator>PC_USER</dc:creator>
  <cp:lastModifiedBy>PC_USER</cp:lastModifiedBy>
  <cp:revision>12</cp:revision>
  <dcterms:created xsi:type="dcterms:W3CDTF">2024-11-26T15:08:51Z</dcterms:created>
  <dcterms:modified xsi:type="dcterms:W3CDTF">2024-11-26T17:01:30Z</dcterms:modified>
</cp:coreProperties>
</file>