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58" r:id="rId3"/>
    <p:sldId id="260" r:id="rId4"/>
    <p:sldId id="262" r:id="rId5"/>
    <p:sldId id="279" r:id="rId6"/>
  </p:sldIdLst>
  <p:sldSz cx="9144000" cy="5143500" type="screen16x9"/>
  <p:notesSz cx="6858000" cy="9144000"/>
  <p:embeddedFontLst>
    <p:embeddedFont>
      <p:font typeface="Lato Light" panose="020B0604020202020204" charset="0"/>
      <p:regular r:id="rId8"/>
      <p:bold r:id="rId9"/>
      <p:italic r:id="rId10"/>
      <p:boldItalic r:id="rId11"/>
    </p:embeddedFont>
    <p:embeddedFont>
      <p:font typeface="Roboto Slab Light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F0E8F0-8B38-4AF1-BFB2-E3C1A96A7C2E}">
  <a:tblStyle styleId="{74F0E8F0-8B38-4AF1-BFB2-E3C1A96A7C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35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○"/>
              <a:defRPr sz="3000" i="1">
                <a:solidFill>
                  <a:srgbClr val="4A5C65"/>
                </a:solidFill>
              </a:defRPr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163E0A-241F-4A0E-8A63-DF1579C5F33A}"/>
              </a:ext>
            </a:extLst>
          </p:cNvPr>
          <p:cNvSpPr/>
          <p:nvPr/>
        </p:nvSpPr>
        <p:spPr>
          <a:xfrm>
            <a:off x="0" y="0"/>
            <a:ext cx="9118997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NoftifyHajj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D7A53-E8B6-478F-8A0D-38A98E7FA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856" y="0"/>
            <a:ext cx="523018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B600"/>
                </a:solidFill>
              </a:rPr>
              <a:t>Tagline</a:t>
            </a:r>
            <a:endParaRPr sz="6000" dirty="0">
              <a:solidFill>
                <a:srgbClr val="FFB600"/>
              </a:solidFill>
            </a:endParaRPr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3600" b="1" dirty="0">
                <a:solidFill>
                  <a:srgbClr val="FFFFFF"/>
                </a:solidFill>
              </a:rPr>
              <a:t>Communication</a:t>
            </a:r>
            <a:r>
              <a:rPr lang="en-US" sz="3600" dirty="0">
                <a:solidFill>
                  <a:srgbClr val="FFFFFF"/>
                </a:solidFill>
              </a:rPr>
              <a:t> at the right time to the right people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405" name="Google Shape;405;p17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"/>
          <p:cNvSpPr txBox="1">
            <a:spLocks noGrp="1"/>
          </p:cNvSpPr>
          <p:nvPr>
            <p:ph type="body" idx="1"/>
          </p:nvPr>
        </p:nvSpPr>
        <p:spPr>
          <a:xfrm>
            <a:off x="1242275" y="1704599"/>
            <a:ext cx="6659700" cy="2392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3600" b="1" dirty="0"/>
              <a:t>Problem</a:t>
            </a:r>
            <a:endParaRPr lang="en" b="1" dirty="0"/>
          </a:p>
          <a:p>
            <a:pPr marL="0" lvl="0" indent="0">
              <a:spcAft>
                <a:spcPts val="1000"/>
              </a:spcAft>
              <a:buNone/>
            </a:pPr>
            <a:r>
              <a:rPr lang="en-US" b="1" dirty="0"/>
              <a:t>Communication</a:t>
            </a:r>
            <a:r>
              <a:rPr lang="en-US" dirty="0"/>
              <a:t> is one of the biggest issues that Pilgrims and Organizers face during Hajj</a:t>
            </a:r>
            <a:endParaRPr dirty="0"/>
          </a:p>
        </p:txBody>
      </p:sp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2205425" y="2708950"/>
            <a:ext cx="4733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Solution</a:t>
            </a:r>
            <a:endParaRPr sz="6000" dirty="0"/>
          </a:p>
        </p:txBody>
      </p:sp>
      <p:sp>
        <p:nvSpPr>
          <p:cNvPr id="432" name="Google Shape;432;p21"/>
          <p:cNvSpPr txBox="1">
            <a:spLocks noGrp="1"/>
          </p:cNvSpPr>
          <p:nvPr>
            <p:ph type="subTitle" idx="4294967295"/>
          </p:nvPr>
        </p:nvSpPr>
        <p:spPr>
          <a:xfrm>
            <a:off x="1214437" y="3548946"/>
            <a:ext cx="6436518" cy="1539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000"/>
              </a:spcAft>
              <a:buNone/>
            </a:pPr>
            <a:r>
              <a:rPr lang="en-US" dirty="0"/>
              <a:t>An application that will notify the pilgrims of important events such as </a:t>
            </a:r>
            <a:r>
              <a:rPr lang="en-US" b="1" dirty="0"/>
              <a:t>traffic</a:t>
            </a:r>
            <a:r>
              <a:rPr lang="en-US" dirty="0"/>
              <a:t>, lost items, </a:t>
            </a:r>
            <a:r>
              <a:rPr lang="en-US" b="1" dirty="0"/>
              <a:t>transportation</a:t>
            </a:r>
            <a:r>
              <a:rPr lang="en-US" dirty="0"/>
              <a:t>, campaigns, and general information. </a:t>
            </a:r>
            <a:endParaRPr dirty="0"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2393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</a:rPr>
              <a:t>Thank </a:t>
            </a:r>
            <a:r>
              <a:rPr lang="en-US" sz="6000" dirty="0">
                <a:solidFill>
                  <a:srgbClr val="FFFFFF"/>
                </a:solidFill>
              </a:rPr>
              <a:t>you!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A-058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595" name="Google Shape;595;p3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59</Words>
  <Application>Microsoft Office PowerPoint</Application>
  <PresentationFormat>On-screen Show (16:9)</PresentationFormat>
  <Paragraphs>12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Lato Light</vt:lpstr>
      <vt:lpstr>Roboto Slab Light</vt:lpstr>
      <vt:lpstr>Kent template</vt:lpstr>
      <vt:lpstr>NoftifyHajj</vt:lpstr>
      <vt:lpstr>Tagline</vt:lpstr>
      <vt:lpstr>PowerPoint Presentation</vt:lpstr>
      <vt:lpstr>Solution</vt:lpstr>
      <vt:lpstr>Thank you! A-058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NoftifyHajj</dc:title>
  <dc:creator>Isra Ibrahim</dc:creator>
  <cp:lastModifiedBy>Isra Ibrahim</cp:lastModifiedBy>
  <cp:revision>10</cp:revision>
  <dcterms:modified xsi:type="dcterms:W3CDTF">2018-08-02T19:54:02Z</dcterms:modified>
</cp:coreProperties>
</file>