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FD15C7-AC16-4F72-AE1A-486A1EFFB0A4}" v="6" dt="2021-07-02T01:14:49.5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114" d="100"/>
          <a:sy n="114" d="100"/>
        </p:scale>
        <p:origin x="186"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abella Lehar" userId="76a92302445f98ff" providerId="LiveId" clId="{62FD15C7-AC16-4F72-AE1A-486A1EFFB0A4}"/>
    <pc:docChg chg="undo custSel addSld modSld sldOrd">
      <pc:chgData name="Isabella Lehar" userId="76a92302445f98ff" providerId="LiveId" clId="{62FD15C7-AC16-4F72-AE1A-486A1EFFB0A4}" dt="2021-07-02T01:16:11.612" v="2734" actId="962"/>
      <pc:docMkLst>
        <pc:docMk/>
      </pc:docMkLst>
      <pc:sldChg chg="addSp modSp mod setBg">
        <pc:chgData name="Isabella Lehar" userId="76a92302445f98ff" providerId="LiveId" clId="{62FD15C7-AC16-4F72-AE1A-486A1EFFB0A4}" dt="2021-07-02T01:16:11.612" v="2734" actId="962"/>
        <pc:sldMkLst>
          <pc:docMk/>
          <pc:sldMk cId="700654344" sldId="256"/>
        </pc:sldMkLst>
        <pc:spChg chg="mod">
          <ac:chgData name="Isabella Lehar" userId="76a92302445f98ff" providerId="LiveId" clId="{62FD15C7-AC16-4F72-AE1A-486A1EFFB0A4}" dt="2021-07-02T00:23:47.541" v="1696" actId="20577"/>
          <ac:spMkLst>
            <pc:docMk/>
            <pc:sldMk cId="700654344" sldId="256"/>
            <ac:spMk id="2" creationId="{455F2F14-8F6E-436B-982A-64A5143DA6D0}"/>
          </ac:spMkLst>
        </pc:spChg>
        <pc:spChg chg="mod">
          <ac:chgData name="Isabella Lehar" userId="76a92302445f98ff" providerId="LiveId" clId="{62FD15C7-AC16-4F72-AE1A-486A1EFFB0A4}" dt="2021-07-01T23:59:25.639" v="3" actId="26606"/>
          <ac:spMkLst>
            <pc:docMk/>
            <pc:sldMk cId="700654344" sldId="256"/>
            <ac:spMk id="3" creationId="{CC1F9FF7-2383-4D26-AC67-8A1413D39803}"/>
          </ac:spMkLst>
        </pc:spChg>
        <pc:spChg chg="add">
          <ac:chgData name="Isabella Lehar" userId="76a92302445f98ff" providerId="LiveId" clId="{62FD15C7-AC16-4F72-AE1A-486A1EFFB0A4}" dt="2021-07-01T23:59:25.639" v="3" actId="26606"/>
          <ac:spMkLst>
            <pc:docMk/>
            <pc:sldMk cId="700654344" sldId="256"/>
            <ac:spMk id="12" creationId="{1D369348-41FF-46AE-8D88-31B1A1C4E9AD}"/>
          </ac:spMkLst>
        </pc:spChg>
        <pc:picChg chg="add mod ord">
          <ac:chgData name="Isabella Lehar" userId="76a92302445f98ff" providerId="LiveId" clId="{62FD15C7-AC16-4F72-AE1A-486A1EFFB0A4}" dt="2021-07-01T23:59:25.639" v="3" actId="26606"/>
          <ac:picMkLst>
            <pc:docMk/>
            <pc:sldMk cId="700654344" sldId="256"/>
            <ac:picMk id="5" creationId="{14C44DC8-6ED3-412F-B15C-2DBDF4094322}"/>
          </ac:picMkLst>
        </pc:picChg>
        <pc:picChg chg="add mod">
          <ac:chgData name="Isabella Lehar" userId="76a92302445f98ff" providerId="LiveId" clId="{62FD15C7-AC16-4F72-AE1A-486A1EFFB0A4}" dt="2021-07-02T01:16:11.612" v="2734" actId="962"/>
          <ac:picMkLst>
            <pc:docMk/>
            <pc:sldMk cId="700654344" sldId="256"/>
            <ac:picMk id="7" creationId="{30B395B1-9090-4668-95E8-203D3119267D}"/>
          </ac:picMkLst>
        </pc:picChg>
        <pc:picChg chg="add">
          <ac:chgData name="Isabella Lehar" userId="76a92302445f98ff" providerId="LiveId" clId="{62FD15C7-AC16-4F72-AE1A-486A1EFFB0A4}" dt="2021-07-01T23:59:25.639" v="3" actId="26606"/>
          <ac:picMkLst>
            <pc:docMk/>
            <pc:sldMk cId="700654344" sldId="256"/>
            <ac:picMk id="10" creationId="{0A59D270-32B9-42B3-935F-106B21241470}"/>
          </ac:picMkLst>
        </pc:picChg>
      </pc:sldChg>
      <pc:sldChg chg="modSp mod">
        <pc:chgData name="Isabella Lehar" userId="76a92302445f98ff" providerId="LiveId" clId="{62FD15C7-AC16-4F72-AE1A-486A1EFFB0A4}" dt="2021-07-02T00:26:34.912" v="1702" actId="20577"/>
        <pc:sldMkLst>
          <pc:docMk/>
          <pc:sldMk cId="1718432222" sldId="257"/>
        </pc:sldMkLst>
        <pc:spChg chg="mod">
          <ac:chgData name="Isabella Lehar" userId="76a92302445f98ff" providerId="LiveId" clId="{62FD15C7-AC16-4F72-AE1A-486A1EFFB0A4}" dt="2021-07-02T00:15:58.012" v="1159" actId="20577"/>
          <ac:spMkLst>
            <pc:docMk/>
            <pc:sldMk cId="1718432222" sldId="257"/>
            <ac:spMk id="2" creationId="{4BE13248-3271-4B12-83CB-D8AB0BACE1C5}"/>
          </ac:spMkLst>
        </pc:spChg>
        <pc:spChg chg="mod">
          <ac:chgData name="Isabella Lehar" userId="76a92302445f98ff" providerId="LiveId" clId="{62FD15C7-AC16-4F72-AE1A-486A1EFFB0A4}" dt="2021-07-02T00:26:34.912" v="1702" actId="20577"/>
          <ac:spMkLst>
            <pc:docMk/>
            <pc:sldMk cId="1718432222" sldId="257"/>
            <ac:spMk id="3" creationId="{E5293B5B-85CF-4FF6-8F6D-C8490E80B3B5}"/>
          </ac:spMkLst>
        </pc:spChg>
      </pc:sldChg>
      <pc:sldChg chg="modSp mod ord">
        <pc:chgData name="Isabella Lehar" userId="76a92302445f98ff" providerId="LiveId" clId="{62FD15C7-AC16-4F72-AE1A-486A1EFFB0A4}" dt="2021-07-02T00:01:25.106" v="166" actId="5793"/>
        <pc:sldMkLst>
          <pc:docMk/>
          <pc:sldMk cId="74350516" sldId="258"/>
        </pc:sldMkLst>
        <pc:spChg chg="mod">
          <ac:chgData name="Isabella Lehar" userId="76a92302445f98ff" providerId="LiveId" clId="{62FD15C7-AC16-4F72-AE1A-486A1EFFB0A4}" dt="2021-07-02T00:01:03.991" v="164" actId="20577"/>
          <ac:spMkLst>
            <pc:docMk/>
            <pc:sldMk cId="74350516" sldId="258"/>
            <ac:spMk id="2" creationId="{893A5FF8-7B15-454C-A5DE-9F6DDA3FE874}"/>
          </ac:spMkLst>
        </pc:spChg>
        <pc:spChg chg="mod">
          <ac:chgData name="Isabella Lehar" userId="76a92302445f98ff" providerId="LiveId" clId="{62FD15C7-AC16-4F72-AE1A-486A1EFFB0A4}" dt="2021-07-02T00:01:25.106" v="166" actId="5793"/>
          <ac:spMkLst>
            <pc:docMk/>
            <pc:sldMk cId="74350516" sldId="258"/>
            <ac:spMk id="3" creationId="{9DBC61B0-9451-4B20-BB1D-EE76932193BE}"/>
          </ac:spMkLst>
        </pc:spChg>
      </pc:sldChg>
      <pc:sldChg chg="modSp new mod">
        <pc:chgData name="Isabella Lehar" userId="76a92302445f98ff" providerId="LiveId" clId="{62FD15C7-AC16-4F72-AE1A-486A1EFFB0A4}" dt="2021-07-02T00:38:57.218" v="2190" actId="20577"/>
        <pc:sldMkLst>
          <pc:docMk/>
          <pc:sldMk cId="1920230417" sldId="259"/>
        </pc:sldMkLst>
        <pc:spChg chg="mod">
          <ac:chgData name="Isabella Lehar" userId="76a92302445f98ff" providerId="LiveId" clId="{62FD15C7-AC16-4F72-AE1A-486A1EFFB0A4}" dt="2021-07-02T00:27:23.505" v="1709" actId="20577"/>
          <ac:spMkLst>
            <pc:docMk/>
            <pc:sldMk cId="1920230417" sldId="259"/>
            <ac:spMk id="2" creationId="{1FB28CB0-8233-42EF-B275-407FC4DB9153}"/>
          </ac:spMkLst>
        </pc:spChg>
        <pc:spChg chg="mod">
          <ac:chgData name="Isabella Lehar" userId="76a92302445f98ff" providerId="LiveId" clId="{62FD15C7-AC16-4F72-AE1A-486A1EFFB0A4}" dt="2021-07-02T00:38:57.218" v="2190" actId="20577"/>
          <ac:spMkLst>
            <pc:docMk/>
            <pc:sldMk cId="1920230417" sldId="259"/>
            <ac:spMk id="3" creationId="{5F4B503A-F871-4CB7-8876-F8A687D89C60}"/>
          </ac:spMkLst>
        </pc:spChg>
      </pc:sldChg>
      <pc:sldChg chg="modSp new mod">
        <pc:chgData name="Isabella Lehar" userId="76a92302445f98ff" providerId="LiveId" clId="{62FD15C7-AC16-4F72-AE1A-486A1EFFB0A4}" dt="2021-07-02T00:39:28.007" v="2193" actId="20577"/>
        <pc:sldMkLst>
          <pc:docMk/>
          <pc:sldMk cId="19688314" sldId="260"/>
        </pc:sldMkLst>
        <pc:spChg chg="mod">
          <ac:chgData name="Isabella Lehar" userId="76a92302445f98ff" providerId="LiveId" clId="{62FD15C7-AC16-4F72-AE1A-486A1EFFB0A4}" dt="2021-07-02T00:39:28.007" v="2193" actId="20577"/>
          <ac:spMkLst>
            <pc:docMk/>
            <pc:sldMk cId="19688314" sldId="260"/>
            <ac:spMk id="2" creationId="{1EC88596-9B52-4784-92C9-5886B1DB9209}"/>
          </ac:spMkLst>
        </pc:spChg>
        <pc:spChg chg="mod">
          <ac:chgData name="Isabella Lehar" userId="76a92302445f98ff" providerId="LiveId" clId="{62FD15C7-AC16-4F72-AE1A-486A1EFFB0A4}" dt="2021-07-02T00:39:15.756" v="2191" actId="20577"/>
          <ac:spMkLst>
            <pc:docMk/>
            <pc:sldMk cId="19688314" sldId="260"/>
            <ac:spMk id="3" creationId="{E8FB3DC0-1457-4910-A124-932D398D9BDC}"/>
          </ac:spMkLst>
        </pc:spChg>
      </pc:sldChg>
      <pc:sldChg chg="modSp new mod">
        <pc:chgData name="Isabella Lehar" userId="76a92302445f98ff" providerId="LiveId" clId="{62FD15C7-AC16-4F72-AE1A-486A1EFFB0A4}" dt="2021-07-02T01:01:31.410" v="2605" actId="207"/>
        <pc:sldMkLst>
          <pc:docMk/>
          <pc:sldMk cId="2810585110" sldId="261"/>
        </pc:sldMkLst>
        <pc:spChg chg="mod">
          <ac:chgData name="Isabella Lehar" userId="76a92302445f98ff" providerId="LiveId" clId="{62FD15C7-AC16-4F72-AE1A-486A1EFFB0A4}" dt="2021-07-02T00:07:58.382" v="436" actId="20577"/>
          <ac:spMkLst>
            <pc:docMk/>
            <pc:sldMk cId="2810585110" sldId="261"/>
            <ac:spMk id="2" creationId="{C627076D-DC6F-4610-8E8C-69530E7F5251}"/>
          </ac:spMkLst>
        </pc:spChg>
        <pc:spChg chg="mod">
          <ac:chgData name="Isabella Lehar" userId="76a92302445f98ff" providerId="LiveId" clId="{62FD15C7-AC16-4F72-AE1A-486A1EFFB0A4}" dt="2021-07-02T01:01:31.410" v="2605" actId="207"/>
          <ac:spMkLst>
            <pc:docMk/>
            <pc:sldMk cId="2810585110" sldId="261"/>
            <ac:spMk id="3" creationId="{324C2D41-3621-445B-A519-295F226751FE}"/>
          </ac:spMkLst>
        </pc:spChg>
      </pc:sldChg>
      <pc:sldChg chg="modSp new mod">
        <pc:chgData name="Isabella Lehar" userId="76a92302445f98ff" providerId="LiveId" clId="{62FD15C7-AC16-4F72-AE1A-486A1EFFB0A4}" dt="2021-07-02T00:44:32.757" v="2530" actId="1076"/>
        <pc:sldMkLst>
          <pc:docMk/>
          <pc:sldMk cId="803227024" sldId="262"/>
        </pc:sldMkLst>
        <pc:spChg chg="mod">
          <ac:chgData name="Isabella Lehar" userId="76a92302445f98ff" providerId="LiveId" clId="{62FD15C7-AC16-4F72-AE1A-486A1EFFB0A4}" dt="2021-07-02T00:13:23.105" v="717" actId="20577"/>
          <ac:spMkLst>
            <pc:docMk/>
            <pc:sldMk cId="803227024" sldId="262"/>
            <ac:spMk id="2" creationId="{46B8FFB0-B51B-45C1-856C-F7D01E661F9A}"/>
          </ac:spMkLst>
        </pc:spChg>
        <pc:spChg chg="mod">
          <ac:chgData name="Isabella Lehar" userId="76a92302445f98ff" providerId="LiveId" clId="{62FD15C7-AC16-4F72-AE1A-486A1EFFB0A4}" dt="2021-07-02T00:44:32.757" v="2530" actId="1076"/>
          <ac:spMkLst>
            <pc:docMk/>
            <pc:sldMk cId="803227024" sldId="262"/>
            <ac:spMk id="3" creationId="{83EB18CD-FE79-4699-87AB-752CDCC87F35}"/>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7/1/2021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7/1/2021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7/1/2021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7/1/2021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7/1/2021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7/1/2021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7/1/2021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7/1/2021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7/1/2021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7/1/2021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7/1/2021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7/1/2021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7/1/2021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7/1/2021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7/1/2021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7/1/2021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7/1/2021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7/1/2021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umo.or.jp/EnSumoDataSumoBeya/wrap/" TargetMode="External"/><Relationship Id="rId2" Type="http://schemas.openxmlformats.org/officeDocument/2006/relationships/hyperlink" Target="https://sumo.or.jp/EnSumoDataRikishi/search/search"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5" name="Picture 4" descr="A picture containing person, outdoor&#10;&#10;Description automatically generated">
            <a:extLst>
              <a:ext uri="{FF2B5EF4-FFF2-40B4-BE49-F238E27FC236}">
                <a16:creationId xmlns:a16="http://schemas.microsoft.com/office/drawing/2014/main" id="{14C44DC8-6ED3-412F-B15C-2DBDF4094322}"/>
              </a:ext>
            </a:extLst>
          </p:cNvPr>
          <p:cNvPicPr>
            <a:picLocks noChangeAspect="1"/>
          </p:cNvPicPr>
          <p:nvPr/>
        </p:nvPicPr>
        <p:blipFill rotWithShape="1">
          <a:blip r:embed="rId2"/>
          <a:srcRect l="9340" r="27112"/>
          <a:stretch/>
        </p:blipFill>
        <p:spPr>
          <a:xfrm>
            <a:off x="6093556" y="10"/>
            <a:ext cx="6095267" cy="6857990"/>
          </a:xfrm>
          <a:prstGeom prst="rect">
            <a:avLst/>
          </a:prstGeom>
          <a:ln>
            <a:noFill/>
          </a:ln>
          <a:effectLst/>
        </p:spPr>
      </p:pic>
      <p:pic>
        <p:nvPicPr>
          <p:cNvPr id="10" name="Picture 9">
            <a:extLst>
              <a:ext uri="{FF2B5EF4-FFF2-40B4-BE49-F238E27FC236}">
                <a16:creationId xmlns:a16="http://schemas.microsoft.com/office/drawing/2014/main" id="{0A59D270-32B9-42B3-935F-106B212414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688333"/>
            <a:ext cx="6400800" cy="185701"/>
          </a:xfrm>
          <a:prstGeom prst="rect">
            <a:avLst/>
          </a:prstGeom>
        </p:spPr>
      </p:pic>
      <p:sp>
        <p:nvSpPr>
          <p:cNvPr id="12" name="Rectangle 11">
            <a:extLst>
              <a:ext uri="{FF2B5EF4-FFF2-40B4-BE49-F238E27FC236}">
                <a16:creationId xmlns:a16="http://schemas.microsoft.com/office/drawing/2014/main" id="{1D369348-41FF-46AE-8D88-31B1A1C4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162908"/>
            <a:ext cx="6411743" cy="253218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55F2F14-8F6E-436B-982A-64A5143DA6D0}"/>
              </a:ext>
            </a:extLst>
          </p:cNvPr>
          <p:cNvSpPr>
            <a:spLocks noGrp="1"/>
          </p:cNvSpPr>
          <p:nvPr>
            <p:ph type="ctrTitle"/>
          </p:nvPr>
        </p:nvSpPr>
        <p:spPr>
          <a:xfrm>
            <a:off x="680322" y="2403231"/>
            <a:ext cx="5192940" cy="2133600"/>
          </a:xfrm>
        </p:spPr>
        <p:txBody>
          <a:bodyPr>
            <a:normAutofit/>
          </a:bodyPr>
          <a:lstStyle/>
          <a:p>
            <a:r>
              <a:rPr lang="en-US" dirty="0"/>
              <a:t>Rank-</a:t>
            </a:r>
            <a:r>
              <a:rPr lang="en-US" dirty="0" err="1"/>
              <a:t>ishi</a:t>
            </a:r>
            <a:r>
              <a:rPr lang="en-US" dirty="0"/>
              <a:t> </a:t>
            </a:r>
          </a:p>
        </p:txBody>
      </p:sp>
      <p:sp>
        <p:nvSpPr>
          <p:cNvPr id="3" name="Subtitle 2">
            <a:extLst>
              <a:ext uri="{FF2B5EF4-FFF2-40B4-BE49-F238E27FC236}">
                <a16:creationId xmlns:a16="http://schemas.microsoft.com/office/drawing/2014/main" id="{CC1F9FF7-2383-4D26-AC67-8A1413D39803}"/>
              </a:ext>
            </a:extLst>
          </p:cNvPr>
          <p:cNvSpPr>
            <a:spLocks noGrp="1"/>
          </p:cNvSpPr>
          <p:nvPr>
            <p:ph type="subTitle" idx="1"/>
          </p:nvPr>
        </p:nvSpPr>
        <p:spPr>
          <a:xfrm>
            <a:off x="680323" y="4831173"/>
            <a:ext cx="5192940" cy="1117687"/>
          </a:xfrm>
        </p:spPr>
        <p:txBody>
          <a:bodyPr>
            <a:normAutofit/>
          </a:bodyPr>
          <a:lstStyle/>
          <a:p>
            <a:r>
              <a:rPr lang="en-US" dirty="0"/>
              <a:t>Sumo Wrestling and using Machine Learning to Predict Future Tournaments Results</a:t>
            </a:r>
          </a:p>
        </p:txBody>
      </p:sp>
      <p:pic>
        <p:nvPicPr>
          <p:cNvPr id="7" name="Picture 6" descr="For Arin">
            <a:extLst>
              <a:ext uri="{FF2B5EF4-FFF2-40B4-BE49-F238E27FC236}">
                <a16:creationId xmlns:a16="http://schemas.microsoft.com/office/drawing/2014/main" id="{30B395B1-9090-4668-95E8-203D3119267D}"/>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rot="10800000" flipV="1">
            <a:off x="45997" y="63374"/>
            <a:ext cx="1268649" cy="845766"/>
          </a:xfrm>
          <a:prstGeom prst="rect">
            <a:avLst/>
          </a:prstGeom>
        </p:spPr>
      </p:pic>
    </p:spTree>
    <p:extLst>
      <p:ext uri="{BB962C8B-B14F-4D97-AF65-F5344CB8AC3E}">
        <p14:creationId xmlns:p14="http://schemas.microsoft.com/office/powerpoint/2010/main" val="700654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5FF8-7B15-454C-A5DE-9F6DDA3FE874}"/>
              </a:ext>
            </a:extLst>
          </p:cNvPr>
          <p:cNvSpPr>
            <a:spLocks noGrp="1"/>
          </p:cNvSpPr>
          <p:nvPr>
            <p:ph type="title"/>
          </p:nvPr>
        </p:nvSpPr>
        <p:spPr/>
        <p:txBody>
          <a:bodyPr/>
          <a:lstStyle/>
          <a:p>
            <a:r>
              <a:rPr lang="en-US" dirty="0"/>
              <a:t>Project Team</a:t>
            </a:r>
          </a:p>
        </p:txBody>
      </p:sp>
      <p:sp>
        <p:nvSpPr>
          <p:cNvPr id="3" name="Content Placeholder 2">
            <a:extLst>
              <a:ext uri="{FF2B5EF4-FFF2-40B4-BE49-F238E27FC236}">
                <a16:creationId xmlns:a16="http://schemas.microsoft.com/office/drawing/2014/main" id="{9DBC61B0-9451-4B20-BB1D-EE76932193BE}"/>
              </a:ext>
            </a:extLst>
          </p:cNvPr>
          <p:cNvSpPr>
            <a:spLocks noGrp="1"/>
          </p:cNvSpPr>
          <p:nvPr>
            <p:ph idx="1"/>
          </p:nvPr>
        </p:nvSpPr>
        <p:spPr/>
        <p:txBody>
          <a:bodyPr/>
          <a:lstStyle/>
          <a:p>
            <a:r>
              <a:rPr lang="en-US" dirty="0"/>
              <a:t>Melat Bekele</a:t>
            </a:r>
          </a:p>
          <a:p>
            <a:r>
              <a:rPr lang="en-US" dirty="0"/>
              <a:t>Ernesto Cancel</a:t>
            </a:r>
          </a:p>
          <a:p>
            <a:r>
              <a:rPr lang="en-US" dirty="0"/>
              <a:t>Ithamar Francois</a:t>
            </a:r>
          </a:p>
          <a:p>
            <a:r>
              <a:rPr lang="en-US" dirty="0"/>
              <a:t>Isabella Lehar</a:t>
            </a:r>
          </a:p>
          <a:p>
            <a:r>
              <a:rPr lang="en-US" dirty="0"/>
              <a:t>Tim Weir</a:t>
            </a:r>
          </a:p>
          <a:p>
            <a:pPr marL="0" indent="0">
              <a:buNone/>
            </a:pPr>
            <a:endParaRPr lang="en-US" dirty="0"/>
          </a:p>
        </p:txBody>
      </p:sp>
    </p:spTree>
    <p:extLst>
      <p:ext uri="{BB962C8B-B14F-4D97-AF65-F5344CB8AC3E}">
        <p14:creationId xmlns:p14="http://schemas.microsoft.com/office/powerpoint/2010/main" val="74350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13248-3271-4B12-83CB-D8AB0BACE1C5}"/>
              </a:ext>
            </a:extLst>
          </p:cNvPr>
          <p:cNvSpPr>
            <a:spLocks noGrp="1"/>
          </p:cNvSpPr>
          <p:nvPr>
            <p:ph type="title"/>
          </p:nvPr>
        </p:nvSpPr>
        <p:spPr/>
        <p:txBody>
          <a:bodyPr/>
          <a:lstStyle/>
          <a:p>
            <a:r>
              <a:rPr lang="en-US" dirty="0"/>
              <a:t>Project Background and Objective:</a:t>
            </a:r>
          </a:p>
        </p:txBody>
      </p:sp>
      <p:sp>
        <p:nvSpPr>
          <p:cNvPr id="3" name="Content Placeholder 2">
            <a:extLst>
              <a:ext uri="{FF2B5EF4-FFF2-40B4-BE49-F238E27FC236}">
                <a16:creationId xmlns:a16="http://schemas.microsoft.com/office/drawing/2014/main" id="{E5293B5B-85CF-4FF6-8F6D-C8490E80B3B5}"/>
              </a:ext>
            </a:extLst>
          </p:cNvPr>
          <p:cNvSpPr>
            <a:spLocks noGrp="1"/>
          </p:cNvSpPr>
          <p:nvPr>
            <p:ph idx="1"/>
          </p:nvPr>
        </p:nvSpPr>
        <p:spPr/>
        <p:txBody>
          <a:bodyPr>
            <a:normAutofit lnSpcReduction="10000"/>
          </a:bodyPr>
          <a:lstStyle/>
          <a:p>
            <a:pPr marL="0" indent="0">
              <a:buNone/>
            </a:pPr>
            <a:r>
              <a:rPr lang="en-US" dirty="0"/>
              <a:t>Sumo originated in Japan and is the only country where it is practiced professionally. It has an old history and has many ritual elements. As with all sport betting, people want to find an advantage, even in Sumo sports betting.  Our goal is to utilize machine learning and the previous win/loss results dataset to predict future tournament outcomes. We will use this historic data to predict the upcoming Tournament in July and to predict the wrestlers who will win and lose based on their personal previous results.  Our goal is to see how accurately a machine can predict the outcomes of Sumo Wrestling which has a very human and unpredictable element to the sport.</a:t>
            </a:r>
          </a:p>
          <a:p>
            <a:endParaRPr lang="en-US" dirty="0"/>
          </a:p>
        </p:txBody>
      </p:sp>
    </p:spTree>
    <p:extLst>
      <p:ext uri="{BB962C8B-B14F-4D97-AF65-F5344CB8AC3E}">
        <p14:creationId xmlns:p14="http://schemas.microsoft.com/office/powerpoint/2010/main" val="1718432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8CB0-8233-42EF-B275-407FC4DB9153}"/>
              </a:ext>
            </a:extLst>
          </p:cNvPr>
          <p:cNvSpPr>
            <a:spLocks noGrp="1"/>
          </p:cNvSpPr>
          <p:nvPr>
            <p:ph type="title"/>
          </p:nvPr>
        </p:nvSpPr>
        <p:spPr/>
        <p:txBody>
          <a:bodyPr/>
          <a:lstStyle/>
          <a:p>
            <a:r>
              <a:rPr lang="en-US" dirty="0"/>
              <a:t>Brief Project Outline</a:t>
            </a:r>
          </a:p>
        </p:txBody>
      </p:sp>
      <p:sp>
        <p:nvSpPr>
          <p:cNvPr id="3" name="Content Placeholder 2">
            <a:extLst>
              <a:ext uri="{FF2B5EF4-FFF2-40B4-BE49-F238E27FC236}">
                <a16:creationId xmlns:a16="http://schemas.microsoft.com/office/drawing/2014/main" id="{5F4B503A-F871-4CB7-8876-F8A687D89C60}"/>
              </a:ext>
            </a:extLst>
          </p:cNvPr>
          <p:cNvSpPr>
            <a:spLocks noGrp="1"/>
          </p:cNvSpPr>
          <p:nvPr>
            <p:ph idx="1"/>
          </p:nvPr>
        </p:nvSpPr>
        <p:spPr>
          <a:xfrm>
            <a:off x="167781" y="2097248"/>
            <a:ext cx="10729518" cy="4571999"/>
          </a:xfrm>
        </p:spPr>
        <p:txBody>
          <a:bodyPr>
            <a:normAutofit/>
          </a:bodyPr>
          <a:lstStyle/>
          <a:p>
            <a:pPr marL="0" indent="0">
              <a:buNone/>
            </a:pPr>
            <a:r>
              <a:rPr lang="en-US" dirty="0"/>
              <a:t>A. Quick cheat sheet on what Sumo is for the viewer</a:t>
            </a:r>
          </a:p>
          <a:p>
            <a:pPr marL="0" indent="0">
              <a:buNone/>
            </a:pPr>
            <a:r>
              <a:rPr lang="en-US" dirty="0"/>
              <a:t>B. Visualizations on facts about Sumo including information on wrestlers</a:t>
            </a:r>
          </a:p>
          <a:p>
            <a:pPr marL="0" indent="0">
              <a:buNone/>
            </a:pPr>
            <a:r>
              <a:rPr lang="en-US" dirty="0"/>
              <a:t>C. Dashboard that is interactive</a:t>
            </a:r>
          </a:p>
          <a:p>
            <a:pPr lvl="1"/>
            <a:r>
              <a:rPr lang="en-US" dirty="0"/>
              <a:t>Compare more than one wrestler</a:t>
            </a:r>
          </a:p>
          <a:p>
            <a:pPr lvl="1"/>
            <a:r>
              <a:rPr lang="en-US" dirty="0"/>
              <a:t>Top Wrestler information-Makuuchi (Top Sumo division contains ~41 wrestlers) </a:t>
            </a:r>
          </a:p>
          <a:p>
            <a:pPr lvl="1"/>
            <a:r>
              <a:rPr lang="en-US" dirty="0"/>
              <a:t>Overall Sumo comparisons such as physical characteristics such as age ( from their birth dates),weight, and height-how this may affect results</a:t>
            </a:r>
          </a:p>
          <a:p>
            <a:pPr lvl="1"/>
            <a:r>
              <a:rPr lang="en-US" dirty="0"/>
              <a:t>Machine Learn: Regression analysis: per wrestler or rank (TBD)</a:t>
            </a:r>
          </a:p>
          <a:p>
            <a:pPr lvl="1"/>
            <a:r>
              <a:rPr lang="en-US" dirty="0"/>
              <a:t>Show statistical values for top wrestlers</a:t>
            </a:r>
          </a:p>
          <a:p>
            <a:endParaRPr lang="en-US" dirty="0"/>
          </a:p>
        </p:txBody>
      </p:sp>
    </p:spTree>
    <p:extLst>
      <p:ext uri="{BB962C8B-B14F-4D97-AF65-F5344CB8AC3E}">
        <p14:creationId xmlns:p14="http://schemas.microsoft.com/office/powerpoint/2010/main" val="1920230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88596-9B52-4784-92C9-5886B1DB9209}"/>
              </a:ext>
            </a:extLst>
          </p:cNvPr>
          <p:cNvSpPr>
            <a:spLocks noGrp="1"/>
          </p:cNvSpPr>
          <p:nvPr>
            <p:ph type="title"/>
          </p:nvPr>
        </p:nvSpPr>
        <p:spPr/>
        <p:txBody>
          <a:bodyPr/>
          <a:lstStyle/>
          <a:p>
            <a:r>
              <a:rPr lang="en-US" dirty="0"/>
              <a:t>Brief Project Outline (Contin.)</a:t>
            </a:r>
          </a:p>
        </p:txBody>
      </p:sp>
      <p:sp>
        <p:nvSpPr>
          <p:cNvPr id="3" name="Content Placeholder 2">
            <a:extLst>
              <a:ext uri="{FF2B5EF4-FFF2-40B4-BE49-F238E27FC236}">
                <a16:creationId xmlns:a16="http://schemas.microsoft.com/office/drawing/2014/main" id="{E8FB3DC0-1457-4910-A124-932D398D9BDC}"/>
              </a:ext>
            </a:extLst>
          </p:cNvPr>
          <p:cNvSpPr>
            <a:spLocks noGrp="1"/>
          </p:cNvSpPr>
          <p:nvPr>
            <p:ph idx="1"/>
          </p:nvPr>
        </p:nvSpPr>
        <p:spPr>
          <a:xfrm>
            <a:off x="680321" y="2046914"/>
            <a:ext cx="9613861" cy="4605555"/>
          </a:xfrm>
        </p:spPr>
        <p:txBody>
          <a:bodyPr>
            <a:normAutofit/>
          </a:bodyPr>
          <a:lstStyle/>
          <a:p>
            <a:pPr lvl="1"/>
            <a:endParaRPr lang="en-US" dirty="0"/>
          </a:p>
          <a:p>
            <a:pPr marL="457200" lvl="1" indent="0">
              <a:buNone/>
            </a:pPr>
            <a:r>
              <a:rPr lang="en-US" dirty="0"/>
              <a:t>D. Machine Learning for predicting outcome:</a:t>
            </a:r>
          </a:p>
          <a:p>
            <a:pPr lvl="2"/>
            <a:r>
              <a:rPr lang="en-US" dirty="0"/>
              <a:t>Take dataset from participant history to Mar 2021 for modeling the machine learning to predict May outcome and compare to actual results</a:t>
            </a:r>
          </a:p>
          <a:p>
            <a:pPr lvl="2"/>
            <a:r>
              <a:rPr lang="en-US" dirty="0"/>
              <a:t>May tournament already occurred so we can test our modeling for July</a:t>
            </a:r>
          </a:p>
          <a:p>
            <a:pPr lvl="2"/>
            <a:r>
              <a:rPr lang="en-US" dirty="0"/>
              <a:t>If this model works, we then can see how it runs for July</a:t>
            </a:r>
          </a:p>
          <a:p>
            <a:pPr marL="457200" lvl="1" indent="0">
              <a:buNone/>
            </a:pPr>
            <a:r>
              <a:rPr lang="en-US" dirty="0"/>
              <a:t>E. Comparison analysis from all the wrestlers of the Makuuchi division</a:t>
            </a:r>
          </a:p>
          <a:p>
            <a:pPr marL="457200" lvl="1" indent="0">
              <a:buNone/>
            </a:pPr>
            <a:r>
              <a:rPr lang="en-US" dirty="0"/>
              <a:t>F. Total wins for each, totals losses for each etc.</a:t>
            </a:r>
          </a:p>
          <a:p>
            <a:pPr marL="457200" lvl="1" indent="0">
              <a:buNone/>
            </a:pPr>
            <a:r>
              <a:rPr lang="en-US" dirty="0"/>
              <a:t>G. Website link to https://sumo.or.jp/EnSumoDataRikishi/search/search</a:t>
            </a:r>
          </a:p>
          <a:p>
            <a:pPr lvl="2"/>
            <a:r>
              <a:rPr lang="en-US" dirty="0"/>
              <a:t>Show the competitor information or comparison information</a:t>
            </a:r>
          </a:p>
          <a:p>
            <a:pPr lvl="2"/>
            <a:r>
              <a:rPr lang="en-US" dirty="0"/>
              <a:t>Ticket information for the tournament</a:t>
            </a:r>
          </a:p>
          <a:p>
            <a:pPr lvl="2"/>
            <a:r>
              <a:rPr lang="en-US" dirty="0"/>
              <a:t>Can link the Profile of a particular wrestler</a:t>
            </a:r>
          </a:p>
          <a:p>
            <a:pPr lvl="1"/>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19688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8FFB0-B51B-45C1-856C-F7D01E661F9A}"/>
              </a:ext>
            </a:extLst>
          </p:cNvPr>
          <p:cNvSpPr>
            <a:spLocks noGrp="1"/>
          </p:cNvSpPr>
          <p:nvPr>
            <p:ph type="title"/>
          </p:nvPr>
        </p:nvSpPr>
        <p:spPr/>
        <p:txBody>
          <a:bodyPr/>
          <a:lstStyle/>
          <a:p>
            <a:r>
              <a:rPr lang="en-US" dirty="0"/>
              <a:t>Project Responsibility for Implementation	</a:t>
            </a:r>
          </a:p>
        </p:txBody>
      </p:sp>
      <p:sp>
        <p:nvSpPr>
          <p:cNvPr id="3" name="Content Placeholder 2">
            <a:extLst>
              <a:ext uri="{FF2B5EF4-FFF2-40B4-BE49-F238E27FC236}">
                <a16:creationId xmlns:a16="http://schemas.microsoft.com/office/drawing/2014/main" id="{83EB18CD-FE79-4699-87AB-752CDCC87F35}"/>
              </a:ext>
            </a:extLst>
          </p:cNvPr>
          <p:cNvSpPr>
            <a:spLocks noGrp="1"/>
          </p:cNvSpPr>
          <p:nvPr>
            <p:ph idx="1"/>
          </p:nvPr>
        </p:nvSpPr>
        <p:spPr>
          <a:xfrm>
            <a:off x="510916" y="2197916"/>
            <a:ext cx="9698564" cy="4194495"/>
          </a:xfrm>
        </p:spPr>
        <p:txBody>
          <a:bodyPr>
            <a:normAutofit/>
          </a:bodyPr>
          <a:lstStyle/>
          <a:p>
            <a:r>
              <a:rPr lang="en-US" dirty="0"/>
              <a:t>Load all data to database: Mongo/AWS for further data processing and cleaning</a:t>
            </a:r>
          </a:p>
          <a:p>
            <a:r>
              <a:rPr lang="en-US" dirty="0"/>
              <a:t>Clean data-filter for the top wrestlers to focus on them for machine learning modeling on historic data and future results</a:t>
            </a:r>
          </a:p>
          <a:p>
            <a:r>
              <a:rPr lang="en-US" dirty="0"/>
              <a:t>Prediction (modeling) analysis: test diff. models to see which works the best for our unique dataset:</a:t>
            </a:r>
          </a:p>
          <a:p>
            <a:pPr lvl="1"/>
            <a:r>
              <a:rPr lang="en-US" dirty="0"/>
              <a:t>Implement this machine learning model-should be able to predict ANY future results</a:t>
            </a:r>
          </a:p>
          <a:p>
            <a:r>
              <a:rPr lang="en-US" dirty="0"/>
              <a:t>Consider additional models that may give us better results</a:t>
            </a:r>
          </a:p>
          <a:p>
            <a:r>
              <a:rPr lang="en-US" dirty="0"/>
              <a:t>Creating concise and interesting website to showcase results-show additional visualizations and information on Sumo Wrestling</a:t>
            </a:r>
          </a:p>
        </p:txBody>
      </p:sp>
    </p:spTree>
    <p:extLst>
      <p:ext uri="{BB962C8B-B14F-4D97-AF65-F5344CB8AC3E}">
        <p14:creationId xmlns:p14="http://schemas.microsoft.com/office/powerpoint/2010/main" val="803227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7076D-DC6F-4610-8E8C-69530E7F5251}"/>
              </a:ext>
            </a:extLst>
          </p:cNvPr>
          <p:cNvSpPr>
            <a:spLocks noGrp="1"/>
          </p:cNvSpPr>
          <p:nvPr>
            <p:ph type="title"/>
          </p:nvPr>
        </p:nvSpPr>
        <p:spPr/>
        <p:txBody>
          <a:bodyPr/>
          <a:lstStyle/>
          <a:p>
            <a:r>
              <a:rPr lang="en-US" dirty="0"/>
              <a:t>Citation/Website Information </a:t>
            </a:r>
          </a:p>
        </p:txBody>
      </p:sp>
      <p:sp>
        <p:nvSpPr>
          <p:cNvPr id="3" name="Content Placeholder 2">
            <a:extLst>
              <a:ext uri="{FF2B5EF4-FFF2-40B4-BE49-F238E27FC236}">
                <a16:creationId xmlns:a16="http://schemas.microsoft.com/office/drawing/2014/main" id="{324C2D41-3621-445B-A519-295F226751FE}"/>
              </a:ext>
            </a:extLst>
          </p:cNvPr>
          <p:cNvSpPr>
            <a:spLocks noGrp="1"/>
          </p:cNvSpPr>
          <p:nvPr>
            <p:ph idx="1"/>
          </p:nvPr>
        </p:nvSpPr>
        <p:spPr>
          <a:xfrm>
            <a:off x="311206" y="2105637"/>
            <a:ext cx="9613861" cy="4462943"/>
          </a:xfrm>
        </p:spPr>
        <p:txBody>
          <a:bodyPr>
            <a:normAutofit/>
          </a:bodyPr>
          <a:lstStyle/>
          <a:p>
            <a:r>
              <a:rPr lang="en-US" b="1" u="sng" dirty="0"/>
              <a:t>Data set:</a:t>
            </a:r>
          </a:p>
          <a:p>
            <a:pPr lvl="1"/>
            <a:r>
              <a:rPr lang="en-US" dirty="0"/>
              <a:t>https://data.world/cervus/sumo-japan/workspace/file?filename=banzuke.csv</a:t>
            </a:r>
          </a:p>
          <a:p>
            <a:pPr lvl="1"/>
            <a:r>
              <a:rPr lang="en-US" dirty="0">
                <a:hlinkClick r:id="rId2">
                  <a:extLst>
                    <a:ext uri="{A12FA001-AC4F-418D-AE19-62706E023703}">
                      <ahyp:hlinkClr xmlns:ahyp="http://schemas.microsoft.com/office/drawing/2018/hyperlinkcolor" val="tx"/>
                    </a:ext>
                  </a:extLst>
                </a:hlinkClick>
              </a:rPr>
              <a:t>https://sumo.or.jp/EnSumoDataRikishi/search/search</a:t>
            </a:r>
            <a:endParaRPr lang="en-US" dirty="0"/>
          </a:p>
          <a:p>
            <a:pPr lvl="1"/>
            <a:endParaRPr lang="en-US" dirty="0"/>
          </a:p>
          <a:p>
            <a:r>
              <a:rPr lang="en-US" b="1" u="sng" dirty="0"/>
              <a:t>Websites:</a:t>
            </a:r>
          </a:p>
          <a:p>
            <a:pPr lvl="1"/>
            <a:r>
              <a:rPr lang="en-US" dirty="0"/>
              <a:t>https://josh-sulkers.medium.com/building-a-sumo-wrestling-match-predictor-using-machine-learning-2ac95c5e20a3</a:t>
            </a:r>
          </a:p>
          <a:p>
            <a:pPr lvl="1"/>
            <a:r>
              <a:rPr lang="en-US" dirty="0"/>
              <a:t>https://www.szumo.hu/sumobeya/heyaaddress.html</a:t>
            </a:r>
          </a:p>
          <a:p>
            <a:pPr lvl="1"/>
            <a:r>
              <a:rPr lang="en-US" dirty="0">
                <a:hlinkClick r:id="rId3">
                  <a:extLst>
                    <a:ext uri="{A12FA001-AC4F-418D-AE19-62706E023703}">
                      <ahyp:hlinkClr xmlns:ahyp="http://schemas.microsoft.com/office/drawing/2018/hyperlinkcolor" val="tx"/>
                    </a:ext>
                  </a:extLst>
                </a:hlinkClick>
              </a:rPr>
              <a:t>https://sumo.or.jp/EnSumoDataSumoBeya/wrap/</a:t>
            </a:r>
            <a:endParaRPr lang="en-US" dirty="0"/>
          </a:p>
          <a:p>
            <a:pPr lvl="1"/>
            <a:endParaRPr lang="en-US" dirty="0"/>
          </a:p>
          <a:p>
            <a:pPr lvl="1"/>
            <a:r>
              <a:rPr lang="en-US" b="1" u="sng" dirty="0" err="1"/>
              <a:t>Youtube</a:t>
            </a:r>
            <a:r>
              <a:rPr lang="en-US" b="1" u="sng" dirty="0"/>
              <a:t> Channels for additional info:  </a:t>
            </a:r>
            <a:r>
              <a:rPr lang="en-US" dirty="0" err="1"/>
              <a:t>Sumostew</a:t>
            </a:r>
            <a:r>
              <a:rPr lang="en-US" dirty="0"/>
              <a:t>, Chris Sumo, Jason's All-Sumo Channel </a:t>
            </a:r>
          </a:p>
          <a:p>
            <a:endParaRPr lang="en-US" dirty="0"/>
          </a:p>
        </p:txBody>
      </p:sp>
    </p:spTree>
    <p:extLst>
      <p:ext uri="{BB962C8B-B14F-4D97-AF65-F5344CB8AC3E}">
        <p14:creationId xmlns:p14="http://schemas.microsoft.com/office/powerpoint/2010/main" val="281058511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91</TotalTime>
  <Words>556</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Trebuchet MS</vt:lpstr>
      <vt:lpstr>Berlin</vt:lpstr>
      <vt:lpstr>Rank-ishi </vt:lpstr>
      <vt:lpstr>Project Team</vt:lpstr>
      <vt:lpstr>Project Background and Objective:</vt:lpstr>
      <vt:lpstr>Brief Project Outline</vt:lpstr>
      <vt:lpstr>Brief Project Outline (Contin.)</vt:lpstr>
      <vt:lpstr>Project Responsibility for Implementation </vt:lpstr>
      <vt:lpstr>Citation/Website Information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Rankishi </dc:title>
  <dc:creator>Isabella Lehar</dc:creator>
  <cp:lastModifiedBy>Isabella Lehar</cp:lastModifiedBy>
  <cp:revision>1</cp:revision>
  <dcterms:created xsi:type="dcterms:W3CDTF">2021-07-01T23:44:32Z</dcterms:created>
  <dcterms:modified xsi:type="dcterms:W3CDTF">2021-07-02T01:16:20Z</dcterms:modified>
</cp:coreProperties>
</file>