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122363"/>
            <a:ext cx="10325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02038"/>
            <a:ext cx="103251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3285A-3BF8-4E93-8A4F-3C436A480EC2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D510-81BF-4116-8778-0A1E4C57F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90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3285A-3BF8-4E93-8A4F-3C436A480EC2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D510-81BF-4116-8778-0A1E4C57F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06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3285A-3BF8-4E93-8A4F-3C436A480EC2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D510-81BF-4116-8778-0A1E4C57F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74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46088" indent="-446088">
              <a:defRPr sz="2000"/>
            </a:lvl1pPr>
            <a:lvl2pPr marL="446088" indent="-446088">
              <a:defRPr sz="2000"/>
            </a:lvl2pPr>
            <a:lvl3pPr marL="446088" indent="-446088">
              <a:defRPr sz="2000"/>
            </a:lvl3pPr>
            <a:lvl4pPr marL="446088" indent="-446088">
              <a:defRPr sz="2000"/>
            </a:lvl4pPr>
            <a:lvl5pPr marL="446088" indent="-446088"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3285A-3BF8-4E93-8A4F-3C436A480EC2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D510-81BF-4116-8778-0A1E4C57F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92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GB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3285A-3BF8-4E93-8A4F-3C436A480EC2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D510-81BF-4116-8778-0A1E4C57F43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3577590"/>
            <a:ext cx="4156710" cy="26517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10515600" cy="162496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243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3285A-3BF8-4E93-8A4F-3C436A480EC2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D510-81BF-4116-8778-0A1E4C57F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81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3285A-3BF8-4E93-8A4F-3C436A480EC2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D510-81BF-4116-8778-0A1E4C57F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07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3285A-3BF8-4E93-8A4F-3C436A480EC2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D510-81BF-4116-8778-0A1E4C57F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13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3285A-3BF8-4E93-8A4F-3C436A480EC2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D510-81BF-4116-8778-0A1E4C57F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04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4012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2" y="2823210"/>
            <a:ext cx="10517188" cy="314071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514012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3285A-3BF8-4E93-8A4F-3C436A480EC2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D510-81BF-4116-8778-0A1E4C57F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87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2427605"/>
            <a:ext cx="10515600" cy="358457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514012" cy="381158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3285A-3BF8-4E93-8A4F-3C436A480EC2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D510-81BF-4116-8778-0A1E4C57F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34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3285A-3BF8-4E93-8A4F-3C436A480EC2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0D510-81BF-4116-8778-0A1E4C57F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60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6088" indent="-446088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4460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46088" indent="-4460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46088" indent="-4460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46088" indent="-4460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://projecttemplate.net" TargetMode="External" /><Relationship Id="rId2" Type="http://schemas.openxmlformats.org/officeDocument/2006/relationships/image" Target="../media/image2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122363"/>
            <a:ext cx="103251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  <a:r>
              <a:rPr/>
              <a:t> </a:t>
            </a: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02038"/>
            <a:ext cx="103251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Issy</a:t>
            </a:r>
            <a:r>
              <a:rPr/>
              <a:t> </a:t>
            </a:r>
            <a:r>
              <a:rPr/>
              <a:t>Middleton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30/11/2020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presentation, summarising the Exploratory_Analysis project conducted by Issy Middleton for CSC8631 - Data Management &amp; Exploratory Analysis.</a:t>
            </a:r>
          </a:p>
          <a:p>
            <a:pPr lvl="0" marL="0" indent="0">
              <a:buNone/>
            </a:pPr>
            <a:r>
              <a:rPr/>
              <a:t> </a:t>
            </a:r>
          </a:p>
          <a:p>
            <a:pPr lvl="1"/>
            <a:r>
              <a:rPr/>
              <a:t>Looking at the data and deciding on an area of interest</a:t>
            </a:r>
          </a:p>
          <a:p>
            <a:pPr lvl="1"/>
            <a:r>
              <a:rPr/>
              <a:t>Using ProjectTemplate</a:t>
            </a:r>
          </a:p>
          <a:p>
            <a:pPr lvl="1"/>
            <a:r>
              <a:rPr/>
              <a:t>Pre-processing</a:t>
            </a:r>
          </a:p>
          <a:p>
            <a:pPr lvl="1"/>
            <a:r>
              <a:rPr/>
              <a:t>Syncing GitHub and using Git for Commit</a:t>
            </a:r>
          </a:p>
          <a:p>
            <a:pPr lvl="1"/>
            <a:r>
              <a:rPr/>
              <a:t>Producing graphs and tables</a:t>
            </a:r>
          </a:p>
          <a:p>
            <a:pPr lvl="1"/>
            <a:r>
              <a:rPr/>
              <a:t>Loading into an RMarkdown report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Images/Fil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73400" y="1816100"/>
            <a:ext cx="60452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Initially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reviewed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decompressed</a:t>
            </a:r>
            <a:r>
              <a:rPr/>
              <a:t> </a:t>
            </a:r>
            <a:r>
              <a:rPr/>
              <a:t>files.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determine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sizes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entitled</a:t>
            </a:r>
            <a:r>
              <a:rPr/>
              <a:t> </a:t>
            </a:r>
            <a:r>
              <a:rPr/>
              <a:t>Cyber</a:t>
            </a:r>
            <a:r>
              <a:rPr/>
              <a:t> </a:t>
            </a:r>
            <a:r>
              <a:rPr/>
              <a:t>Security:</a:t>
            </a:r>
            <a:r>
              <a:rPr/>
              <a:t> </a:t>
            </a:r>
            <a:r>
              <a:rPr/>
              <a:t>Safety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Home,</a:t>
            </a:r>
            <a:r>
              <a:rPr/>
              <a:t> </a:t>
            </a:r>
            <a:r>
              <a:rPr/>
              <a:t>Online,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Life.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Deciding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 loaded sample data into RStudio and started looking at the data using R commands (head, summary, glimpse). It was possible to determine the size of the tables, the types of data that had been captured and see missing items. I decided to investigate students’ willingness to share personal data at enrolment, given that the course was related to security.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 x 4
##   learner_id                         enrolled_at            unenrolled_at role  
##   &lt;chr&gt;                              &lt;chr&gt;                  &lt;chr&gt;         &lt;chr&gt; 
## 1 160d6600-ea0e-4568-bfa9-5d7cd5b8e~ 2016-08-10 14:28:49 U~ ""            learn~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ProjectTemplate</a:t>
            </a:r>
          </a:p>
        </p:txBody>
      </p:sp>
      <p:pic>
        <p:nvPicPr>
          <p:cNvPr descr="Images/ProjectTemplateScrip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184400"/>
            <a:ext cx="105156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generate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necessary</a:t>
            </a:r>
            <a:r>
              <a:rPr/>
              <a:t> </a:t>
            </a:r>
            <a:r>
              <a:rPr/>
              <a:t>folders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organise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memory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ProjectTemplate</a:t>
            </a:r>
            <a:r>
              <a:rPr/>
              <a:t> </a:t>
            </a:r>
            <a:r>
              <a:rPr/>
              <a:t>scripts</a:t>
            </a:r>
            <a:r>
              <a:rPr/>
              <a:t> </a:t>
            </a:r>
            <a:r>
              <a:rPr/>
              <a:t>above.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ProjectTemplate,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>
                <a:hlinkClick r:id="rId3"/>
              </a:rPr>
              <a:t>http://projecttemplate.net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Pre-processing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Syncing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Git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Commit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Producing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RMarkdown</a:t>
            </a:r>
            <a:r>
              <a:rPr/>
              <a:t> </a:t>
            </a:r>
            <a:r>
              <a:rPr/>
              <a:t>report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8" id="{B5C1D7B2-B362-4EED-81A7-DAF0D0099013}" vid="{5D4D384F-96C2-485E-B2E6-A5B016A80A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Presentation</dc:title>
  <dc:creator>Issy Middleton</dc:creator>
  <cp:keywords/>
  <dcterms:created xsi:type="dcterms:W3CDTF">2020-11-30T14:39:34Z</dcterms:created>
  <dcterms:modified xsi:type="dcterms:W3CDTF">2020-11-30T14:39:34Z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30/11/2020</vt:lpwstr>
  </property>
  <property fmtid="{D5CDD505-2E9C-101B-9397-08002B2CF9AE}" pid="3" name="output">
    <vt:lpwstr/>
  </property>
</Properties>
</file>