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r">
              <a:def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>
            <a:lvl1pPr>
              <a:defRPr sz="1600"/>
            </a:lvl1pPr>
            <a:lvl2pPr marL="354013" indent="-354013"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8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428752"/>
            <a:ext cx="4184035" cy="4612611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8751"/>
            <a:ext cx="4184034" cy="4612612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285A-3BF8-4E93-8A4F-3C436A480EC2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projecttemplate.net" TargetMode="Externa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Issy</a:t>
            </a:r>
            <a:r>
              <a:rPr/>
              <a:t> </a:t>
            </a:r>
            <a:r>
              <a:rPr/>
              <a:t>Middleton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30/11/2020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Attitudes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sharing</a:t>
            </a:r>
          </a:p>
        </p:txBody>
      </p:sp>
      <p:pic>
        <p:nvPicPr>
          <p:cNvPr descr="Images/Shared_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3769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(gender,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10.60%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findings</a:t>
            </a:r>
          </a:p>
        </p:txBody>
      </p:sp>
      <p:pic>
        <p:nvPicPr>
          <p:cNvPr descr="Images/Survey_Responses_on_Employment_Stat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courses,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8%.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Test Table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First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Last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Duration</a:t>
                      </a:r>
                      <a:r>
                        <a:rPr/>
                        <a:t> </a:t>
                      </a:r>
                      <a:r>
                        <a:rPr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No. 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</a:t>
                      </a:r>
                      <a:r>
                        <a:rPr/>
                        <a:t> </a:t>
                      </a:r>
                      <a:r>
                        <a:rPr/>
                        <a:t>March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07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527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220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02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</a:t>
                      </a:r>
                      <a:r>
                        <a:rPr/>
                        <a:t> </a:t>
                      </a:r>
                      <a:r>
                        <a:rPr/>
                        <a:t>February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27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January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182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3558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09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268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3147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08</a:t>
                      </a:r>
                      <a:r>
                        <a:rPr/>
                        <a:t> </a:t>
                      </a:r>
                      <a:r>
                        <a:rPr/>
                        <a:t>April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August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125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June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01</a:t>
                      </a:r>
                      <a:r>
                        <a:rPr/>
                        <a:t> </a:t>
                      </a:r>
                      <a:r>
                        <a:rPr/>
                        <a:t>November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2116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Findings</a:t>
            </a:r>
          </a:p>
        </p:txBody>
      </p:sp>
      <p:pic>
        <p:nvPicPr>
          <p:cNvPr descr="Images/Survey_Responses_on_Gender_by_Y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However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4.7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student,</a:t>
            </a:r>
            <a:r>
              <a:rPr/>
              <a:t> </a:t>
            </a:r>
            <a:r>
              <a:rPr/>
              <a:t>dropping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marginally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4.6.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73.26%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details.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Refining</a:t>
            </a:r>
            <a:r>
              <a:rPr/>
              <a:t> </a:t>
            </a:r>
            <a:r>
              <a:rPr/>
              <a:t>graphs</a:t>
            </a:r>
          </a:p>
        </p:txBody>
      </p:sp>
      <p:pic>
        <p:nvPicPr>
          <p:cNvPr descr="Images/Survey_Responses_on_Highest_Education_by_Y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Students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used the RMarkdown file to generate a report to be stored in the Reports section of the project file structure. During the generation of graphs and tables I returned to the data preparation phase frequently. Regularly, I would update the Git version control by using a Commit and Push commands.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presentation, summarising the Exploratory_Analysis project conducted by Issy Middleton for CSC8631 - Data Management &amp; Exploratory Analysis.</a:t>
            </a:r>
          </a:p>
          <a:p>
            <a:pPr lvl="0" marL="0" indent="0">
              <a:buNone/>
            </a:pPr>
            <a:r>
              <a:rPr/>
              <a:t> </a:t>
            </a:r>
          </a:p>
          <a:p>
            <a:pPr lvl="1"/>
            <a:r>
              <a:rPr/>
              <a:t>Looking at the data</a:t>
            </a:r>
          </a:p>
          <a:p>
            <a:pPr lvl="1"/>
            <a:r>
              <a:rPr/>
              <a:t>Deciding on an area of interest</a:t>
            </a:r>
          </a:p>
          <a:p>
            <a:pPr lvl="1"/>
            <a:r>
              <a:rPr/>
              <a:t>Using ProjectTemplate</a:t>
            </a:r>
          </a:p>
          <a:p>
            <a:pPr lvl="1"/>
            <a:r>
              <a:rPr/>
              <a:t>Version Control</a:t>
            </a:r>
          </a:p>
          <a:p>
            <a:pPr lvl="1"/>
            <a:r>
              <a:rPr/>
              <a:t>Pre-processing</a:t>
            </a:r>
          </a:p>
          <a:p>
            <a:pPr lvl="1"/>
            <a:r>
              <a:rPr/>
              <a:t>Starting the analysis</a:t>
            </a:r>
          </a:p>
          <a:p>
            <a:pPr lvl="1"/>
            <a:r>
              <a:rPr/>
              <a:t>Removing duplicates</a:t>
            </a:r>
          </a:p>
          <a:p>
            <a:pPr lvl="1"/>
            <a:r>
              <a:rPr/>
              <a:t>Refining graphs</a:t>
            </a:r>
          </a:p>
          <a:p>
            <a:pPr lvl="1"/>
            <a:r>
              <a:rPr/>
              <a:t>Loading into an RMarkdown 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422400"/>
            <a:ext cx="64770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varied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entitled</a:t>
            </a:r>
            <a:r>
              <a:rPr/>
              <a:t> </a:t>
            </a:r>
            <a:r>
              <a:rPr/>
              <a:t>Cyber</a:t>
            </a:r>
            <a:r>
              <a:rPr/>
              <a:t> </a:t>
            </a:r>
            <a:r>
              <a:rPr/>
              <a:t>Security: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loaded sample data into RStudio and started looking at the data using R commands (head, summary, glimpse). It was possible to determine the size of the tables, the types of data that had been captured and see missing items. I decided to investigate students’ willingness to share personal data at enrolment, given that the course was related to security.</a:t>
            </a:r>
          </a:p>
          <a:p>
            <a:pPr lvl="0" marL="0" indent="0">
              <a:buNone/>
            </a:pPr>
            <a:r>
              <a:rPr/>
              <a:t>Sample row and columns: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enrolled_at             unenrolled_at             role   
##   &lt;chr&gt;                   &lt;chr&gt;                     &lt;chr&gt;  
## 1 2016-08-10 14:28:49 UTC ""                        learner
## 2 2016-05-24 17:34:34 UTC "2018-10-30 20:20:51 UTC" learner
## 3 2016-05-19 00:52:38 UTC ""                        learner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ProjectTemplate</a:t>
            </a:r>
          </a:p>
        </p:txBody>
      </p:sp>
      <p:pic>
        <p:nvPicPr>
          <p:cNvPr descr="Images/ProjectTemplateScrip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09800"/>
            <a:ext cx="8585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organise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scripts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ProjectTemplate,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>
                <a:hlinkClick r:id="rId3"/>
              </a:rPr>
              <a:t>http://projecttemplate.net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Syncing RStudio with my GitHub account allowed me to use Git for version control, by using Commit and Push. I created an new repository on GitHub, set up the security credentials under my profile and saved the public key into my version of RStudio. I downloaded Git and linked a new .RProj file.</a:t>
            </a:r>
          </a:p>
          <a:p>
            <a:pPr lvl="0" marL="0" indent="0">
              <a:buNone/>
            </a:pPr>
            <a:r>
              <a:rPr/>
              <a:t>Git provides the functionality to control file versions and GitHub is a platform for hosting Git repositories.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pre-processing scripts (or data munging code) are stored in </a:t>
            </a:r>
            <a:r>
              <a:rPr sz="1800">
                <a:latin typeface="Courier"/>
              </a:rPr>
              <a:t>munge</a:t>
            </a:r>
            <a:r>
              <a:rPr/>
              <a:t> folder and will be executed sequentially when load.project()` is called. Numbers within filenames indicate the sequential order of the scripts. The scripts:</a:t>
            </a:r>
          </a:p>
          <a:p>
            <a:pPr lvl="1"/>
            <a:r>
              <a:rPr/>
              <a:t>add columns at runtime, merge data sets and adjust data formats</a:t>
            </a:r>
          </a:p>
          <a:p>
            <a:pPr lvl="1"/>
            <a:r>
              <a:rPr/>
              <a:t>remove duplicate records where learner_id is not unique, calculating course duration between first and last enrolment date</a:t>
            </a:r>
          </a:p>
          <a:p>
            <a:pPr lvl="1"/>
            <a:r>
              <a:rPr/>
              <a:t>filters the data by groups of students willing to share data</a:t>
            </a:r>
          </a:p>
          <a:p>
            <a:pPr lvl="1"/>
            <a:r>
              <a:rPr/>
              <a:t>categorises data</a:t>
            </a:r>
          </a:p>
          <a:p>
            <a:pPr lvl="1"/>
            <a:r>
              <a:rPr/>
              <a:t>provides additional data items on duplicate records</a:t>
            </a:r>
          </a:p>
          <a:p>
            <a:pPr lvl="1"/>
            <a:r>
              <a:rPr/>
              <a:t>calculates volume of shared data items</a:t>
            </a:r>
          </a:p>
          <a:p>
            <a:pPr lvl="1"/>
            <a:r>
              <a:rPr/>
              <a:t>determines counts and percentages of data that it shared by student, by survey</a:t>
            </a:r>
          </a:p>
          <a:p>
            <a:pPr lvl="1"/>
            <a:r>
              <a:rPr/>
              <a:t>and calculates counts and percentage of data that is not shared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Survey_Response_by_Cou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enrolment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duration.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Removing</a:t>
            </a:r>
            <a:r>
              <a:rPr/>
              <a:t> </a:t>
            </a:r>
            <a:r>
              <a:rPr/>
              <a:t>duplicates</a:t>
            </a:r>
          </a:p>
        </p:txBody>
      </p:sp>
      <p:pic>
        <p:nvPicPr>
          <p:cNvPr descr="Images/Duplicate_Recor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2071</a:t>
            </a:r>
            <a:r>
              <a:rPr/>
              <a:t> </a:t>
            </a:r>
            <a:r>
              <a:rPr/>
              <a:t>duplicate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35225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5.55%.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424E"/>
      </a:accent1>
      <a:accent2>
        <a:srgbClr val="32859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171A18-583A-4469-BF11-F83FF0163632}" vid="{A4A7555C-ED24-4293-9CDA-7BF2069755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Presentation</dc:title>
  <dc:creator>Issy Middleton</dc:creator>
  <cp:keywords/>
  <dcterms:created xsi:type="dcterms:W3CDTF">2020-12-01T17:34:07Z</dcterms:created>
  <dcterms:modified xsi:type="dcterms:W3CDTF">2020-12-01T17:34:07Z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30/11/2020</vt:lpwstr>
  </property>
  <property fmtid="{D5CDD505-2E9C-101B-9397-08002B2CF9AE}" pid="3" name="output">
    <vt:lpwstr/>
  </property>
</Properties>
</file>