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566" y="4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 Id="rId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38490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116806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48774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normAutofit/>
          </a:bodyPr>
          <a:lstStyle>
            <a:lvl1pPr marL="446088" indent="-446088">
              <a:defRPr sz="2000"/>
            </a:lvl1pPr>
            <a:lvl2pPr marL="446088" indent="-446088">
              <a:defRPr sz="2000"/>
            </a:lvl2pPr>
            <a:lvl3pPr marL="446088" indent="-446088">
              <a:defRPr sz="2000"/>
            </a:lvl3pPr>
            <a:lvl4pPr marL="446088" indent="-446088">
              <a:defRPr sz="2000"/>
            </a:lvl4pPr>
            <a:lvl5pPr marL="446088" indent="-446088">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172492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FA3285A-3BF8-4E93-8A4F-3C436A480EC2}" type="datetimeFigureOut">
              <a:rPr lang="en-GB" smtClean="0"/>
              <a:t>30/11/2020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80D510-81BF-4116-8778-0A1E4C57F434}" type="slidenum">
              <a:rPr lang="en-GB" smtClean="0"/>
              <a:t>‹#›</a:t>
            </a:fld>
            <a:endParaRPr lang="en-GB"/>
          </a:p>
        </p:txBody>
      </p:sp>
      <p:sp>
        <p:nvSpPr>
          <p:cNvPr id="6" name="Picture Placeholder 2"/>
          <p:cNvSpPr>
            <a:spLocks noGrp="1"/>
          </p:cNvSpPr>
          <p:nvPr>
            <p:ph type="pic" idx="1"/>
          </p:nvPr>
        </p:nvSpPr>
        <p:spPr>
          <a:xfrm>
            <a:off x="838200" y="3577590"/>
            <a:ext cx="4156710" cy="2651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7" name="Content Placeholder 2"/>
          <p:cNvSpPr>
            <a:spLocks noGrp="1"/>
          </p:cNvSpPr>
          <p:nvPr>
            <p:ph idx="13"/>
          </p:nvPr>
        </p:nvSpPr>
        <p:spPr>
          <a:xfrm>
            <a:off x="838200" y="1825625"/>
            <a:ext cx="10515600" cy="1624965"/>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6243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92981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98207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Date Placeholder 6"/>
          <p:cNvSpPr>
            <a:spLocks noGrp="1"/>
          </p:cNvSpPr>
          <p:nvPr>
            <p:ph type="dt" sz="half" idx="10"/>
          </p:nvPr>
        </p:nvSpPr>
        <p:spPr/>
        <p:txBody>
          <a:bodyPr/>
          <a:lstStyle/>
          <a:p>
            <a:fld id="{0FA3285A-3BF8-4E93-8A4F-3C436A480EC2}" type="datetimeFigureOut">
              <a:rPr lang="en-GB" smtClean="0"/>
              <a:t>30/11/2020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108013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3285A-3BF8-4E93-8A4F-3C436A480EC2}" type="datetimeFigureOut">
              <a:rPr lang="en-GB" smtClean="0"/>
              <a:t>30/11/2020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58804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371687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7493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3285A-3BF8-4E93-8A4F-3C436A480EC2}" type="datetimeFigureOut">
              <a:rPr lang="en-GB" smtClean="0"/>
              <a:t>30/11/2020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0D510-81BF-4116-8778-0A1E4C57F434}" type="slidenum">
              <a:rPr lang="en-GB" smtClean="0"/>
              <a:t>‹#›</a:t>
            </a:fld>
            <a:endParaRPr lang="en-GB"/>
          </a:p>
        </p:txBody>
      </p:sp>
    </p:spTree>
    <p:extLst>
      <p:ext uri="{BB962C8B-B14F-4D97-AF65-F5344CB8AC3E}">
        <p14:creationId xmlns:p14="http://schemas.microsoft.com/office/powerpoint/2010/main" val="2944605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46088" indent="-446088"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446088" indent="-446088"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446088" indent="-446088"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446088" indent="-446088"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446088" indent="-446088"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Overview</a:t>
            </a:r>
            <a:r>
              <a:rPr/>
              <a:t> </a:t>
            </a:r>
            <a:r>
              <a:rPr/>
              <a:t>Presentation</a:t>
            </a:r>
          </a:p>
        </p:txBody>
      </p:sp>
      <p:sp>
        <p:nvSpPr>
          <p:cNvPr id="3" name="Subtitle 2"/>
          <p:cNvSpPr>
            <a:spLocks noGrp="1"/>
          </p:cNvSpPr>
          <p:nvPr>
            <p:ph type="subTitle" idx="1"/>
          </p:nvPr>
        </p:nvSpPr>
        <p:spPr>
          <a:xfrm>
            <a:off x="1524000" y="3602038"/>
            <a:ext cx="9144000" cy="1655762"/>
          </a:xfrm>
        </p:spPr>
        <p:txBody>
          <a:bodyPr/>
          <a:lstStyle/>
          <a:p>
            <a:pPr lvl="0" marL="0" indent="0">
              <a:buNone/>
            </a:pPr>
            <a:br/>
            <a:br/>
            <a:r>
              <a:rPr/>
              <a:t>Issy</a:t>
            </a:r>
            <a:r>
              <a:rPr/>
              <a:t> </a:t>
            </a:r>
            <a:r>
              <a:rPr/>
              <a:t>Middleton</a:t>
            </a:r>
          </a:p>
        </p:txBody>
      </p:sp>
      <p:sp>
        <p:nvSpPr>
          <p:cNvPr id="4" name="Date Placeholder 3"/>
          <p:cNvSpPr>
            <a:spLocks noGrp="1"/>
          </p:cNvSpPr>
          <p:nvPr>
            <p:ph type="dt" sz="half" idx="10"/>
          </p:nvPr>
        </p:nvSpPr>
        <p:spPr/>
        <p:txBody>
          <a:bodyPr/>
          <a:lstStyle/>
          <a:p>
            <a:pPr lvl="0" marL="0" indent="0">
              <a:buNone/>
            </a:pPr>
            <a:r>
              <a:rPr/>
              <a:t>30/11/2020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Contents</a:t>
            </a:r>
          </a:p>
        </p:txBody>
      </p:sp>
      <p:sp>
        <p:nvSpPr>
          <p:cNvPr id="3" name="Content Placeholder 2"/>
          <p:cNvSpPr>
            <a:spLocks noGrp="1"/>
          </p:cNvSpPr>
          <p:nvPr>
            <p:ph idx="1"/>
          </p:nvPr>
        </p:nvSpPr>
        <p:spPr/>
        <p:txBody>
          <a:bodyPr/>
          <a:lstStyle/>
          <a:p>
            <a:pPr lvl="0" marL="0" indent="0">
              <a:buNone/>
            </a:pPr>
            <a:r>
              <a:rPr/>
              <a:t>This is an R Markdown presentation, summarising the Exploratory_Analysis project conducted by Issy Middleton for CSC8631 - Data Management &amp; Exploratory Analysis.</a:t>
            </a:r>
          </a:p>
          <a:p>
            <a:pPr lvl="1"/>
            <a:r>
              <a:rPr/>
              <a:t>Looking at the data and deciding on an area of interest</a:t>
            </a:r>
          </a:p>
          <a:p>
            <a:pPr lvl="1"/>
            <a:r>
              <a:rPr/>
              <a:t>Starting the analysis</a:t>
            </a:r>
          </a:p>
          <a:p>
            <a:pPr lvl="1"/>
            <a:r>
              <a:rPr/>
              <a:t>Using ProjectTemplate</a:t>
            </a:r>
          </a:p>
          <a:p>
            <a:pPr lvl="1"/>
            <a:r>
              <a:rPr/>
              <a:t>Pre-processing</a:t>
            </a:r>
          </a:p>
          <a:p>
            <a:pPr lvl="1"/>
            <a:r>
              <a:rPr/>
              <a:t>Syncing GitHub and using Git for Commit</a:t>
            </a:r>
          </a:p>
          <a:p>
            <a:pPr lvl="1"/>
            <a:r>
              <a:rPr/>
              <a:t>Producing graphs and tables</a:t>
            </a:r>
          </a:p>
          <a:p>
            <a:pPr lvl="1"/>
            <a:r>
              <a:rPr/>
              <a:t>Loading into an RMarkdown report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Looking</a:t>
            </a:r>
            <a:r>
              <a:rPr/>
              <a:t> </a:t>
            </a:r>
            <a:r>
              <a:rPr/>
              <a:t>at</a:t>
            </a:r>
            <a:r>
              <a:rPr/>
              <a:t> </a:t>
            </a:r>
            <a:r>
              <a:rPr/>
              <a:t>the</a:t>
            </a:r>
            <a:r>
              <a:rPr/>
              <a:t> </a:t>
            </a:r>
            <a:r>
              <a:rPr/>
              <a:t>data</a:t>
            </a:r>
          </a:p>
        </p:txBody>
      </p:sp>
      <p:pic>
        <p:nvPicPr>
          <p:cNvPr descr="Images/Files.jpg" id="0" name="Picture 1"/>
          <p:cNvPicPr>
            <a:picLocks noGrp="1" noChangeAspect="1"/>
          </p:cNvPicPr>
          <p:nvPr/>
        </p:nvPicPr>
        <p:blipFill>
          <a:blip r:embed="rId2"/>
          <a:stretch>
            <a:fillRect/>
          </a:stretch>
        </p:blipFill>
        <p:spPr bwMode="auto">
          <a:xfrm>
            <a:off x="3073400" y="1816100"/>
            <a:ext cx="60452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Initially</a:t>
            </a:r>
            <a:r>
              <a:rPr/>
              <a:t> </a:t>
            </a:r>
            <a:r>
              <a:rPr/>
              <a:t>I</a:t>
            </a:r>
            <a:r>
              <a:rPr/>
              <a:t> </a:t>
            </a:r>
            <a:r>
              <a:rPr/>
              <a:t>reviewed</a:t>
            </a:r>
            <a:r>
              <a:rPr/>
              <a:t> </a:t>
            </a:r>
            <a:r>
              <a:rPr/>
              <a:t>the</a:t>
            </a:r>
            <a:r>
              <a:rPr/>
              <a:t> </a:t>
            </a:r>
            <a:r>
              <a:rPr/>
              <a:t>decompressed</a:t>
            </a:r>
            <a:r>
              <a:rPr/>
              <a:t> </a:t>
            </a:r>
            <a:r>
              <a:rPr/>
              <a:t>files.</a:t>
            </a:r>
            <a:r>
              <a:rPr/>
              <a:t> </a:t>
            </a:r>
            <a:r>
              <a:rPr/>
              <a:t>It</a:t>
            </a:r>
            <a:r>
              <a:rPr/>
              <a:t> </a:t>
            </a:r>
            <a:r>
              <a:rPr/>
              <a:t>was</a:t>
            </a:r>
            <a:r>
              <a:rPr/>
              <a:t> </a:t>
            </a:r>
            <a:r>
              <a:rPr/>
              <a:t>possible</a:t>
            </a:r>
            <a:r>
              <a:rPr/>
              <a:t> </a:t>
            </a:r>
            <a:r>
              <a:rPr/>
              <a:t>to</a:t>
            </a:r>
            <a:r>
              <a:rPr/>
              <a:t> </a:t>
            </a:r>
            <a:r>
              <a:rPr/>
              <a:t>determine</a:t>
            </a:r>
            <a:r>
              <a:rPr/>
              <a:t> </a:t>
            </a:r>
            <a:r>
              <a:rPr/>
              <a:t>from</a:t>
            </a:r>
            <a:r>
              <a:rPr/>
              <a:t> </a:t>
            </a:r>
            <a:r>
              <a:rPr/>
              <a:t>the</a:t>
            </a:r>
            <a:r>
              <a:rPr/>
              <a:t> </a:t>
            </a:r>
            <a:r>
              <a:rPr/>
              <a:t>file</a:t>
            </a:r>
            <a:r>
              <a:rPr/>
              <a:t> </a:t>
            </a:r>
            <a:r>
              <a:rPr/>
              <a:t>sizes</a:t>
            </a:r>
            <a:r>
              <a:rPr/>
              <a:t> </a:t>
            </a:r>
            <a:r>
              <a:rPr/>
              <a:t>that</a:t>
            </a:r>
            <a:r>
              <a:rPr/>
              <a:t> </a:t>
            </a:r>
            <a:r>
              <a:rPr/>
              <a:t>there</a:t>
            </a:r>
            <a:r>
              <a:rPr/>
              <a:t> </a:t>
            </a:r>
            <a:r>
              <a:rPr/>
              <a:t>was</a:t>
            </a:r>
            <a:r>
              <a:rPr/>
              <a:t> </a:t>
            </a:r>
            <a:r>
              <a:rPr/>
              <a:t>missing</a:t>
            </a:r>
            <a:r>
              <a:rPr/>
              <a:t> </a:t>
            </a:r>
            <a:r>
              <a:rPr/>
              <a:t>data.</a:t>
            </a:r>
            <a:r>
              <a:rPr/>
              <a:t> </a:t>
            </a:r>
            <a:r>
              <a:rPr/>
              <a:t>The</a:t>
            </a:r>
            <a:r>
              <a:rPr/>
              <a:t> </a:t>
            </a:r>
            <a:r>
              <a:rPr/>
              <a:t>files</a:t>
            </a:r>
            <a:r>
              <a:rPr/>
              <a:t> </a:t>
            </a:r>
            <a:r>
              <a:rPr/>
              <a:t>related</a:t>
            </a:r>
            <a:r>
              <a:rPr/>
              <a:t> </a:t>
            </a:r>
            <a:r>
              <a:rPr/>
              <a:t>to</a:t>
            </a:r>
            <a:r>
              <a:rPr/>
              <a:t> </a:t>
            </a:r>
            <a:r>
              <a:rPr/>
              <a:t>a</a:t>
            </a:r>
            <a:r>
              <a:rPr/>
              <a:t> </a:t>
            </a:r>
            <a:r>
              <a:rPr/>
              <a:t>course</a:t>
            </a:r>
            <a:r>
              <a:rPr/>
              <a:t> </a:t>
            </a:r>
            <a:r>
              <a:rPr/>
              <a:t>was</a:t>
            </a:r>
            <a:r>
              <a:rPr/>
              <a:t> </a:t>
            </a:r>
            <a:r>
              <a:rPr/>
              <a:t>entitled</a:t>
            </a:r>
            <a:r>
              <a:rPr/>
              <a:t> </a:t>
            </a:r>
            <a:r>
              <a:rPr/>
              <a:t>Cyber</a:t>
            </a:r>
            <a:r>
              <a:rPr/>
              <a:t> </a:t>
            </a:r>
            <a:r>
              <a:rPr/>
              <a:t>Security:</a:t>
            </a:r>
            <a:r>
              <a:rPr/>
              <a:t> </a:t>
            </a:r>
            <a:r>
              <a:rPr/>
              <a:t>Safety</a:t>
            </a:r>
            <a:r>
              <a:rPr/>
              <a:t> </a:t>
            </a:r>
            <a:r>
              <a:rPr/>
              <a:t>at</a:t>
            </a:r>
            <a:r>
              <a:rPr/>
              <a:t> </a:t>
            </a:r>
            <a:r>
              <a:rPr/>
              <a:t>Home,</a:t>
            </a:r>
            <a:r>
              <a:rPr/>
              <a:t> </a:t>
            </a:r>
            <a:r>
              <a:rPr/>
              <a:t>Online,</a:t>
            </a:r>
            <a:r>
              <a:rPr/>
              <a:t> </a:t>
            </a:r>
            <a:r>
              <a:rPr/>
              <a:t>in</a:t>
            </a:r>
            <a:r>
              <a:rPr/>
              <a:t> </a:t>
            </a:r>
            <a:r>
              <a:rPr/>
              <a:t>Life.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Still</a:t>
            </a:r>
            <a:r>
              <a:rPr/>
              <a:t> </a:t>
            </a:r>
            <a:r>
              <a:rPr/>
              <a:t>looking</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marL="0" indent="0">
              <a:buNone/>
            </a:pPr>
            <a:r>
              <a:rPr/>
              <a:t>I loaded sample data into RStudio and started looking at the data using R commands. It was possible to determine the size of the tables, the types of data that had been captured and see missing items. It was possible to determine the types of data that had been captured and see missing items.</a:t>
            </a:r>
          </a:p>
          <a:p>
            <a:pPr lvl="0" marL="1270000" indent="0">
              <a:buNone/>
            </a:pPr>
            <a:r>
              <a:rPr sz="1800" b="1">
                <a:solidFill>
                  <a:srgbClr val="007020"/>
                </a:solidFill>
                <a:latin typeface="Courier"/>
              </a:rPr>
              <a:t>glimpse</a:t>
            </a:r>
            <a:r>
              <a:rPr sz="1800">
                <a:latin typeface="Courier"/>
              </a:rPr>
              <a:t>(cyber.security</a:t>
            </a:r>
            <a:r>
              <a:rPr sz="1800">
                <a:solidFill>
                  <a:srgbClr val="40A070"/>
                </a:solidFill>
                <a:latin typeface="Courier"/>
              </a:rPr>
              <a:t>.1</a:t>
            </a:r>
            <a:r>
              <a:rPr sz="1800">
                <a:latin typeface="Courier"/>
              </a:rPr>
              <a:t>_enrolments)</a:t>
            </a:r>
          </a:p>
          <a:p>
            <a:pPr lvl="0" marL="1270000" indent="0">
              <a:buNone/>
            </a:pPr>
            <a:r>
              <a:rPr sz="1800">
                <a:latin typeface="Courier"/>
              </a:rPr>
              <a:t>## Rows: 14,394
## Columns: 15
## $ learner_id              &lt;chr&gt; "160d6600-ea0e-4568-bfa9-5d7cd5b8e61b", "4d...
## $ enrolled_at             &lt;chr&gt; "2016-08-10 14:28:49 UTC", "2016-05-24 17:3...
## $ unenrolled_at           &lt;chr&gt; "", "2018-10-30 20:20:51 UTC", "", "", "", ...
## $ role                    &lt;chr&gt; "learner", "learner", "learner", "learner",...
## $ fully_participated_at   &lt;chr&gt; "", "", "2016-09-22 16:56:03 UTC", "", "", ...
## $ purchased_statement_at  &lt;chr&gt; "", "", "", "", "", "", "", "", "", "", "",...
## $ gender                  &lt;chr&gt; "Unknown", "male", "Unknown", "Unknown", "U...
## $ country                 &lt;chr&gt; "Unknown", "PE", "Unknown", "Unknown", "Unk...
## $ age_range               &lt;chr&gt; "Unknown", "46-55", "Unknown", "Unknown", "...
## $ highest_education_level &lt;chr&gt; "Unknown", "university_degree", "Unknown", ...
## $ employment_status       &lt;chr&gt; "Unknown", "working_part_time", "Unknown", ...
## $ employment_area         &lt;chr&gt; "Unknown", "teaching_and_education", "Unkno...
## $ detected_country        &lt;chr&gt; "GB", "PE", "NG", "UG", "IM", "NO", "GB", "...
## $ survey                  &lt;dbl&gt; 1, 1, 1, 1, 1, 1, 1, 1, 1, 1, 1, 1, 1, 1, 1...
## $ year                    &lt;chr&gt; "2016", "2016", "2016", "2016", "2016", "20...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6" id="{3BD89E14-AE4B-4FC3-BEF8-219B3A84BAED}" vid="{95E51AE6-DC9B-485F-80CC-DEFABBA3B85C}"/>
    </a:ext>
  </a:extLst>
</a:theme>
</file>

<file path=docProps/app.xml><?xml version="1.0" encoding="utf-8"?>
<Properties xmlns="http://schemas.openxmlformats.org/officeDocument/2006/extended-properties" xmlns:vt="http://schemas.openxmlformats.org/officeDocument/2006/docPropsVTypes">
  <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Presentation</dc:title>
  <dc:creator>Issy Middleton</dc:creator>
  <cp:keywords/>
  <dcterms:created xsi:type="dcterms:W3CDTF">2020-11-30T13:31:37Z</dcterms:created>
  <dcterms:modified xsi:type="dcterms:W3CDTF">2020-11-30T13:31:37Z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30/11/2020</vt:lpwstr>
  </property>
  <property fmtid="{D5CDD505-2E9C-101B-9397-08002B2CF9AE}" pid="3" name="output">
    <vt:lpwstr/>
  </property>
</Properties>
</file>