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ctr">
            <a:noAutofit/>
          </a:bodyPr>
          <a:lstStyle>
            <a:lvl1pPr algn="r">
              <a:def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2126193" cy="383249"/>
          </a:xfrm>
        </p:spPr>
        <p:txBody>
          <a:bodyPr/>
          <a:lstStyle>
            <a:lvl1pPr>
              <a:defRPr lang="en-GB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FA3285A-3BF8-4E93-8A4F-3C436A480EC2}" type="datetimeFigureOut">
              <a:rPr lang="en-GB" smtClean="0"/>
              <a:pPr/>
              <a:t>02/12/2020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9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4612612"/>
          </a:xfrm>
        </p:spPr>
        <p:txBody>
          <a:bodyPr>
            <a:normAutofit/>
          </a:bodyPr>
          <a:lstStyle>
            <a:lvl1pPr>
              <a:defRPr sz="1600"/>
            </a:lvl1pPr>
            <a:lvl2pPr marL="354013" indent="-354013"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0384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428752"/>
            <a:ext cx="4184035" cy="4612611"/>
          </a:xfr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28751"/>
            <a:ext cx="4184034" cy="4612612"/>
          </a:xfr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285A-3BF8-4E93-8A4F-3C436A480EC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5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285A-3BF8-4E93-8A4F-3C436A480EC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0D510-81BF-4116-8778-0A1E4C57F4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Issy</a:t>
            </a:r>
            <a:r>
              <a:rPr/>
              <a:t> </a:t>
            </a:r>
            <a:r>
              <a:rPr/>
              <a:t>Middleton,</a:t>
            </a:r>
            <a:r>
              <a:rPr/>
              <a:t> </a:t>
            </a:r>
            <a:r>
              <a:rPr/>
              <a:t>CSC8631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2126193" cy="383249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continuing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later scripts included:</a:t>
            </a:r>
          </a:p>
          <a:p>
            <a:pPr lvl="1"/>
            <a:r>
              <a:rPr/>
              <a:t>calculating volume of shared data items</a:t>
            </a:r>
          </a:p>
          <a:p>
            <a:pPr lvl="1"/>
            <a:r>
              <a:rPr/>
              <a:t>determining counts and percentages of data that it shared by student, by survey</a:t>
            </a:r>
          </a:p>
          <a:p>
            <a:pPr lvl="1"/>
            <a:r>
              <a:rPr/>
              <a:t>calculating counts and percentage of data that is not shared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attitudes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sharing</a:t>
            </a:r>
          </a:p>
        </p:txBody>
      </p:sp>
      <p:pic>
        <p:nvPicPr>
          <p:cNvPr descr="Images/Shared_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3769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(gender,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employment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employment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Modelling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1422400"/>
          <a:ext cx="8585200" cy="46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/>
                <a:gridCol w="2857500"/>
                <a:gridCol w="2857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Survey</a:t>
                      </a:r>
                      <a:r>
                        <a:rPr/>
                        <a:t> </a:t>
                      </a:r>
                      <a:r>
                        <a:rPr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%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Ave.</a:t>
                      </a:r>
                      <a:r>
                        <a:rPr/>
                        <a:t> </a:t>
                      </a:r>
                      <a:r>
                        <a:rPr/>
                        <a:t>Items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11.98%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10.91%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10.15%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9.13%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11.57%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7.50%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7.94%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4.57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Evaluation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enrolments</a:t>
            </a:r>
          </a:p>
        </p:txBody>
      </p:sp>
      <p:pic>
        <p:nvPicPr>
          <p:cNvPr descr="Images/Enrolments_Over_Tim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Enrolments</a:t>
            </a:r>
            <a:r>
              <a:rPr/>
              <a:t> </a:t>
            </a:r>
            <a:r>
              <a:rPr/>
              <a:t>overlapped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changed.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Evalation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shared</a:t>
            </a:r>
          </a:p>
        </p:txBody>
      </p:sp>
      <p:pic>
        <p:nvPicPr>
          <p:cNvPr descr="Images/Details_Shared_Over_Tim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changed,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mandatory.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used the RMarkdown file to generate a report to be stored in the Reports section of the project file structure. During the generation of graphs and tables I returned to the data preparation phase frequently. Regularly, I would update the Git version control by using a Commit and Push commands.</a:t>
            </a:r>
          </a:p>
          <a:p>
            <a:pPr lvl="0" marL="0" indent="0">
              <a:buNone/>
            </a:pPr>
            <a:r>
              <a:rPr/>
              <a:t>I spent a far amount of time ‘mopping up’ and making sure code had comments for explanation of the steps and the reasons. Also I added to the README documents and checked contents of all the ProjectTemplate folders.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Understanding</a:t>
            </a:r>
          </a:p>
          <a:p>
            <a:pPr lvl="2"/>
            <a:r>
              <a:rPr/>
              <a:t>Looking at the data</a:t>
            </a:r>
          </a:p>
          <a:p>
            <a:pPr lvl="2"/>
            <a:r>
              <a:rPr/>
              <a:t>Deciding on an area of interest</a:t>
            </a:r>
          </a:p>
          <a:p>
            <a:pPr lvl="1"/>
            <a:r>
              <a:rPr/>
              <a:t>Setting up</a:t>
            </a:r>
          </a:p>
          <a:p>
            <a:pPr lvl="2"/>
            <a:r>
              <a:rPr/>
              <a:t>ProjectTemplate and Version Control</a:t>
            </a:r>
          </a:p>
          <a:p>
            <a:pPr lvl="1"/>
            <a:r>
              <a:rPr/>
              <a:t>Data Preparation &amp; Modeling</a:t>
            </a:r>
          </a:p>
          <a:p>
            <a:pPr lvl="2"/>
            <a:r>
              <a:rPr/>
              <a:t>Pre-processing script development</a:t>
            </a:r>
          </a:p>
          <a:p>
            <a:pPr lvl="2"/>
            <a:r>
              <a:rPr/>
              <a:t>Developing the analysis</a:t>
            </a:r>
          </a:p>
          <a:p>
            <a:pPr lvl="2"/>
            <a:r>
              <a:rPr/>
              <a:t>Removing duplicates</a:t>
            </a:r>
          </a:p>
          <a:p>
            <a:pPr lvl="1"/>
            <a:r>
              <a:rPr/>
              <a:t>Modeling &amp; Evaluation</a:t>
            </a:r>
          </a:p>
          <a:p>
            <a:pPr lvl="2"/>
            <a:r>
              <a:rPr/>
              <a:t>Refining graphs</a:t>
            </a:r>
          </a:p>
          <a:p>
            <a:pPr lvl="2"/>
            <a:r>
              <a:rPr/>
              <a:t>Adding to pre-processing</a:t>
            </a:r>
          </a:p>
          <a:p>
            <a:pPr lvl="1"/>
            <a:r>
              <a:rPr/>
              <a:t>Deployment</a:t>
            </a:r>
          </a:p>
          <a:p>
            <a:pPr lvl="2"/>
            <a:r>
              <a:rPr/>
              <a:t>Loading into an RMarkdown report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types</a:t>
            </a:r>
          </a:p>
        </p:txBody>
      </p:sp>
      <p:pic>
        <p:nvPicPr>
          <p:cNvPr descr="Images/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422400"/>
            <a:ext cx="64770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understanding.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Cyber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course.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Deciding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 loading a few data files into RStudio and using R commands (head, summary, glimpse) it was possible to determine the size of the tables, the types of data that had been captured and see missing items.</a:t>
            </a:r>
          </a:p>
          <a:p>
            <a:pPr lvl="0" marL="0" indent="0">
              <a:buNone/>
            </a:pPr>
            <a:r>
              <a:rPr/>
              <a:t>The enrolment files contained details of gender, employment and age so I decided to investigate students’ willingness to share personal data at enrolment, given that the course was related to security.</a:t>
            </a:r>
          </a:p>
          <a:p>
            <a:pPr lvl="0" marL="0" indent="0">
              <a:buNone/>
            </a:pPr>
            <a:r>
              <a:rPr/>
              <a:t>Sample row and columns: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2
##   unenrolled_at             role   
##   &lt;chr&gt;                     &lt;chr&gt;  
## 1 ""                        learner
## 2 "2018-10-30 20:20:51 UTC" learner
## 3 ""                        learner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ProjectTemplate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Git</a:t>
            </a:r>
          </a:p>
        </p:txBody>
      </p:sp>
      <p:pic>
        <p:nvPicPr>
          <p:cNvPr descr="Images/ProjectTemplateScrip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209800"/>
            <a:ext cx="8585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necessary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organise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memory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ProjectTemplate</a:t>
            </a:r>
            <a:r>
              <a:rPr/>
              <a:t> </a:t>
            </a:r>
            <a:r>
              <a:rPr/>
              <a:t>scripts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Syncing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Push.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initial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pre-processing scripts (or data munging code) are stored in </a:t>
            </a:r>
            <a:r>
              <a:rPr sz="1800">
                <a:latin typeface="Courier"/>
              </a:rPr>
              <a:t>munge</a:t>
            </a:r>
            <a:r>
              <a:rPr/>
              <a:t> folder and will be executed sequentially when load.project()` is called.</a:t>
            </a:r>
          </a:p>
          <a:p>
            <a:pPr lvl="0" marL="0" indent="0">
              <a:buNone/>
            </a:pPr>
            <a:r>
              <a:rPr/>
              <a:t>Numbers within filenames indicate the sequential order of the scripts.</a:t>
            </a:r>
          </a:p>
          <a:p>
            <a:pPr lvl="0" marL="0" indent="0">
              <a:buNone/>
            </a:pPr>
            <a:r>
              <a:rPr/>
              <a:t>The initial scripts were:</a:t>
            </a:r>
          </a:p>
          <a:p>
            <a:pPr lvl="1"/>
            <a:r>
              <a:rPr/>
              <a:t>adding columns at runtime, merging data sets, adjusting data formats</a:t>
            </a:r>
          </a:p>
          <a:p>
            <a:pPr lvl="1"/>
            <a:r>
              <a:rPr/>
              <a:t>filtering the data by groups of students willing to share data</a:t>
            </a:r>
          </a:p>
          <a:p>
            <a:pPr lvl="1"/>
            <a:r>
              <a:rPr/>
              <a:t>categorising 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Initial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Images/Shared_Gender_by_Emp_by_Surve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colour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needed.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Identifying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processing</a:t>
            </a:r>
          </a:p>
        </p:txBody>
      </p:sp>
      <p:pic>
        <p:nvPicPr>
          <p:cNvPr descr="Images/Survey_Responses_on_Highest_Education_by_Ye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422400"/>
            <a:ext cx="6832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Students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necessary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enrolment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course.I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duplicate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duration.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details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1422400"/>
          <a:ext cx="8585200" cy="46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Survey</a:t>
                      </a:r>
                      <a:r>
                        <a:rPr/>
                        <a:t> </a:t>
                      </a:r>
                      <a:r>
                        <a:rPr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Date</a:t>
                      </a:r>
                      <a:r>
                        <a:rPr/>
                        <a:t> </a:t>
                      </a:r>
                      <a:r>
                        <a:rPr/>
                        <a:t>First</a:t>
                      </a:r>
                      <a:r>
                        <a:rPr/>
                        <a:t> </a:t>
                      </a:r>
                      <a:r>
                        <a:rPr/>
                        <a:t>Student</a:t>
                      </a:r>
                      <a:r>
                        <a:rPr/>
                        <a:t> </a:t>
                      </a:r>
                      <a:r>
                        <a:rPr/>
                        <a:t>Enrolled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Date</a:t>
                      </a:r>
                      <a:r>
                        <a:rPr/>
                        <a:t> </a:t>
                      </a:r>
                      <a:r>
                        <a:rPr/>
                        <a:t>Last</a:t>
                      </a:r>
                      <a:r>
                        <a:rPr/>
                        <a:t> </a:t>
                      </a:r>
                      <a:r>
                        <a:rPr/>
                        <a:t>Student</a:t>
                      </a:r>
                      <a:r>
                        <a:rPr/>
                        <a:t> </a:t>
                      </a:r>
                      <a:r>
                        <a:rPr/>
                        <a:t>Enrolled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Duration</a:t>
                      </a:r>
                      <a:r>
                        <a:rPr/>
                        <a:t> </a:t>
                      </a:r>
                      <a:r>
                        <a:rPr/>
                        <a:t>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No. of</a:t>
                      </a:r>
                      <a:r>
                        <a:rPr/>
                        <a:t> </a:t>
                      </a:r>
                      <a:r>
                        <a:rPr/>
                        <a:t>Students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29</a:t>
                      </a:r>
                      <a:r>
                        <a:rPr/>
                        <a:t> </a:t>
                      </a:r>
                      <a:r>
                        <a:rPr/>
                        <a:t>March</a:t>
                      </a:r>
                      <a:r>
                        <a:rPr/>
                        <a:t> </a:t>
                      </a: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07</a:t>
                      </a:r>
                      <a:r>
                        <a:rPr/>
                        <a:t> </a:t>
                      </a:r>
                      <a:r>
                        <a:rPr/>
                        <a:t>September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527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14394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05</a:t>
                      </a:r>
                      <a:r>
                        <a:rPr/>
                        <a:t> </a:t>
                      </a:r>
                      <a:r>
                        <a:rPr/>
                        <a:t>December</a:t>
                      </a:r>
                      <a:r>
                        <a:rPr/>
                        <a:t> </a:t>
                      </a: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13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220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6049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02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26</a:t>
                      </a:r>
                      <a:r>
                        <a:rPr/>
                        <a:t> </a:t>
                      </a:r>
                      <a:r>
                        <a:rPr/>
                        <a:t>February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239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3053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27</a:t>
                      </a:r>
                      <a:r>
                        <a:rPr/>
                        <a:t> </a:t>
                      </a:r>
                      <a:r>
                        <a:rPr/>
                        <a:t>July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January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182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3558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December</a:t>
                      </a:r>
                      <a:r>
                        <a:rPr/>
                        <a:t> </a:t>
                      </a: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09</a:t>
                      </a:r>
                      <a:r>
                        <a:rPr/>
                        <a:t> </a:t>
                      </a:r>
                      <a:r>
                        <a:rPr/>
                        <a:t>September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268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3147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08</a:t>
                      </a:r>
                      <a:r>
                        <a:rPr/>
                        <a:t> </a:t>
                      </a:r>
                      <a:r>
                        <a:rPr/>
                        <a:t>April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11</a:t>
                      </a:r>
                      <a:r>
                        <a:rPr/>
                        <a:t> </a:t>
                      </a:r>
                      <a:r>
                        <a:rPr/>
                        <a:t>August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125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2908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June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01</a:t>
                      </a:r>
                      <a:r>
                        <a:rPr/>
                        <a:t> </a:t>
                      </a:r>
                      <a:r>
                        <a:rPr/>
                        <a:t>November</a:t>
                      </a:r>
                      <a:r>
                        <a:rPr/>
                        <a:t> </a:t>
                      </a: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129</a:t>
                      </a:r>
                      <a:r>
                        <a:rPr/>
                        <a:t> </a:t>
                      </a:r>
                      <a:r>
                        <a:rPr/>
                        <a:t>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2116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424E"/>
      </a:accent1>
      <a:accent2>
        <a:srgbClr val="32859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1766F1C-2B2A-484F-806A-7BC2D9621E75}" vid="{8667D80C-8F4E-4E3F-98DB-51D45D83FE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Presentation</dc:title>
  <dc:creator>Issy Middleton, CSC8631 - Data Management &amp; Exploratory Analysis</dc:creator>
  <cp:keywords/>
  <dcterms:created xsi:type="dcterms:W3CDTF">2020-12-02T15:18:42Z</dcterms:created>
  <dcterms:modified xsi:type="dcterms:W3CDTF">2020-12-02T15:18:42Z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2020</vt:lpwstr>
  </property>
  <property fmtid="{D5CDD505-2E9C-101B-9397-08002B2CF9AE}" pid="3" name="output">
    <vt:lpwstr/>
  </property>
</Properties>
</file>