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7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8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8D96BC-DBE0-43CD-B5F9-7CAD3B6A015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45ED-F689-4421-9C7A-00B2D04A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40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Network Desktop Wallpapers - 4k, HD Network Desktop Backgrounds on  Wallpaper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683" y="805218"/>
            <a:ext cx="8825658" cy="2249802"/>
          </a:xfrm>
        </p:spPr>
        <p:txBody>
          <a:bodyPr/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WAN Design for Multiple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O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ffice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C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onnectivity.</a:t>
            </a:r>
            <a:b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</a:b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Using Cisco Packet Tracer.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683" y="3498572"/>
            <a:ext cx="8825658" cy="2811439"/>
          </a:xfrm>
        </p:spPr>
        <p:txBody>
          <a:bodyPr/>
          <a:lstStyle/>
          <a:p>
            <a:pPr algn="ctr"/>
            <a:r>
              <a:rPr lang="en-US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r>
              <a:rPr lang="en-US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P190077 Rana Rehan Qaisar</a:t>
            </a:r>
          </a:p>
          <a:p>
            <a:pPr algn="ctr"/>
            <a:r>
              <a:rPr lang="en-US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P190033 Muhammad Istafa Malik</a:t>
            </a:r>
          </a:p>
          <a:p>
            <a:pPr algn="ctr"/>
            <a:r>
              <a:rPr lang="en-US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P190045 Muhammad Affan Khan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683" y="361666"/>
            <a:ext cx="428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Project Topic: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ublic NTP Servers vs. GPS NTP Ser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834" y="452718"/>
            <a:ext cx="3366331" cy="1400530"/>
          </a:xfrm>
        </p:spPr>
        <p:txBody>
          <a:bodyPr/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NTP Server: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Time Server Images, Stock Photos &amp;amp; Vectors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64" y="1450375"/>
            <a:ext cx="4690281" cy="505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82" y="1450375"/>
            <a:ext cx="4630043" cy="400215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Network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 Protocol (NTP) </a:t>
            </a: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is an internet protocol that's used to </a:t>
            </a:r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synchronize </a:t>
            </a: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clocks on computer networks to within a few milliseconds of universal coordinated time (UTC). It enables devices to request and receive UTC from a server that, in turn, receives precise time from an atomic clock.</a:t>
            </a:r>
          </a:p>
        </p:txBody>
      </p:sp>
    </p:spTree>
    <p:extLst>
      <p:ext uri="{BB962C8B-B14F-4D97-AF65-F5344CB8AC3E}">
        <p14:creationId xmlns:p14="http://schemas.microsoft.com/office/powerpoint/2010/main" val="310732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11372" y="1"/>
            <a:ext cx="6280628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316240"/>
            <a:ext cx="3994128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Syslog Server: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302" y="1520656"/>
            <a:ext cx="4680680" cy="4195481"/>
          </a:xfrm>
        </p:spPr>
        <p:txBody>
          <a:bodyPr/>
          <a:lstStyle/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Logging Protocol (Syslog) is a standardized text format that network devices can use to communicate with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logging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syslog standard is used by a wide range of devices, including printers, routers, and message receivers, on a variety of platforms. This allows logging data from various types of systems to be consolidated in a single location.</a:t>
            </a:r>
          </a:p>
        </p:txBody>
      </p:sp>
      <p:pic>
        <p:nvPicPr>
          <p:cNvPr id="6146" name="Picture 2" descr="Syslog - Definition and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53" y="85299"/>
            <a:ext cx="5859066" cy="668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00+ Networking Pictures | Download Free Images on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642" y="2728047"/>
            <a:ext cx="7064716" cy="1400530"/>
          </a:xfrm>
        </p:spPr>
        <p:txBody>
          <a:bodyPr/>
          <a:lstStyle/>
          <a:p>
            <a:r>
              <a:rPr lang="en-US" sz="8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500+ Tea Cup Pictures | Download Free Images on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6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3660" y="87086"/>
            <a:ext cx="3039673" cy="1436676"/>
          </a:xfrm>
        </p:spPr>
        <p:txBody>
          <a:bodyPr/>
          <a:lstStyle/>
          <a:p>
            <a:r>
              <a:rPr lang="en-US" sz="8000" dirty="0" smtClean="0">
                <a:latin typeface="Agency FB" panose="020B0503020202020204" pitchFamily="34" charset="0"/>
              </a:rPr>
              <a:t>Thanks!</a:t>
            </a:r>
            <a:endParaRPr lang="en-US" sz="80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783" y="1523762"/>
            <a:ext cx="5042645" cy="118189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Any Questions?</a:t>
            </a:r>
            <a:endParaRPr lang="en-US" sz="6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twork server 1080P, 2K, 4K, 5K HD wallpapers free download | Wallpaper  Fl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07309"/>
            <a:ext cx="7747262" cy="140053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WAN (Wide Area Network):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50914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wide area network, or WAN, is a geographically scattered network made up of local area networks (LANs) that are linked together to form a single huge network utilizing common carrier services.</a:t>
            </a:r>
          </a:p>
        </p:txBody>
      </p:sp>
      <p:pic>
        <p:nvPicPr>
          <p:cNvPr id="1028" name="Picture 4" descr="What is the difference between a LAN and a WA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68" y="3229511"/>
            <a:ext cx="5753906" cy="3345294"/>
          </a:xfrm>
          <a:prstGeom prst="roundRect">
            <a:avLst>
              <a:gd name="adj" fmla="val 45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285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Network hardware, data center, servers, hosting concepts, Networking  hardware, HD wallpaper | Peak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148" y="418727"/>
            <a:ext cx="6450725" cy="14005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WAN is important?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29" y="1261971"/>
            <a:ext cx="8946541" cy="2519082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en-US" dirty="0" smtClean="0"/>
              <a:t>As companies, and organization grow, they open branch offices, hire more employees, and with that there network become more larger.</a:t>
            </a:r>
          </a:p>
          <a:p>
            <a:pPr>
              <a:buClr>
                <a:srgbClr val="00B0F0"/>
              </a:buClr>
            </a:pPr>
            <a:r>
              <a:rPr lang="en-US" dirty="0" smtClean="0"/>
              <a:t>These changes also influence their requirement for integrated services and drive their network requirement.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AN vs WAN: What&amp;#39;s the Differenc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65" y="3373196"/>
            <a:ext cx="3097267" cy="3197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a WAN? Wide-Area Network - 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48" y="3352985"/>
            <a:ext cx="5981700" cy="3362326"/>
          </a:xfrm>
          <a:prstGeom prst="roundRect">
            <a:avLst>
              <a:gd name="adj" fmla="val 570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2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ltra HD Network Wallpapers - Top Free Ultra HD Network Backgrounds -  WallpaperAcc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793" y="42787"/>
            <a:ext cx="7276413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 used in this project: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28" y="763970"/>
            <a:ext cx="8946541" cy="4195481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FTP (File Transfer Protocol) and TFTP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Trivial File Transfer Protocol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00B0F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NTP (Network Time Protocol)</a:t>
            </a:r>
          </a:p>
          <a:p>
            <a:pPr>
              <a:buClr>
                <a:srgbClr val="00B0F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Syslog (System Logging Protocol)</a:t>
            </a:r>
          </a:p>
          <a:p>
            <a:pPr>
              <a:buClr>
                <a:srgbClr val="00B0F0"/>
              </a:buCl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Telnet (For command line)</a:t>
            </a:r>
          </a:p>
          <a:p>
            <a:pPr>
              <a:buClr>
                <a:srgbClr val="00B0F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HTTP/HTTPs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00B0F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SMTP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Mail Transfer Protocol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and POP3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 Office Protocol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00B0F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DNS (Domain Network System)</a:t>
            </a:r>
          </a:p>
          <a:p>
            <a:pPr>
              <a:buClr>
                <a:srgbClr val="00B0F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DHCP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Host Configuration Protocol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175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Ethernet Wallpapers - Wallpaper C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733851" y="1278206"/>
            <a:ext cx="6858004" cy="43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152171"/>
            <a:ext cx="6982988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used in this project: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9178"/>
            <a:ext cx="9541941" cy="556882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Routers</a:t>
            </a:r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Switches</a:t>
            </a:r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Cables</a:t>
            </a:r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Servers</a:t>
            </a:r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PCs</a:t>
            </a:r>
          </a:p>
          <a:p>
            <a:endParaRPr lang="en-US" dirty="0"/>
          </a:p>
        </p:txBody>
      </p:sp>
      <p:pic>
        <p:nvPicPr>
          <p:cNvPr id="2050" name="Picture 2" descr="Best Wi-Fi routers of 2021 - C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87" y="1162230"/>
            <a:ext cx="2647433" cy="13899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twork Switch and Selection Suggestions | FS Commun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31" y="2377301"/>
            <a:ext cx="3936566" cy="18027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N-Cab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48" y="3532303"/>
            <a:ext cx="3633122" cy="1389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cal Area Networks &amp;amp; Servers | BW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783" y="4799616"/>
            <a:ext cx="2888061" cy="17039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5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+ Network Pictures | Download Free Images on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3" y="1754805"/>
            <a:ext cx="4369440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3" y="3155335"/>
            <a:ext cx="3687051" cy="2616958"/>
          </a:xfrm>
        </p:spPr>
        <p:txBody>
          <a:bodyPr/>
          <a:lstStyle/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are using a mail server for sending mails between clines or back end users.</a:t>
            </a:r>
          </a:p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sending an email we have used SMTP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POP3 protocols.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ail Server Security - Protection against phishing, malware and spam |  Kaspers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49" y="1586551"/>
            <a:ext cx="7346226" cy="4025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2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sting Server Illustration Images, Stock Photos &amp;amp; Vectors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9362" cy="73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104" y="779480"/>
            <a:ext cx="2943250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459" y="2180010"/>
            <a:ext cx="8946541" cy="3067722"/>
          </a:xfrm>
        </p:spPr>
        <p:txBody>
          <a:bodyPr/>
          <a:lstStyle/>
          <a:p>
            <a:pPr algn="ctr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web server is a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that runs websites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It's a computer program that distributes web pages as they are requisitioned. The basic objective of the web server is to store, process and deliver web pages to the users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are using HTTP/HTTPs for web server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taking Facebook page as 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in our project.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88945"/>
            <a:ext cx="4444504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 Server: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FTP Server (which stands for File Transfer Protocol Server) is a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software application which enables the transfer of files from one computer to another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FTP is a way to transfer files to any computer in the world that is connected to the internet.</a:t>
            </a:r>
          </a:p>
        </p:txBody>
      </p:sp>
      <p:pic>
        <p:nvPicPr>
          <p:cNvPr id="3074" name="Picture 2" descr="Backoffice FTP and Shell - PrestaShop Add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59" y="3359088"/>
            <a:ext cx="5977719" cy="3362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8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DNS? Domain Name System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461"/>
            <a:ext cx="12192000" cy="600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351" y="452718"/>
            <a:ext cx="3871298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29" y="1444098"/>
            <a:ext cx="8946541" cy="24917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Domain Name System (DNS) 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turns domain names into IP addresses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browsers use to load internet pages. Every device connected to the internet has its own IP address, which is used by other devices to locate the device.</a:t>
            </a:r>
          </a:p>
        </p:txBody>
      </p:sp>
    </p:spTree>
    <p:extLst>
      <p:ext uri="{BB962C8B-B14F-4D97-AF65-F5344CB8AC3E}">
        <p14:creationId xmlns:p14="http://schemas.microsoft.com/office/powerpoint/2010/main" val="31105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347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Bahnschrift SemiBold</vt:lpstr>
      <vt:lpstr>Century Gothic</vt:lpstr>
      <vt:lpstr>Times New Roman</vt:lpstr>
      <vt:lpstr>Wingdings 3</vt:lpstr>
      <vt:lpstr>Ion</vt:lpstr>
      <vt:lpstr>WAN Design for Multiple Office Connectivity. Using Cisco Packet Tracer.</vt:lpstr>
      <vt:lpstr>WAN (Wide Area Network):</vt:lpstr>
      <vt:lpstr>Why WAN is important?</vt:lpstr>
      <vt:lpstr>Servers used in this project:</vt:lpstr>
      <vt:lpstr>Devices used in this project:</vt:lpstr>
      <vt:lpstr>Mail server:</vt:lpstr>
      <vt:lpstr>Web Server:</vt:lpstr>
      <vt:lpstr>FTP Server:</vt:lpstr>
      <vt:lpstr>DNS Server:</vt:lpstr>
      <vt:lpstr>NTP Server:</vt:lpstr>
      <vt:lpstr>Syslog Server:</vt:lpstr>
      <vt:lpstr>Demonstration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Smart Computers</cp:lastModifiedBy>
  <cp:revision>58</cp:revision>
  <dcterms:created xsi:type="dcterms:W3CDTF">2021-12-27T14:27:26Z</dcterms:created>
  <dcterms:modified xsi:type="dcterms:W3CDTF">2021-12-29T18:01:47Z</dcterms:modified>
</cp:coreProperties>
</file>