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Century Schoolboo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enturySchoolbook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CenturySchoolbook-italic.fntdata"/><Relationship Id="rId25" Type="http://schemas.openxmlformats.org/officeDocument/2006/relationships/font" Target="fonts/CenturySchoolbook-bold.fntdata"/><Relationship Id="rId27" Type="http://schemas.openxmlformats.org/officeDocument/2006/relationships/font" Target="fonts/CenturySchoolbook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64e869e63_3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b64e869e63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64e869e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64e869e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64e869e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64e869e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511c6c8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511c6c8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64e869e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64e869e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4e869e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64e869e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64e869e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64e869e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9fef27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9fef27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87cf1f9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87cf1f9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e4e8f4c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e4e8f4c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87cf1f9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87cf1f9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4eafb8d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4eafb8d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eafb8d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4eafb8d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946404" y="1880663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594860" y="1880663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0" y="0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537913" y="-219909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keshanijayasinghe/cryptojacking-attack-timeseries-dataset?resource=downloa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654225" y="470100"/>
            <a:ext cx="79806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Schoolbook"/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Combating Crypto-Jacking By Analysing Application Behaviour Through Machine Learning</a:t>
            </a:r>
            <a:endParaRPr sz="5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654229" y="3213850"/>
            <a:ext cx="39873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647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 Members: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Muhammad Affan Khan(19P-0045)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Rana Rehan Qaisar (19P-0077)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Muhammad Istafa Malik (19P-0033)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533975" y="3213850"/>
            <a:ext cx="24039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i="0" lang="en" sz="1700" u="none" cap="none" strike="noStrike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rPr>
              <a:t>Project Superviso</a:t>
            </a:r>
            <a:r>
              <a:rPr lang="en" sz="1700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rPr>
              <a:t>r:</a:t>
            </a:r>
            <a:endParaRPr i="0" sz="1700" u="none" cap="none" strike="noStrike">
              <a:solidFill>
                <a:srgbClr val="BFBFB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br>
              <a:rPr i="0" lang="en" sz="1700" u="none" cap="none" strike="noStrike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700" u="none" cap="none" strike="noStrike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rPr>
              <a:t>Dr. Muhammad Amin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National University of Computer and Emerging Sciences - Wikipedia"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876" y="100663"/>
            <a:ext cx="1104359" cy="110435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3228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277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294875" y="123900"/>
            <a:ext cx="26541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294875" y="131550"/>
            <a:ext cx="2825400" cy="65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Team Work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294875" y="1383025"/>
            <a:ext cx="6446400" cy="21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Literature Review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(Affan,Rehan,Istafa)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Presentations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(Rehan,Istafa)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Report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(Affan)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Pre-Processing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(Rehan,Istafa)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Diagrams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(Affan,Rehan)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Comparing Data Set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(Affan,Istafa)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>
            <a:off x="276550" y="123900"/>
            <a:ext cx="25869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>
            <p:ph type="title"/>
          </p:nvPr>
        </p:nvSpPr>
        <p:spPr>
          <a:xfrm>
            <a:off x="228600" y="114825"/>
            <a:ext cx="2757300" cy="71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References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228600" y="997875"/>
            <a:ext cx="7996800" cy="400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0" lvl="0" marL="635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[1]Moreno-Sancho, Alejandro A., et al. "A data infrastructure for heterogeneous telemetry adaptation. Application to Netflow-based cryptojacking detection." </a:t>
            </a:r>
            <a:r>
              <a:rPr i="1"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2023 26th Conference on Innovation in Clouds, Internet and Networks and Workshops (ICIN)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IEEE,2023.</a:t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635000" lvl="0" marL="635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[2]Darabian, Hamid, et al. "Detecting 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crypto mining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malware: a deep learning approach for static and dynamic analysis." Journal of Grid Computing 18 (2020): 293-303.</a:t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635000" lvl="0" marL="635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[3]Xu, Guangquan, et al. "Delay-CJ: A novel 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crypto jacking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covert attack method based on delayed strategy and its detection." </a:t>
            </a:r>
            <a:r>
              <a:rPr i="1"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Digital Communications and Networks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(2022).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635000" lvl="0" marL="635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[4]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Vanlioglu, Said, et al. "The dangerous combo: Fileless malware and cryptojacking." </a:t>
            </a:r>
            <a:r>
              <a:rPr i="1"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SoutheastCon 2022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(2022): 125-132.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[5]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Naseem, Faraz Naseem, et al. "MINOS: A Lightweight Real-Time Cryptojacking Detection System." </a:t>
            </a:r>
            <a:r>
              <a:rPr i="1"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NDSS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2021.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[6] 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Khan Abbasi, Muhammad Haris, et al. "A Real-Time Hybrid Approach to Combat In-Browser Crypto Jacking Malware." </a:t>
            </a:r>
            <a:r>
              <a:rPr i="1"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Applied Sciences</a:t>
            </a: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13.4 (2023): 2039.</a:t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[7] Data Set: </a:t>
            </a:r>
            <a:r>
              <a:rPr lang="en" sz="12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Cryptojacking Attack Timeseries Dataset | Kaggl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265" name="Google Shape;26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478500" y="130913"/>
            <a:ext cx="28560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750" y="1893525"/>
            <a:ext cx="2440375" cy="324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type="title"/>
          </p:nvPr>
        </p:nvSpPr>
        <p:spPr>
          <a:xfrm>
            <a:off x="422900" y="123900"/>
            <a:ext cx="3110700" cy="66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22900" y="1223700"/>
            <a:ext cx="7774800" cy="19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practice of "crypto jacking" entails taking control of a computer to mine crypto currencies against the user's wishes, through websites, or when the user is unaware.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Host based crypto jacking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Browser-based crypto jacking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936475" y="123900"/>
            <a:ext cx="43815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1858475" y="143550"/>
            <a:ext cx="4537500" cy="627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301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279075" y="1855800"/>
            <a:ext cx="8047500" cy="143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Lato"/>
                <a:ea typeface="Lato"/>
                <a:cs typeface="Lato"/>
                <a:sym typeface="Lato"/>
              </a:rPr>
              <a:t>“Attackers are continually changing their malware &amp; strategies to avoid detection,current methods employ outdated data. In order to prevent crypto jacking, a novel and strong strategy utilising machine learning techniques is needed.”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3117900" y="123900"/>
            <a:ext cx="27861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3075750" y="234600"/>
            <a:ext cx="2992500" cy="44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Use Case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Diagram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2851800" y="4743300"/>
            <a:ext cx="34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Figur: 1 User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Interaction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6688350" y="2319250"/>
            <a:ext cx="377100" cy="2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National University of Computer and Emerging Sciences - Wikipedia"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137" y="955600"/>
            <a:ext cx="5346925" cy="3787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2900950" y="123900"/>
            <a:ext cx="32376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13" y="955650"/>
            <a:ext cx="6418474" cy="35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p31"/>
          <p:cNvSpPr txBox="1"/>
          <p:nvPr/>
        </p:nvSpPr>
        <p:spPr>
          <a:xfrm>
            <a:off x="2829400" y="157050"/>
            <a:ext cx="33807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Swim lane</a:t>
            </a: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Diagram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573800" y="4651650"/>
            <a:ext cx="38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Figur: 2 Sequence of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activities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the system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National University of Computer and Emerging Sciences - Wikipedia" id="190" name="Google Shape;19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413" y="78825"/>
            <a:ext cx="5947584" cy="49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2459200" y="465165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Figure:3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eneral Diagram of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National University of Computer and Emerging Sciences - Wikipedia"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sp>
        <p:nvSpPr>
          <p:cNvPr id="199" name="Google Shape;199;p32"/>
          <p:cNvSpPr/>
          <p:nvPr/>
        </p:nvSpPr>
        <p:spPr>
          <a:xfrm>
            <a:off x="2953200" y="123900"/>
            <a:ext cx="32376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2828700" y="139200"/>
            <a:ext cx="3486600" cy="636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Proposed System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486000" y="123900"/>
            <a:ext cx="36186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424325" y="57175"/>
            <a:ext cx="40005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Data Set </a:t>
            </a:r>
            <a:r>
              <a:rPr lang="en" sz="4000">
                <a:latin typeface="Lato"/>
                <a:ea typeface="Lato"/>
                <a:cs typeface="Lato"/>
                <a:sym typeface="Lato"/>
              </a:rPr>
              <a:t>review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24325" y="723763"/>
            <a:ext cx="65838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data set we chose was about the behavior when an app was installed onto the system and as a result, at the back end, crypto jacking was done. The two data sets compare the performance measure of the system before the app was installed and after the app was installed.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783650" y="1861075"/>
            <a:ext cx="17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Malicious Graph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1564150" y="1861075"/>
            <a:ext cx="14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enign Graph</a:t>
            </a:r>
            <a:endParaRPr/>
          </a:p>
        </p:txBody>
      </p:sp>
      <p:pic>
        <p:nvPicPr>
          <p:cNvPr descr="National University of Computer and Emerging Sciences - Wikipedia"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953" y="2261275"/>
            <a:ext cx="3278184" cy="2577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12" y="2267224"/>
            <a:ext cx="3278175" cy="25655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2534375" y="123900"/>
            <a:ext cx="34284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2534375" y="210150"/>
            <a:ext cx="3622800" cy="49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13" y="1109400"/>
            <a:ext cx="7485724" cy="3964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3" name="Google Shape;223;p34"/>
          <p:cNvSpPr txBox="1"/>
          <p:nvPr/>
        </p:nvSpPr>
        <p:spPr>
          <a:xfrm>
            <a:off x="3697175" y="709200"/>
            <a:ext cx="12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Benign Graph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ational University of Computer and Emerging Sciences - Wikipedia"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975" y="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13" y="1070232"/>
            <a:ext cx="7559626" cy="400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1" name="Google Shape;231;p35"/>
          <p:cNvSpPr txBox="1"/>
          <p:nvPr/>
        </p:nvSpPr>
        <p:spPr>
          <a:xfrm>
            <a:off x="3438050" y="670025"/>
            <a:ext cx="15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Malicious Graph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2534375" y="123900"/>
            <a:ext cx="3428400" cy="666600"/>
          </a:xfrm>
          <a:prstGeom prst="roundRect">
            <a:avLst>
              <a:gd fmla="val 17946" name="adj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2534375" y="210150"/>
            <a:ext cx="3622800" cy="49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