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12"/>
  </p:notesMasterIdLst>
  <p:handoutMasterIdLst>
    <p:handoutMasterId r:id="rId13"/>
  </p:handoutMasterIdLst>
  <p:sldIdLst>
    <p:sldId id="311" r:id="rId3"/>
    <p:sldId id="312" r:id="rId4"/>
    <p:sldId id="286" r:id="rId5"/>
    <p:sldId id="315" r:id="rId6"/>
    <p:sldId id="326" r:id="rId7"/>
    <p:sldId id="303" r:id="rId8"/>
    <p:sldId id="304" r:id="rId9"/>
    <p:sldId id="316" r:id="rId10"/>
    <p:sldId id="327" r:id="rId1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83354" autoAdjust="0"/>
  </p:normalViewPr>
  <p:slideViewPr>
    <p:cSldViewPr>
      <p:cViewPr varScale="1">
        <p:scale>
          <a:sx n="116" d="100"/>
          <a:sy n="116" d="100"/>
        </p:scale>
        <p:origin x="2680" y="19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Announced in 1984 by T. </a:t>
          </a:r>
          <a:r>
            <a:rPr lang="en-US" b="0" dirty="0" err="1">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Public-key scheme based on discrete logarithms closely related to the </a:t>
          </a:r>
          <a:r>
            <a:rPr lang="en-US" b="0" dirty="0" err="1">
              <a:effectLst>
                <a:outerShdw blurRad="38100" dist="38100" dir="2700000" algn="tl">
                  <a:srgbClr val="000000">
                    <a:alpha val="43137"/>
                  </a:srgbClr>
                </a:outerShdw>
              </a:effectLst>
            </a:rPr>
            <a:t>Diffie</a:t>
          </a:r>
          <a:r>
            <a:rPr lang="en-US" b="0" dirty="0">
              <a:effectLst>
                <a:outerShdw blurRad="38100" dist="38100" dir="2700000" algn="tl">
                  <a:srgbClr val="000000">
                    <a:alpha val="43137"/>
                  </a:srgbClr>
                </a:outerShdw>
              </a:effectLst>
            </a:rPr>
            <a:t>-Hellman technique</a:t>
          </a: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Used in the digital signature standard (DSS) and the S/MIME e-mail standard</a:t>
          </a: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Global elements are a prime number </a:t>
          </a:r>
          <a:r>
            <a:rPr lang="en-US" b="0" i="1" dirty="0" err="1">
              <a:effectLst>
                <a:outerShdw blurRad="38100" dist="38100" dir="2700000" algn="tl">
                  <a:srgbClr val="000000">
                    <a:alpha val="43137"/>
                  </a:srgbClr>
                </a:outerShdw>
              </a:effectLst>
            </a:rPr>
            <a:t>q</a:t>
          </a:r>
          <a:r>
            <a:rPr lang="en-US" b="0" i="1" dirty="0">
              <a:effectLst>
                <a:outerShdw blurRad="38100" dist="38100" dir="2700000" algn="tl">
                  <a:srgbClr val="000000">
                    <a:alpha val="43137"/>
                  </a:srgbClr>
                </a:outerShdw>
              </a:effectLst>
            </a:rPr>
            <a:t> </a:t>
          </a:r>
          <a:r>
            <a:rPr lang="en-US" b="0" dirty="0">
              <a:effectLst>
                <a:outerShdw blurRad="38100" dist="38100" dir="2700000" algn="tl">
                  <a:srgbClr val="000000">
                    <a:alpha val="43137"/>
                  </a:srgbClr>
                </a:outerShdw>
              </a:effectLst>
            </a:rPr>
            <a:t>and </a:t>
          </a:r>
          <a:r>
            <a:rPr lang="en-US" b="0" i="1" dirty="0">
              <a:effectLst>
                <a:outerShdw blurRad="38100" dist="38100" dir="2700000" algn="tl">
                  <a:srgbClr val="000000">
                    <a:alpha val="43137"/>
                  </a:srgbClr>
                </a:outerShdw>
              </a:effectLst>
            </a:rPr>
            <a:t>a</a:t>
          </a:r>
          <a:r>
            <a:rPr lang="en-US" b="0" dirty="0">
              <a:effectLst>
                <a:outerShdw blurRad="38100" dist="38100" dir="2700000" algn="tl">
                  <a:srgbClr val="000000">
                    <a:alpha val="43137"/>
                  </a:srgbClr>
                </a:outerShdw>
              </a:effectLst>
            </a:rPr>
            <a:t> which is a primitive root of </a:t>
          </a:r>
          <a:r>
            <a:rPr lang="en-US" b="0" i="1" dirty="0" err="1">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pt>
    <dgm:pt modelId="{F57960FA-B7C6-A243-9B95-5DC485277954}" type="pres">
      <dgm:prSet presAssocID="{B074D31A-A44C-1B4E-82C2-AD0C6F2CDC2C}" presName="node" presStyleLbl="node1" presStyleIdx="0" presStyleCnt="5">
        <dgm:presLayoutVars>
          <dgm:bulletEnabled val="1"/>
        </dgm:presLayoutVars>
      </dgm:prSet>
      <dgm:spPr/>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pt>
  </dgm:ptLst>
  <dgm:cxnLst>
    <dgm:cxn modelId="{87ADF525-C0AB-D648-81C1-7D066092EEB4}" srcId="{CC2BFBCF-8FB3-8B42-BFCE-ADCF2AC68644}" destId="{A44A8A2B-9D29-4643-92BA-39E5B80A8A92}" srcOrd="1" destOrd="0" parTransId="{C6F71EAF-257F-2A47-99E3-051723C549C4}" sibTransId="{9A25FB7F-19A4-1149-BA8D-50BD70FB3219}"/>
    <dgm:cxn modelId="{4E2CD826-24F1-4B45-B771-9BF4EF4F7254}" type="presOf" srcId="{A94A6C78-D99F-6342-A512-70C59355D32E}" destId="{659BA2B5-6D77-864F-8CA3-F2DD6119A169}" srcOrd="0" destOrd="0" presId="urn:microsoft.com/office/officeart/2005/8/layout/default"/>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
    <dgm:cxn modelId="{E7D31497-E128-FD45-A817-0F96DD4ECD82}" srcId="{CC2BFBCF-8FB3-8B42-BFCE-ADCF2AC68644}" destId="{74744364-26D6-6340-82D0-C96256292ADE}" srcOrd="2" destOrd="0" parTransId="{EE5BAF50-5DC4-2E46-BA7C-EDE457C81F3F}" sibTransId="{869F4DD0-9DBF-6742-BE9F-C906B42583BF}"/>
    <dgm:cxn modelId="{2D1D20A0-B0E7-2347-85C7-23C4B9DC07D7}" type="presOf" srcId="{A44A8A2B-9D29-4643-92BA-39E5B80A8A92}" destId="{A257FC50-FF91-3F4C-BFB5-E75AFE9E36EC}" srcOrd="0" destOrd="0" presId="urn:microsoft.com/office/officeart/2005/8/layout/default"/>
    <dgm:cxn modelId="{091180B4-D187-FF40-873A-91A10388493F}" type="presOf" srcId="{CC2BFBCF-8FB3-8B42-BFCE-ADCF2AC68644}" destId="{3532F574-9E53-7442-9F7A-81847943D603}" srcOrd="0" destOrd="0" presId="urn:microsoft.com/office/officeart/2005/8/layout/default"/>
    <dgm:cxn modelId="{063925B5-912D-964C-9CFC-E0FB15E901C4}" type="presOf" srcId="{B074D31A-A44C-1B4E-82C2-AD0C6F2CDC2C}" destId="{F57960FA-B7C6-A243-9B95-5DC485277954}" srcOrd="0" destOrd="0" presId="urn:microsoft.com/office/officeart/2005/8/layout/default"/>
    <dgm:cxn modelId="{412FF9BB-F742-BE47-9D0B-B9D54B0D72C1}" type="presOf" srcId="{38E152EE-412D-774E-9404-7B14650C5A54}" destId="{962B265E-5530-394D-871D-9C5C574AEBCA}" srcOrd="0" destOrd="0" presId="urn:microsoft.com/office/officeart/2005/8/layout/default"/>
    <dgm:cxn modelId="{BC6509CA-19DA-FA48-A1A0-902AFD68CFB1}" srcId="{CC2BFBCF-8FB3-8B42-BFCE-ADCF2AC68644}" destId="{A94A6C78-D99F-6342-A512-70C59355D32E}" srcOrd="3" destOrd="0" parTransId="{CBCCC696-7218-BD42-81E7-D01B447EAF0D}" sibTransId="{9AD023C3-0385-CD49-BFBD-2DAAFAF7C2A3}"/>
    <dgm:cxn modelId="{4BF198F9-521B-0F43-8476-B58ABC494D5E}" srcId="{CC2BFBCF-8FB3-8B42-BFCE-ADCF2AC68644}" destId="{38E152EE-412D-774E-9404-7B14650C5A54}" srcOrd="4" destOrd="0" parTransId="{E8684120-B399-AB49-AA61-15C2F902E3F4}" sibTransId="{D5266D8D-ED36-FA4A-A5B7-9E4945B27967}"/>
    <dgm:cxn modelId="{9C191A26-F679-5E44-8E85-767815898363}" type="presParOf" srcId="{3532F574-9E53-7442-9F7A-81847943D603}" destId="{F57960FA-B7C6-A243-9B95-5DC485277954}" srcOrd="0" destOrd="0" presId="urn:microsoft.com/office/officeart/2005/8/layout/default"/>
    <dgm:cxn modelId="{7B9058D9-2536-6042-9D46-F6FA1AE7EF2F}" type="presParOf" srcId="{3532F574-9E53-7442-9F7A-81847943D603}" destId="{CC034B42-A2D7-134E-88A8-48ED4D214791}" srcOrd="1" destOrd="0" presId="urn:microsoft.com/office/officeart/2005/8/layout/default"/>
    <dgm:cxn modelId="{986CB44D-86F7-764B-91D2-16A85CE9DD9F}" type="presParOf" srcId="{3532F574-9E53-7442-9F7A-81847943D603}" destId="{A257FC50-FF91-3F4C-BFB5-E75AFE9E36EC}" srcOrd="2" destOrd="0" presId="urn:microsoft.com/office/officeart/2005/8/layout/default"/>
    <dgm:cxn modelId="{A844C417-8015-2347-8ECD-0E49030A6C3F}" type="presParOf" srcId="{3532F574-9E53-7442-9F7A-81847943D603}" destId="{498A1560-4FA4-124C-ADB5-0FA0390AAC58}" srcOrd="3" destOrd="0" presId="urn:microsoft.com/office/officeart/2005/8/layout/default"/>
    <dgm:cxn modelId="{71835587-334F-A04F-B74B-418EF0404D2A}" type="presParOf" srcId="{3532F574-9E53-7442-9F7A-81847943D603}" destId="{2261D62D-521A-E14D-8922-72F6614F3DCC}" srcOrd="4" destOrd="0" presId="urn:microsoft.com/office/officeart/2005/8/layout/default"/>
    <dgm:cxn modelId="{4B755268-CACE-B148-BC1B-DB8007BF7243}" type="presParOf" srcId="{3532F574-9E53-7442-9F7A-81847943D603}" destId="{5899D3D1-6DC6-6441-B71B-E7447E07D962}" srcOrd="5" destOrd="0" presId="urn:microsoft.com/office/officeart/2005/8/layout/default"/>
    <dgm:cxn modelId="{7D42A6CC-1DF2-6B4C-94E4-D63B1078126F}" type="presParOf" srcId="{3532F574-9E53-7442-9F7A-81847943D603}" destId="{659BA2B5-6D77-864F-8CA3-F2DD6119A169}" srcOrd="6" destOrd="0" presId="urn:microsoft.com/office/officeart/2005/8/layout/default"/>
    <dgm:cxn modelId="{C92CAAE3-8713-A346-9E1C-05F1820CFBD9}" type="presParOf" srcId="{3532F574-9E53-7442-9F7A-81847943D603}" destId="{09F40D0C-30F3-7B4A-94D8-EE9180D64BD3}" srcOrd="7" destOrd="0" presId="urn:microsoft.com/office/officeart/2005/8/layout/default"/>
    <dgm:cxn modelId="{C6D07812-D06F-F14D-B6B4-6B90E4D4B9E0}" type="presParOf" srcId="{3532F574-9E53-7442-9F7A-81847943D603}" destId="{962B265E-5530-394D-871D-9C5C574AEBCA}"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Announced in 1984 by T. </a:t>
          </a:r>
          <a:r>
            <a:rPr lang="en-US" sz="2200" b="0" kern="1200" dirty="0" err="1">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Public-key scheme based on discrete logarithms closely related to the </a:t>
          </a:r>
          <a:r>
            <a:rPr lang="en-US" sz="2200" b="0" kern="1200" dirty="0" err="1">
              <a:effectLst>
                <a:outerShdw blurRad="38100" dist="38100" dir="2700000" algn="tl">
                  <a:srgbClr val="000000">
                    <a:alpha val="43137"/>
                  </a:srgbClr>
                </a:outerShdw>
              </a:effectLst>
            </a:rPr>
            <a:t>Diffie</a:t>
          </a:r>
          <a:r>
            <a:rPr lang="en-US" sz="2200" b="0" kern="1200" dirty="0">
              <a:effectLst>
                <a:outerShdw blurRad="38100" dist="38100" dir="2700000" algn="tl">
                  <a:srgbClr val="000000">
                    <a:alpha val="43137"/>
                  </a:srgbClr>
                </a:outerShdw>
              </a:effectLst>
            </a:rPr>
            <a:t>-Hellman technique</a:t>
          </a: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Used in the digital signature standard (DSS) and the S/MIME e-mail standard</a:t>
          </a: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Global elements are a prime number </a:t>
          </a:r>
          <a:r>
            <a:rPr lang="en-US" sz="2200" b="0" i="1" kern="1200" dirty="0" err="1">
              <a:effectLst>
                <a:outerShdw blurRad="38100" dist="38100" dir="2700000" algn="tl">
                  <a:srgbClr val="000000">
                    <a:alpha val="43137"/>
                  </a:srgbClr>
                </a:outerShdw>
              </a:effectLst>
            </a:rPr>
            <a:t>q</a:t>
          </a:r>
          <a:r>
            <a:rPr lang="en-US" sz="2200" b="0" i="1" kern="1200" dirty="0">
              <a:effectLst>
                <a:outerShdw blurRad="38100" dist="38100" dir="2700000" algn="tl">
                  <a:srgbClr val="000000">
                    <a:alpha val="43137"/>
                  </a:srgbClr>
                </a:outerShdw>
              </a:effectLst>
            </a:rPr>
            <a:t> </a:t>
          </a:r>
          <a:r>
            <a:rPr lang="en-US" sz="2200" b="0" kern="1200" dirty="0">
              <a:effectLst>
                <a:outerShdw blurRad="38100" dist="38100" dir="2700000" algn="tl">
                  <a:srgbClr val="000000">
                    <a:alpha val="43137"/>
                  </a:srgbClr>
                </a:outerShdw>
              </a:effectLst>
            </a:rPr>
            <a:t>and </a:t>
          </a:r>
          <a:r>
            <a:rPr lang="en-US" sz="2200" b="0" i="1" kern="1200" dirty="0">
              <a:effectLst>
                <a:outerShdw blurRad="38100" dist="38100" dir="2700000" algn="tl">
                  <a:srgbClr val="000000">
                    <a:alpha val="43137"/>
                  </a:srgbClr>
                </a:outerShdw>
              </a:effectLst>
            </a:rPr>
            <a:t>a</a:t>
          </a:r>
          <a:r>
            <a:rPr lang="en-US" sz="2200" b="0" kern="1200" dirty="0">
              <a:effectLst>
                <a:outerShdw blurRad="38100" dist="38100" dir="2700000" algn="tl">
                  <a:srgbClr val="000000">
                    <a:alpha val="43137"/>
                  </a:srgbClr>
                </a:outerShdw>
              </a:effectLst>
            </a:rPr>
            <a:t> which is a primitive root of </a:t>
          </a:r>
          <a:r>
            <a:rPr lang="en-US" sz="2200" b="0" i="1" kern="1200" dirty="0" err="1">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F372C9-AA51-A845-BCA2-F5A9687BA406}" type="datetimeFigureOut">
              <a:rPr lang="en-US" smtClean="0"/>
              <a:pPr/>
              <a:t>11/1/22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33BB0-1490-B84C-BC22-5CF2B0E9129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7:38:38.459"/>
    </inkml:context>
    <inkml:brush xml:id="br0">
      <inkml:brushProperty name="width" value="0.09071" units="cm"/>
      <inkml:brushProperty name="height" value="0.09071" units="cm"/>
      <inkml:brushProperty name="color" value="#FF0000"/>
    </inkml:brush>
  </inkml:definitions>
  <inkml:trace contextRef="#ctx0" brushRef="#br0">7337 10441 6633,'-7'-15'1619,"-1"1"-1439,-2 0-180,0 3-90,-1 1-989,-3 0-445,9 0 1524,4-3 0,12-4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7:53:47.507"/>
    </inkml:context>
    <inkml:brush xml:id="br0">
      <inkml:brushProperty name="width" value="0.09071" units="cm"/>
      <inkml:brushProperty name="height" value="0.09071" units="cm"/>
      <inkml:brushProperty name="color" value="#FF0000"/>
    </inkml:brush>
  </inkml:definitions>
  <inkml:trace contextRef="#ctx0" brushRef="#br0">6098 8346 6363,'-7'-5'720,"0"1"-540,2 0 90,-1 1-90,0-1-90,0 0-1,-1 0 91,1 1-180,-1 0 90,0 0 0,0 0-90,-1 0 90,1 1-90,-1 1 90,0-1-90,1 1 0,-1 1 90,0-1-90,0 2 0,0 0 90,-1 1-90,0 0 0,0 2 90,-1 1-90,-4 3 90,-2 1 90,-5 4-90,4-3 0,-2 4 0,4-3 0,-4 5-90,5-4 90,-1 5-90,5-1 90,0 0-90,-2 6 90,3-2-90,-4 6 0,2-5 89,-1 4 1,1-5 0,-1 6 0,3-7 90,1 4-90,5-3 90,6 13-90,5-3-90,8 7 0,-2-11 0,7 8 0,1-2 0,7 10 0,-5-8 0,7 7 0,-7-11 0,1-1 0,3-2 0,-4-12 90,7 2-90,-6-8 90,8-4-90,-3-6 90,11-4-90,-9-1 0,10-7 0,-9-3 0,-1-2 0,-4-3 0,-11 2 0,3-15 0,-4-8 90,-1-3 0,-10 15 0,-2-2 180,-3-21-181,-1 19 1,0 0 0,-4-17 0,-8-3-1349,-8 14 180,-5 2-181,-3 16 1,-4 4 1259,-17-3 0,12 8 0,0 1 0,7 5 0,0 0 0</inkml:trace>
  <inkml:trace contextRef="#ctx0" brushRef="#br0" timeOffset="26635">16500 8490 5914,'2'-6'449,"0"1"-359,-1-1 90,-1 0-90,0 0 90,-1-1-90,-1 0 0,0-1 0,-1 1 0,0-1-90,-1 0 90,-1 1 0,0 0-90,0 0 90,0 1 90,-5-2-1,-3 0 1,-5-1-180,3 3 90,-2 0-90,5 3 0,-6-2 90,-1 0-90,0 1 0,-5 1 0,5 3 0,-6 3 0,5 2 90,-7 5-90,2 3 0,-8 4 0,7-2 90,-4 2 0,8-5-90,1 0 90,-2 1-90,6-3 0,-4 4 0,6-2 90,-3 4-90,5 1 0,-3 5 0,4-2 0,0 7 0,2 0 0,1 1 0,-2 11 90,5-3-90,-1 11 0,4-10 0,2 10 0,3-7 0,2 0 0,2 8 0,1-8 90,5 10-90,-2-12 0,5 5 0,1-12 0,3 6 0,-3-11 0,3 0 0,-3-10 0,9 2 0,-4-6 90,11-2-90,0-4 0,14-2 0,-7-2 0,15-6 0,-5-5 0,-1 0 0,-18 0 0,-1-1 0,17-13 0,-2-2 0,-5-3 0,-14 4 0,8-18 0,-16 15 0,0-2-45,-1 1 0,0-2 45,1-11 0,-4-2 0,-4 5 0,-3-1 0,-2-11 0,-2 0 0,-2 11 0,-3 0-360,-8-9 0,-7 3-405,-3 8 1,-5 3 600,-12-9 1,-4 1 0,5 11 0,-2 2 0,-3 4 0,1 0 0</inkml:trace>
  <inkml:trace contextRef="#ctx0" brushRef="#br0" timeOffset="29715">19793 8661 7083,'-2'-6'630,"0"1"-451,2 3-89,0 1-90,2 4 90,-1 0-90,2 3 90,-1 1 90,0 3 0,0 4 180,3 1-90,3-4 0,8-1-180,-1-7 89,13-4-89,5-9-90,18-10-179,-5-2-586,-14 3 0,-1-2-224,-6 2 0,-2-1 989,1 1 0,-2-1 0,11-18 0,-16 12 0</inkml:trace>
  <inkml:trace contextRef="#ctx0" brushRef="#br0" timeOffset="50999">6800 10682 6183,'-4'3'180,"0"0"-90,1-1-90,1-1 90,0 1 0,2 0 0,2-1 90,4 0-90,1-1-90,5 1 90,-4-1-90,1 0 0,-2 0 0,4 2 0,2-1 0,6 1 0,-3 0 0,1-1 0,-5 0 0,7 0-90,2 0 90,3 0 0,-5 0 0,-3 0 0,-6-1 0,3 1 0,-1 0 0,7 0 0,-5-1 0,1 1-90,-6-1 90,-4 0 0,0-1 0,-3 1 0,-1-3 90,-1 1-90,0-2 0,-1 1 0,1 0 0,-1 1 0,-1 1 0,-6-2 0,-3 2 0,-9 1 0,-2 1 0,-4 2 0,6 0 0,-4 2 0,6-2 0,1 0 0,2 0 0,6-1 0,-3 0 0,1-1 0,0 1 0,4-1 0,5-1 0,10 0 0,10-2 0,14-3 0,11-3 0,-5 0 0,10-3 0,-11 2-90,6-1 0,-15 3 90,-8 1 0,-12 3 90,-2 1-90,-5 2-1079,-5 6 1079,0-2 0,0 3 0,4-5 0</inkml:trace>
  <inkml:trace contextRef="#ctx0" brushRef="#br0" timeOffset="52415">7601 10751 5824,'6'-2'270,"1"1"-181,0-1 1,1 0 90,2 0-90,1-1 90,1 0-90,1 0 0,2-1 0,10-2 0,-4 1-90,24-5 90,0 1-90,-13 2 0,1 0 0,1 0 0,0 1 0,19-6 0,-22 7 0,-2-1 0,13-2 0,6 0 0,-7 2 0,-13 3 0,2 1-90,-7 0 90,5 0 0,-7 1 0,0-1 0,-7 1 0,1 0 0,-6 0 0,-3 1 0,-3 0 0,1 0 0,-2 0-180,1 0 30,-3-1 0,1 1 0</inkml:trace>
  <inkml:trace contextRef="#ctx0" brushRef="#br0" timeOffset="61964">5656 10715 6094,'6'0'449,"-1"1"-269,-1 0-90,0-1 0,1 1 0,0-1-90,2 0 90,1 0-90,0 0 0,1 0 90,0 0-90,2 0 0,0 0 0,2 0 0,0 0 0,1-1 0,1 0 0,2 0 0,7 2 0,3 0 0,1 2 0,8 2 90,-4-1 0,9-1 0,10-5-90,-9-1 0,4-4-180,-19 2-180,-5 1-180,-9 2 540,-1 1 0,-6 1 0,0 1 0</inkml:trace>
  <inkml:trace contextRef="#ctx0" brushRef="#br0" timeOffset="65864">16906 10669 6183,'-8'0'900,"0"0"-720,2 0 0,1 0-90,1 0 0,1 0 0,1 2 0,2-1-1,0 2 91,2-1 90,0 1-180,1-1 90,3 0-90,3-1 0,7 1-90,5-1 0,-1-1 0,9-1-90,-5-2 0,8-1 90,-2 0 0,-9 0 0,1-1 0,-8 2 0,1 0 90,-7 1 0,-1 1-90,-4 1 90,0-1-180,-2 1-690,0 0 1,0 0-1</inkml:trace>
  <inkml:trace contextRef="#ctx0" brushRef="#br0" timeOffset="70414">17240 10090 5809,'-7'10'105,"1"0"-15,0 2-90,-1 0 90,0 1 89,-2 7-179,3-4 90,-3 11 0,8-3-90,4 7 90,4-7-90,9 8 0,2-6 0,11 6 0,-5-7 0,1-4 0,-6-8 0,11 1 0,3-2 0,2-2 0,-2-4 0,-9-4 0,9-1 0,2-1 0,7-2 0,-11 0 0,3-3 0,-9-5 0,4-6 0,-9 1 90,-3-12-90,-8-2 90,-2-11-90,-4 5 180,-6-11-90,-7 4 0,-12-11-180,-2 10-45,1 18 0,-3 2-315,1 5 1,-1 2 449,0 0 0,-1 0 0,-23-8 0,17 11 0</inkml:trace>
  <inkml:trace contextRef="#ctx0" brushRef="#br0" timeOffset="73097">16031 10696 6363,'8'-3'360,"1"1"-180,-2 1 0,0 0 90,1 1-90,-1 0 0,0 0-1,-1 0 1,1-1-90,0 0 90,0 0 0,8 0 0,7-2-180,2 0 90,5-1 0,23-3-90,-2-1 0,-12 3 0,-1-1 0,10-1 0,-6 1 0,-16 3 0,6 0 0,-2 0 0,4 1 0,-11 1 90,-5-1 0,-8 1 90,1 0 90,-3-1 89,0-1-269,-6-1 90,-4 0-90,-5 0-90,-8 0 0,-2 2 0,-5 2 0,2 1 0,-18 3 0,-7 1 0,-13 4 0,13 0-90,8 0-270,18-3-1259,5 3-449,13-1 2068,6-1 0,11-4 0,2-5 0</inkml:trace>
  <inkml:trace contextRef="#ctx0" brushRef="#br0" timeOffset="95630">11908 10410 6273,'-2'-13'900,"0"1"-720,-1 0-90,1-1 90,-1 1 0,0 0-91,0-1 91,-1 1 0,-1-1 0,-2 0 90,-7-6-90,-8-2 0,-26-12-180,-3 7 0,17 12 0,-1 1 45,2 3 0,1 3-45,-19-4-45,20 7 0,1 2 45,-14 1 0,-11 3 0,16 2 0,5 3 0,11 0 0,-9 7 0,-3 5 0,-10 15 0,8-2-45,14-6 0,0 3 45,3-2 0,1 3-45,-6 9 0,2 2 45,5-7 0,1 0-113,2 0 1,3-2 112,-1 16-54,9-14 1,3 2 53,6 3 0,4 2 0,9 11 0,4 0-173,0-9 0,5-3 203,2-7 0,4 0 0,2-4-455,0-7 0,1-3 0,1 0 425,-1 0 0,1 0 0,3-4-30,10-1 0,3-5 0,-1-5-167,-8-6 1,-1-5-1,1-3 197,9-4 0,1-4 0,-2-5 30,-1-8 0,-3-5 0,-5-2-30,-7 6 0,-4-2 0,-2-3 0,0-13 0,-3-5 0,-6 1-180,-8 8 0,-5 1 0,-3-2-270,0-7 1,-2-3-1,-4 4 150,-1 11 0,-3 2 1,-3 2 299,-7-10 0,-4 6 0,-13-4 0,-3 6 0</inkml:trace>
  <inkml:trace contextRef="#ctx0" brushRef="#br0" timeOffset="96579">13971 9947 6543,'-47'-5'629,"0"-1"1,12 6 0,-1 1-540,-24 2 0,2 4-410,25 2 1,3 2 364,2 1 0,1 2-45,-9 10 104,11-5 0,-1 1-59,-2 3 0,0 0 90,-8 8 0,1 0-37,7-6 0,0 1 37,-5 6 0,1 1-45,7-6 0,2 2-45,-2 9 0,2 1-45,7-7 0,4-1 45,6 1 0,4-1-45,11 17 0,7-13 0,5 2 0,8 1 0,6 0-659,-2-8 1,3 1-1,1-3 659,11 5 0,4-5 0,-4-11 0,4-3 0,0-5-143,-6-7 1,0-4 0,1-3 164,-3-2 1,1-2-1,1-2 1,-4-1-23,5-4 0,-2-1 0,-2-6-90,-6-3 0,0-5 0,-3-3 0,-3 0-420,-1-11 0,-6-2 1,-1-3 36,-5 5 1,0-4 0,-3 0 0,-3 2 362,-2-5 1,-3 2 0,-5 0 0,-5 5-1,-5 0 1,-2 5 0,-9 2 0,0 0-1</inkml:trace>
  <inkml:trace contextRef="#ctx0" brushRef="#br0" timeOffset="109246">8475 10837 6543,'4'0'1260,"-1"0"-901,-1 0 631,-1 0-810,1-1-90,-1 0 0,2-1-90,2-1 90,5-4 89,6-4-179,2 0 0,10-7 90,-2 3-90,8-4 0,-8 4 0,4-2 0,-9 5 0,5-2-180,-4 2 1,-6 4-631,-1 1-539,-7 2 1349,-2 2 0,-3 3 0,-4 2 0</inkml:trace>
  <inkml:trace contextRef="#ctx0" brushRef="#br0" timeOffset="109663">8577 10918 6183,'9'-7'1350,"4"-2"-1260,0-1 0,3-2-90,-1 0 179,11-8-89,5-5-180,0 0-179,1-1-271,-10 9-781,9-5 1321,-9 8 0,4-1 0,-10 8 0</inkml:trace>
  <inkml:trace contextRef="#ctx0" brushRef="#br0" timeOffset="131945">3610 12150 7083,'-25'-15'1349,"2"0"-1169,3 3 90,4 2-90,3 3-90,3 4 0,4 6-90,4 13 0,3 2 90,3 12-90,4 11 0,3 8 0,-4-18 0,0-1-90,4 17 90,1 2 0,-3-20 270,2 0-1,-2-13 181,7-14 0,6-18-270,16-23-90,0-4-45,-7 5 0,2-4-90,0 3 0,1-1-488,-6 6 0,2-1 0,0 1-187,-2 1 0,0 1 1,-2 2 134,4-5 1,-4 3 584,9-14 0,-32 26 0,-6 5 0</inkml:trace>
  <inkml:trace contextRef="#ctx0" brushRef="#br0" timeOffset="133395">20965 11820 6723,'-10'-18'1889,"2"2"-1439,0 1 0,1 3-181,2 0 91,2 0-270,3 5-90,2-1 0,2 7 90,6 5 0,2 8 0,1 4 0,0 7-90,-4-1 90,3 15 0,0 4 0,2 10 90,-3-14 269,2-5 91,6-29-90,17-26-270,3-16-120,-15 9 0,2-6 0,0 0-356,0-1 0,-1-1 0,3-2 296,-3 3 0,1-1 0,2-1 0,-1 1 0,-1 0 0,2 0 0,-2 1 0,0 2 0,2-2 0,-2 2 0,1 1-60,1-1 0,1 1 0,-2 4-210,0 0 0,0 2-540,1-3 1,-2 4-450,4-4-1350,-22 24 2609,-17 16 0,-12 12 0,-4 1 0</inkml:trace>
  <inkml:trace contextRef="#ctx0" brushRef="#br0" timeOffset="146362">7031 14404 6813,'-5'1'900,"1"0"-721,2-1-89,-1 0 0,1 1 0,1 0-90,0-1 90,-1 1 0,1 0 0,-1 0 90,0 1-90,0-1 180,-1 0-90,0 0 0,0 0 90,0 0-181,0 0 1,-1-1-90,2 0 90,1 0-90,7 0 0,3 0 0,8 1 0,-2-1 0,7 1-90,-2-2 90,5 0 0,-7-1 0,-3-1 0,-6 1 0,1 0 90,-3-1-90,0-1 0,-4 1 180,-5 1 0,-5 0 0,-6 0 0,-1 1 90,-9-1-90,2 0-90,-5 1 0,4-1-90,6 1 0,6 0 0,5 1 0,2 1 0,6 2 0,0 0 0,7 1 0,3-1 0,5 0 0,-3-1-180,4-1-1259,-5-3-900,2 0 1170,-7 0 1169,-3 0 0,-9 3 0,0-1 0</inkml:trace>
  <inkml:trace contextRef="#ctx0" brushRef="#br0" timeOffset="148646">7865 14435 6094,'-6'2'539,"1"0"-449,2 0 0,0 0-90,2 0 90,1 0-90,0-1 0,1 1 90,1-1 0,1 1 0,0-1-90,2 1 90,-1 0-90,3 1 90,1-1 0,3 1 0,6-1 0,-1-1-90,6 0 90,-7-2-90,1-1 0,-5 1 0,7-2 90,3-1-90,6 0 0,-6 0 0,6-1 0,-6 1 0,6 0 0,-6 1 0,3-1 0,-6 1 0,4-2 89,-1 0-178,-4 2-901,-1 0 990,-8 3 0,-6 1 0,-3 1 0</inkml:trace>
  <inkml:trace contextRef="#ctx0" brushRef="#br0" timeOffset="154410">9200 14496 5824,'5'0'90,"1"-1"0,-2 1 89,0-1-89,-1 0 0,2 1 90,0-1-90,2 0 0,2 0 0,2 0 0,4 0 0,2 1 0,17-3-90,-6 1 90,26-2-90,-6 0 0,11-1 0,-15 2 270,3 0 0,-16 3-1,5 0-269,-11 2 90,-1 1-90,-8 1 0,2-1-269,-6 0-901,-3-3 1170,-6 1 0,-4 0 0,-3 0 0</inkml:trace>
  <inkml:trace contextRef="#ctx0" brushRef="#br0" timeOffset="161777">854 1332 6903,'-1'-18'1889,"1"2"-1349,0 0-1,0 1-89,0 1 0,1 3-90,0 1-180,0 3-1,-1 1 1,1 2-90,0 1 180,0 2-90,1 8-90,-2 8 0,1 7 0,-6 24-45,3-17 0,-2 4 0,0 23 0,-1 4-45,2-5 0,0-1 0,0 1 0,2-3 0,1-5 0,2-4-450,1 12-90,2-4-1798,5-15-271,3-31 2609,0-7 0,3-18 0,-4-3 0</inkml:trace>
  <inkml:trace contextRef="#ctx0" brushRef="#br0" timeOffset="162247">1232 1233 6363,'-5'-22'2789,"-6"6"-2429,-14 32-1,-8 10-134,8-3 0,-1 2-45,-12 16 0,14-13 0,1 1 90,-6 17-180,2 0 89,13 2-89,15-22-90,7 4 90,9-13 0,19 4-90,11-3 0,3-2 45,-19-8 0,0-2-45,13 3 0,-2-2 0,-5 0 0,-21-4-90,5 1-1079,-10-1-1170,1 1 1080,-4 0 1259,3 0 0,-3-3 0,3 0 0</inkml:trace>
  <inkml:trace contextRef="#ctx0" brushRef="#br0" timeOffset="162828">1648 1490 6993,'-10'-1'2249,"1"0"-1170,-2 0-629,5 1-90,2 0-270,11-1 0,3 1-1,18-2-89,4-2 0,2 1 0,9-3 0,-12 2 0,0 0-449,-3 1-1,-14 1-1259,3 0-540,-11 1 2249,-2 3 0,-5 1 0,-1 2 0</inkml:trace>
  <inkml:trace contextRef="#ctx0" brushRef="#br0" timeOffset="163162">1719 1629 6993,'1'7'2429,"1"-2"-1260,9 1 90,11-1-719,7-1-360,1-1 90,7-2-90,-6 0-90,0 0-1,1 0-89,-12 1-179,-2-1-451,-6 0-539,-6-1-1800,-5-2 1530,-1-2 1439,-3-1 0,-2-3 0,0-2 0</inkml:trace>
  <inkml:trace contextRef="#ctx0" brushRef="#br0" timeOffset="164177">2221 1126 6993,'-11'-5'2339,"1"0"-1710,1 2 271,-1 1-630,4 2 89,4 2-269,5 2 180,12 7-180,-1-1 90,19 10 90,3 1-180,3 1 0,-12-7 0,2 1 0,20 12 0,-1 2-45,-19-12 0,-2 0-45,11 9 0,-3-1 0,-3-1 90,-15-10-90,-3 0-270,-4 1-810,-4-6 1,-2 0-1709,2-4 2788,0-11 0,0-1 0,1-5 0</inkml:trace>
  <inkml:trace contextRef="#ctx0" brushRef="#br0" timeOffset="164611">2719 1140 6363,'1'-9'1889,"0"0"-809,0 0-721,1 3 541,1-2-360,1 6-271,1 1 271,0 5-270,-2 1 90,2 10 90,-3 17-181,-1 7-179,-2 7 0,-3 12 0,0-1-90,-1 2 45,0-20 0,1 1-45,-1-7 0,0 0 0,0-1 0,0 1 45,-1 5 0,1-2-45,-2 16 0,1-3-90,3-4-449,3-21-451,1-3-1888,2-17-91,3-19 2969,1-3 0,2-9 0,-2 6 0</inkml:trace>
  <inkml:trace contextRef="#ctx0" brushRef="#br0" timeOffset="165012">2985 1635 8162,'-5'-2'2249,"2"1"-1979,2 3 270,0 8-271,1 0 181,1 15-90,1 4-270,-1 2 0,0 3-90,-2-9 0,0 11 0,1-11-630,-1 13-1079,3-18 450,0-3-1260,7-14 2519,-2-8 0,5-8 0,-2-2 0</inkml:trace>
  <inkml:trace contextRef="#ctx0" brushRef="#br0" timeOffset="165578">3002 1577 6363,'4'-11'2159,"4"-1"-1619,7-1-360,1 2 180,8 3-181,-7 5 1,4 3 0,-7 3 270,2 8 180,-8 16-271,-7 5-179,-7 2-90,-6-6 0,2-10 90,-1 3-180,3-6 90,1 2-90,6-9 90,4 1 0,2-3 0,12 1 90,2-1-90,3-1 270,7 4-1,-4 2 361,7 12-180,-11 0-271,-7 2 181,-19 1-180,-14-3-180,-4-2-90,-17 1-720,8-13-359,1-4-2429,8-20 0,18-16 3508,4-3 0,11-8 0,1 11 0</inkml:trace>
  <inkml:trace contextRef="#ctx0" brushRef="#br0" timeOffset="166244">3425 502 6543,'-3'-8'2969,"2"3"-1710,-4-2-809,2 4 269,-2 0-539,2 3 90,-4 3-180,2 2 0,-7 14 0,-12 22-45,7-9 0,-3 3-45,-4 9 0,0 1-180,3-4 0,1-2-45,4-8 0,2-3-1394,-3 13 360,10-23-1260,3 3 2519,5-14 0,3 0 0,1-6 0</inkml:trace>
  <inkml:trace contextRef="#ctx0" brushRef="#br0" timeOffset="166678">3135 512 6723,'-9'-13'3688,"3"3"-2968,1 3-181,4 5-359,7 6 180,5 6 90,15 19-90,10 18-271,-12-14 1,0 2 0,0 0 0,-1-2-90,-3-5 0,-1 0 90,1-2 0,-2-2-90,4 2 180,11 14-180,-15-21 90,7 8-90,-14-15 90,3 2-450,-10-9-3148,-8-14 3508,-9-10 0,-1-2 0,-1 0 0</inkml:trace>
  <inkml:trace contextRef="#ctx0" brushRef="#br0" timeOffset="167494">3643 828 7982,'3'11'900,"-1"-1"-720,-1 12-90,-1-5 90,-1 14-180,-2-10 90,-4 14 0,-4 0-90,-2 4 90,0-2 269,5-14-179,4-12 450,6-10-450,2-9-180,1-3 90,4-14 0,-4 6-90,5-18 90,-4 11 89,3-19 271,-3 2-180,0 1-90,-2 7 0,-2 15-180,-2 11 90,0 0-90,1 6 0,1 2 90,0 2-90,3 5 0,-1 0 0,5 8 90,-2-3 0,6 12 0,0 1-90,0 0 180,4 9-180,-6-14 269,10 21-179,-6-14 0,2 4 0,-3-6 0,-4-8-90,-1-1 90,-2-3-90,-2-3 0,-1-3-719,3 1-3509,-8-16 1170,-3-3 3058,-5-6 0,-4 1 0,3 6 0</inkml:trace>
  <inkml:trace contextRef="#ctx0" brushRef="#br0" timeOffset="167997">3584 1056 7443,'13'6'3148,"-1"-1"-2428,9-4-451,-5-2 181,13-2-360,-10-1-270,14-4-539,-14 2-1800,9-7 1170,-15 2 1349,-2-7 0,-8 7 0,-2-3 0</inkml:trace>
  <inkml:trace contextRef="#ctx0" brushRef="#br0" timeOffset="169827">3681 1528 7173,'-2'-9'3328,"5"4"-2878,4 6-180,3 5 89,6 10-89,0 5-90,0 2 0,1 10-90,-7-3 0,-2 0-90,-4 2 90,-3-12 0,-1-1 0,1-8 90,3-13-90,0-4-90,6-19 0,2-9 0,0-3 0,5-12 0,-4 17 90,0 2-90,0 10 179,2 21-89,1 8 0,2 15 0,-6-1 0,-2 7-90,-5-7 0,-1-1 90,-2-1-90,-1-11 0,0 0 0,1-7 0,1-4 0,5-9-90,1-3 90,11-21 0,-6 7 0,7-13 0,-5 10 0,5-9 0,-5 12 0,7-4 90,-7 27-90,-1 6 90,0 28-90,-5 10 90,0 3-90,0 1-90,-2-15 0,6 5 0,-2-13-449,12-1-91,0-25 180,1-5 90,-1-14 91,-8-2-271,5-18 450,-6 8 0,-5 6 0,0 0 90,3-11 0,-3 2 90,-2 9 180,-5 20 0,-2 7-1,-2 10 91,-3 16 90,-2 4-90,0 19-270,7-6 0,4-1-90,8-16 0,2-11 90,17-2-90,23-11 0,2-8 0,-2-7 0,-21-4 90,-16 4 0,-7-8-90,-8 6 90,-13-9-1,-15 11-89,-3 3-359,-13 8-541,14 6 181,2 1-181,12 2 1,13-3-1620,24-4 1620,9-5 719,24-7 360,-13 1 449,10-5 810,-9 0-359,-1-1-541,-8 3 91,-17 7-90,-9 4 629,-1 1-719,-5 3 180,-6 1-361,-10 7-179,-4 1 0,-13 11-180,2 5 90,0 0 0,1 12 0,12-4 0,4 1 0,6-1 90,7-10 0,9 3 0,-1-8 90,17 2-90,3-16 0,1-5 90,11-19 0,-12-12-90,0-4-90,-17 7 0,-2-1 0,-1-12-45,-5-6 0,-3-5 45,-4 16 0,-1 0 0,0-8 0,-1 0 0,-3 6 0,-1 5 0,-1-2 90,-8-8-180,-1 40-1439,0 32-1170,3 21 540,12-3 1,3 1 2158,5 11 0,0-24 0,2-1 0,6 0 0</inkml:trace>
  <inkml:trace contextRef="#ctx0" brushRef="#br0" timeOffset="170612">5531 1280 7083,'-1'-31'5667,"-5"1"-4948,-7 0-449,-5 11-270,1 10 90,-13 13 0,3 9-45,1 3 0,0 4 45,-14 23 0,2 4-90,16-7 0,13-12 0,7 7-90,4-12 90,16 4 0,10-23 0,3-6 0,5-12 0,-11-5 0,-3-2 0,1-2 90,9-14-90,7-8 180,-16 14-180,-14 18 180,2-2 90,-3 15-1,1 7-179,-2 6 90,1 19-90,-2 10-90,1 4 45,-3-10 0,-1 4 0,0-2 0,0 0-45,0 0 0,0 2 0,0 11 0,0 0 0,-1-11 0,-1-1 0,1-1 0,0 1-45,-1 1 0,1-3 135,0 11-90,0-4 360,1-11-180,-1-20 90,3-2-90,0-10 269,4-11-179,3-15-180,2-4-45,-3 0 0,1 0-45,4-12-495,-1 4 1,0-3-1485,-5 9 0,-2-1-90,-1-6 0,-3 0 270,-5-15 1799,-17 13 0,-9 27 0,-6 6 0</inkml:trace>
  <inkml:trace contextRef="#ctx0" brushRef="#br0" timeOffset="176777">19516 1310 6723,'3'-28'2069,"0"1"-1349,0 2-1,0 2 1,0 3-91,0 3-179,-1 1-90,0 3-90,-1 2-90,0 2 0,0 1-90,0 2-1,0 1-89,0 2 0,0 0 90,0 2-90,0 2 90,1 2-90,1 4 0,0 3 0,0 3 0,2 6 0,0 4 0,-1 4 0,1 5 0,1 21 0,-3-9 0,-1-5 0,0 1-135,-2-7 1,0-1-91,0-1 0,0 1-405,-1 1 0,1-2-1168,4 6 718,1-5-1079,12-14 2159,-2-17 0,7-7 0,-5-4 0</inkml:trace>
  <inkml:trace contextRef="#ctx0" brushRef="#br0" timeOffset="177311">19964 1256 6993,'-3'-3'1439,"-5"3"-1169,-8 10-180,-2 3 90,-19 15 0,13-10 0,-1 2-45,1 0 0,-1-1-46,-2 3 1,3-1 90,-2 2 0,11-3 90,16-8-180,4 0 90,18 2-180,-4-5 90,22 8 0,-1-1-90,-8-4 0,1 1 0,21 7 90,-5-2-90,-19-7 0,-13-6 180,1 1-180,-6-1 90,4 0-180,-8-3-1350,1-2 361,-3-1-1350,2-4 2429,-3 0 0,2-2 0,-2 2 0</inkml:trace>
  <inkml:trace contextRef="#ctx0" brushRef="#br0" timeOffset="178193">20491 1403 7533,'-5'-3'2069,"-1"0"-900,1 2-719,0 0 179,-1 2-269,3-1-90,0 1-180,18-1 0,2 0-90,26 0 0,-7 0 0,15 0-90,-16 0 90,-1 0-90,-8 0-540,-10 0 1,-1 0-1350,-8-1 1979,-17 4 0,0-1 0,-9 4 0</inkml:trace>
  <inkml:trace contextRef="#ctx0" brushRef="#br0" timeOffset="178561">20507 1554 6453,'-4'3'1619,"2"0"-1169,1 0 0,2-1 539,9 0-539,2 0 360,17-1-271,5-1-269,1-1 0,12-1-180,-9 2 0,-2-1 0,2 1-270,-10 0-989,-3-1-1260,-7 1 990,-13-2 1439,-9 0 0,-2 0 0,-5-1 0</inkml:trace>
  <inkml:trace contextRef="#ctx0" brushRef="#br0" timeOffset="181444">21242 1061 7083,'-9'-9'2339,"0"0"-1620,0 1-89,1 0-1,0 1-179,0 1 270,-1-3-540,3 3 359,-2-3-449,4 5-90,0-1 0,5 5 90,2 2-90,9 6-90,0 1 90,18 13 0,-7-3 0,1 1-45,2 1 0,1 1 45,0 0 0,0 1-45,0-1 0,-1-1 45,13 13 0,0-3 0,-2 0 0,-16-13 0,-1-2 0,-4-3 0,-3-3 0,1-1-179,2 0-1,-6-6-540,3-4-1169,1-12 180,0-12 990,-1-8 539,-7 1 0,0-10 90,0 12 90,1-6 90,3 4 359,2 1 451,3-4-270,-2 5-271,-3 10 451,-4 6-450,-3 7-180,0 0 0,-1 4 89,-2 2 1,2 6 0,-2 10-180,-2 12-90,-2 4 0,-7 21 0,1-15 0,-1 3 0,0 3 0,-2 1-244,0 2 0,0-2 244,2-8 0,1-3 0,-4 13 0,5-17 0,0 1 0,-7 23 0,1-4 0,4-8 0,7-23-90,1 4-630,5-12-89,1-2-270,2-4 397,0-3-1746,2 0 2428,-2 0 0,2 0 0,-2-1 0</inkml:trace>
  <inkml:trace contextRef="#ctx0" brushRef="#br0" timeOffset="182160">21918 1494 6993,'1'2'2609,"-3"8"-2250,-5 16-269,-1 0 270,-5 17-90,-2-2-180,-1 0 90,-5 7 0,3-9-90,1-4-90,4-8 90,8-14 89,7-12-179,6-10 90,2-5-90,9-21 0,-6 8 0,4-11 0,-6 9 0,3-14 90,-4 12 0,3-7 0,-7 17 90,2-3 0,-2 3-180,1 7 90,-3 7 0,2 14 90,0 10 0,6 23-90,-3 5-90,0 4 90,-2 5-90,-2-11 0,1-1 0,1 1 0,1-17 0,0-3-360,5-5-899,-1-13 269,0-1-1618,2-12 2608,-6-6 0,-1-2 0,-5-2 0</inkml:trace>
  <inkml:trace contextRef="#ctx0" brushRef="#br0" timeOffset="182345">21884 1732 7083,'14'-8'989,"29"-11"-2338,3-2 899,-17 8 1,0 1 449,16-11 0,-17 6 0,-2-1 0</inkml:trace>
  <inkml:trace contextRef="#ctx0" brushRef="#br0" timeOffset="183860">22365 420 6543,'2'-9'1619,"-1"-1"-1169,0 2 450,1-4-271,-2 2-179,1 0-270,-2 6-90,-1 4 0,-3 13 0,-1 8 0,-2 6-90,-3 17 0,3-14 0,-10 28 45,6-27 0,-1 2-180,-4 3 0,0 1-495,-1 1 0,0-4-989,-7 12 630,12-21 989,10-16 0,3-7 0,0 0 0</inkml:trace>
  <inkml:trace contextRef="#ctx0" brushRef="#br0" timeOffset="184393">22148 464 6633,'0'-6'1529,"1"0"-989,-1 0-270,0 2 0,1 1-180,1 3 0,3 3 90,3 4-91,0 0 91,13 13-90,-3-3 0,4 4 0,3 4 0,-10-10 90,11 13-90,-12-12 0,10 12 0,-11-11 0,9 9 0,-4-5 0,4 2-90,-5-4 0,-5-8 0,-6-5-180,-4-4-1169,1-2 269,-3 0-1258,1-6 2338,-1 2 0,0-5 0,0 3 0</inkml:trace>
  <inkml:trace contextRef="#ctx0" brushRef="#br0" timeOffset="184844">22577 745 6543,'1'-8'3688,"0"3"-3418,1 3-270,-1 4 180,4 7-180,-3-1 90,4 10-90,-3-5 0,2 11 0,-2-9 0,2 12 0,-3-11 0,2 10-900,1-7-1528,-1-2 2428,-1-6 0,-1-10 0,-2-4 0</inkml:trace>
  <inkml:trace contextRef="#ctx0" brushRef="#br0" timeOffset="185493">22621 682 6453,'6'-8'1979,"5"-1"-1529,8 1-270,1 3-90,-1 3 0,-1 5 0,-9 0 90,5 4-90,-8-2-1,-1 6 1,-6-3 90,-5 7-90,-7 4-90,-2-2 0,0-1 90,4-3-90,6-7 0,1 0 90,4-3 0,2-2 0,5 1 0,-2-1 0,8 1 90,4 0-90,8 3-90,0 1 90,-4 1 0,-4 3 90,-9-3-1,2 5 1,-6-4 180,-3 4-180,-4-4 90,-7 4-180,-8-1 0,-2-1-90,0 0 0,4-3 0,8-4-360,-2 2-270,4-2-1708,-4-3 988,3 0 1350,-8-4 0,3 0 0,-3-2 0</inkml:trace>
  <inkml:trace contextRef="#ctx0" brushRef="#br0" timeOffset="188011">22665 1373 7353,'0'-6'1979,"0"1"-1530,0 2-89,0 0-90,1 2-180,0 1 0,3 3 0,0 1 0,2 3-90,0 1 90,1 3 0,3 8 0,1 5 90,0 9-180,-3-6 90,-1 3-90,-2-9 0,-1-1 89,2-3 91,-2-7 0,1-3 270,1-3 90,6-10-270,1-6-180,6-12-90,-5 2 89,4-11-89,1-1 90,-2 1-90,0 4 0,-5 9 0,-5 9 90,5 0-90,-1 10 0,-1 4 90,2 14-90,-2 8 90,0 1-90,0 13 0,-3-6 0,0-2 0,-1 0 0,-3-13 0,0-2 0,1-6 0,5-15 0,5-9-90,14-28 0,-2-3 45,-8 13 0,-1 1-45,6-10 1,-3 8 89,-8 19 0,-5 9 0,4 9 0,-4 2 89,5 17-89,-2 4 0,-1 3 0,4 8-179,0-10-1,1-1-990,5-4-988,2-17 808,0-1-997,11-15 2347,-12 0 0,8-5 0,-7 3 0</inkml:trace>
  <inkml:trace contextRef="#ctx0" brushRef="#br0" timeOffset="188393">23643 1371 6543,'-16'12'1619,"-1"6"-1439,1 1 90,0 12-180,9-12 180,2 15 0,11-8-90,20 5 0,6-14-91,5-6 271,1-19 0,-15-11-180,-2-2 90,-14-17-180,-17 4-90,-4 0-360,-16 1-2518,-7 15 2878,5 7 0,5 7 0,20 9 0</inkml:trace>
  <inkml:trace contextRef="#ctx0" brushRef="#br0" timeOffset="188943">24140 1410 7892,'-13'-8'2609,"2"3"-2159,-8 7-1,-2 6-269,-1-1 0,-10 8 0,3 3-90,0 0-90,-5 9 90,12-2-90,1 1 0,7 3 90,14-9-90,3-1 90,16-6-90,17-17 0,3-8 90,10-19-90,-18 1 45,-13 5 0,-3-1 45,2-11-45,-6 3 0,0-2 45,-2-10-45,-4 7 0,-2-3 90,-3 2 0,-2 1-46,-1-2 1,-2 1-90,0 2 0,-3 6-989,-10 4-1260,5 26 900,4 17-1349,7 14 2698,5-8 0,2 9 0,1-7 0</inkml:trace>
  <inkml:trace contextRef="#ctx0" brushRef="#br0" timeOffset="189794">24573 1470 6993,'9'-29'4228,"-7"1"-3869,-7 5 181,-11-1-360,-14 12-270,-8 9 90,-1 8-90,5 12 90,11 1 0,-8 12 0,9-6 0,-7 19 0,18-12 0,3 0 0,14-4 0,12-17 90,2-4 0,16-17 90,-1-12-180,0-2 180,4-12 90,-13 10-180,-1 0 179,-5 5-89,-8 9-90,-1 6-90,-3 4 90,-3 11-90,-1 2 90,-1 15 0,-3 14-90,0 4 0,-2-9 0,0 3 0,-2-2 0,1-1 0,0 1 0,0 1 0,-1 7 0,0-1 0,0-4 0,0-1 45,0-2 0,1-1-45,-3 22 0,3-29 0,2-14 180,1 0 90,3-5-90,-1-3 90,9-9-181,-3-3 181,12-11-90,0-5 0,2 0-180,0-2 90,-6 6 0,7-7-450,-5 5-2158,9-13-1080,-11 7 1799,-4 1 180,-8 4 1619,-9 11 0,-5 5 0,-4 3 0</inkml:trace>
  <inkml:trace contextRef="#ctx0" brushRef="#br0" timeOffset="200442">835 2307 6543,'-17'1'1709,"0"0"-1259,2 0 90,2 0-180,3 0 89,2-1 91,7 1-270,6-2 180,19-2-91,20-6-269,6-2-45,-8 1 0,3-1-45,-3 1 0,1-1 0,0 1 0,1-1 0,10-2 0,-1 1-261,-13 4 1,-2 0 260,-1 0 0,0 1 0,-2 1 0,-2 0 90,6 0 0,-6 2 90,-9 1-1,-16 1-179,-2 1-449,-8-2-1279,-2-1 379,2-2 1349,7-11 0,4 1 0,5-6 0</inkml:trace>
  <inkml:trace contextRef="#ctx0" brushRef="#br0" timeOffset="201559">19671 1925 7982,'-4'-1'990,"1"0"-630,2 2-270,1 1 269,3 6 91,8 1-90,3 2 90,21 3-91,15-6-269,4 0-45,-13-6 0,1-2 0,-5-1 0,-1-1-45,0 0 0,0 0-135,7-2 0,-2 0-1304,18-3 270,-3 1-1350,-12 3 2519,-31 4 0,-9 3 0,-14 2 0</inkml:trace>
  <inkml:trace contextRef="#ctx0" brushRef="#br0" timeOffset="236408">2801 2544 6183,'-17'2'990,"2"0"-720,3-1-90,4 0 0,5-1-1,13 0-89,20-5 0,7-1-45,-2 0 0,3-2 0,0 0 0,3-1-45,13-3 0,2-1 0,-10 3 0,1-1 0,-7 3 0,2-1 0,0 1-158,10-2 1,3 1 187,1-1 0,4 0 0,-1 1 0,-8 1 0,-2 1 0,3-1 15,-3 1 0,3 0 0,0-1 0,-4 2-703,-1-1 1,-2 1 0,-2 1 657,-1-1 0,-1 1 0,-1 0 45,11-2 0,-2 2-395,-12 0 0,-1 0 350,0 1 0,1-1 35,3 0 0,-1 0 55,19-4-90,-2 0 250,-8 0-160,-19 4 1893,10-3-1983,8-1 0,-2 1-180,-5 1 116,-11 1-1645,-14 3 1716,-3-1 0,-11 1 0,-6 0 0</inkml:trace>
  <inkml:trace contextRef="#ctx0" brushRef="#br0" timeOffset="237858">21958 2284 6183,'-13'-6'1979,"-11"-3"-1529,12 4-90,2-1-270,18 5 180,30 3-180,-7-1 0,2 1-90,1-1 0,4 1-201,3 0 0,4 0 1,1-1 200,1 0 0,0 1 0,0-1-330,1 0 1,1 0 0,2 1 306,-3-1 1,3 0 0,0 0 0,1 0-1,1 0 1,1 0-1,0 0 1,0 0 66,0 0 1,1 0 0,-1-1 0,2 1-620,4 0 0,2 0 0,-1-1 0,-6 1 635,-7-1 0,-4 0 0,1 0 30,4-1 0,1 1 0,-3-1-535,7 1 0,-3-1 445,-1 0 0,1 0 103,3 0 1,-2 0-284,-13 0 1,-2 0-46,-1-1 0,0 1-400,1 0 1,-3-1 624,7 3 0,-6 0 0,-15 2 0</inkml:trace>
  <inkml:trace contextRef="#ctx0" brushRef="#br0" timeOffset="246158">3938 10579 7173,'-47'-6'2788,"1"0"-2248,1 2-180,3-1 0,5 2-1,6-1-89,8 1-90,5 1-90,9 0 0,14 0 0,23-1-90,29 0-540,-2 1 1,5 1-586,-4 0 1,1 2-245,-12-1 0,1 1 0,-3 0 1369,-2 1 0,-3 0 0,-6 0 0,-3-1 0,6 1 0</inkml:trace>
  <inkml:trace contextRef="#ctx0" brushRef="#br0" timeOffset="246459">4187 10350 6543,'-27'-20'2699,"14"5"-2519,25 10-180,9 7 180,32 12 179,-3 10-89,-20-6 0,-1 2 0,12 15 0,-16 6 0,-19-9-91,-18 21-854,-1-24 1,-3 1-1170,-9 10 0,-1-1 1844,-10 8 0,3-11 0,27-34 0</inkml:trace>
  <inkml:trace contextRef="#ctx0" brushRef="#br0" timeOffset="247508">21276 10330 8702,'-2'-4'2249,"-6"2"-1800,-15-1-359,-1 2 0,-25 0 0,-3 2-90,17 1 0,-2 0-225,-5 2 1,0 0-361,10 0 0,3 0-1663,-25 5 1078,36-3 1170,12-2 0,8-1 0,3 0 0</inkml:trace>
  <inkml:trace contextRef="#ctx0" brushRef="#br0" timeOffset="247908">20932 10261 6543,'1'-5'1439,"1"0"-1079,0 1 270,0 1-360,-2 1 90,-1 1-91,-3 1 271,-8 3-270,-11 4-180,-15 6-90,3 0 0,-11 11 90,17 0 0,6 10-90,17-5-90,31 8-1439,20-6 404,-12-12 1,1 0 539,-5-5 1,-1-2 584,23 8 0,-26-12 0,-4-1 0</inkml:trace>
  <inkml:trace contextRef="#ctx0" brushRef="#br0" timeOffset="267407">3643 3613 6543,'-3'-10'1529,"1"1"-1079,1 0-180,1 0 0,0 1-90,1 2 0,1 0-90,1 2-90,1 1 90,1 2-90,0 2 89,2 4-89,1 2 90,0 3 0,1 4 0,3 9-90,0 5 0,-1-1 90,0 5-90,-6-11 180,0 3 0,-2-9 270,-2-3 0,0-7-181,0-2-89,2-10 0,2-9-90,3-13-90,1 1 0,4-12 90,-1 10-90,3-2 90,-3 12-90,3 7 0,-1 13 0,4 8 90,-3 4-90,1 14 0,-5-1 90,0 14-90,-5-11 0,-2-1 0,-4-16 0,0-6 0,-1-9 0,3-10 0,2-3 0,2-8 0,1 3 0,7-14 0,1 2-90,0 1 90,2 7 0,-2 21 0,3 10 90,-4 9-90,-1 7 0,-5-3 0,1 9-90,-1-6-360,3 11-629,0-14-720,9-3 719,-2-10 1,5-9 90,-3-5 989,2-4 0,-1-2 0,1-3 0</inkml:trace>
  <inkml:trace contextRef="#ctx0" brushRef="#br0" timeOffset="267773">4419 3435 6993,'-9'22'2339,"-2"8"-2069,0 2-1,-2 12 1,9-8-180,3-2 0,15 0 0,13-18-90,16-3 0,-4-11 0,8-14-90,-19-8 90,-3-12 0,-15 3 90,-16-11-180,-9 12-360,-6-3-179,2 14-1080,4 8 1709,16 10 0,2 2 0</inkml:trace>
  <inkml:trace contextRef="#ctx0" brushRef="#br0" timeOffset="268342">4909 3399 6813,'12'-12'2609,"-7"1"-2160,-8 3-179,-15 7-90,-2 8 180,-14 15-90,5 8-90,-4 12-90,11-5 89,9 6-89,16-15 0,3-2 0,15-7 0,5-15 0,11-9-90,-6-7 90,6-17 180,-12-5-90,2-15-90,-10 6 90,-8-16 90,-10 8-90,-1 0-1,-4 6 1,0 18 0,-3-4 0,-1 10-180,1 4 0,1 15 0,4 12 0,0 16-90,5 11-180,2 2-89,4 2-271,1-11-1529,7 11-539,5 3 1438,1-3 1260,2-5 0,-6-15 0,2-3 0</inkml:trace>
  <inkml:trace contextRef="#ctx0" brushRef="#br0" timeOffset="269141">5505 3365 6543,'1'-19'3508,"-6"-17"-2428,-7 8-271,-12-9-449,0 18 0,-17 10-180,3 14-180,-11 14 0,13 3 0,-1 19 0,17-4 0,4 9 0,10-14 0,15-3 90,10-19-90,12-9 0,-3-8 0,4-10 90,-10-1-90,8-13 0,-8 6 0,9-16 0,-12 14 0,0-1 0,-7 13 0,-5 9 0,-4 8 0,1 10 0,-2 10 0,-1 3 90,0 18-90,-1 3 0,0 2 44,0-15 1,0 1 45,0 25-90,1-22 0,0 1 0,1 18 90,2-9-90,-2-19 180,2 2 180,1-6-90,0-4 90,3-11-90,1-16-181,6-11-89,-1-3 0,6-15 0,-4 5 0,5-8 0,-6 10-629,1 0-2339,-8 12-451,-8 2 1800,-7 8 1619,-11 9 0,-3 6 0,-2 3 0</inkml:trace>
  <inkml:trace contextRef="#ctx0" brushRef="#br0" timeOffset="287506">21876 9534 7173,'20'-25'1709,"-2"1"-1169,-2 1-1,-3 2-89,-2 1-90,-3 4 0,-2 2-91,-4 3 1,-4 2-90,-7 5-90,-8 4 90,-34 13-135,13 0 0,-5 4-75,4-1 0,-3 2 0,1 0-574,-13 7 0,0 1 424,0 1 1,2 1-136,17-7 0,1 0-811,-9 7 1,0 1-134,8-2 0,1 0 1259,2-1 0,2-2 0,-5 11 0,20-18 0</inkml:trace>
  <inkml:trace contextRef="#ctx0" brushRef="#br0" timeOffset="287857">21131 9560 7083,'-14'8'1709,"-7"11"-1529,-1 6 0,-5 10-90,9-5 270,-2 14 89,12 0 1,15 7-360,13-16-90,7-18 0,5-5-585,2-4 1,1-2-496,8 2 1,1-1 494,-11-3 1,-1-1 584,15 3 0,-30-3 0,-6 0 0</inkml:trace>
  <inkml:trace contextRef="#ctx0" brushRef="#br0" timeOffset="291456">2026 3868 7443,'-12'1'2248,"1"0"-1618,0 0-90,2-1-180,2 1-91,3-2-179,4 1 0,4-3-90,7-1-90,18-6-179,-3 1-631,24-10-629,-12 4-360,2 0 900,-18 8 989,-15 9 0,-13 7 0,-5 2 0</inkml:trace>
  <inkml:trace contextRef="#ctx0" brushRef="#br0" timeOffset="291656">1926 4066 6453,'-2'7'1799,"5"-3"-1529,10-4-450,3-4-1079,20-11 1259,6-7 0,2-3 0,2-5 0</inkml:trace>
  <inkml:trace contextRef="#ctx0" brushRef="#br0" timeOffset="292340">3013 3369 7263,'-1'-9'3328,"-2"3"-2968,-2 4 269,-3 10-179,-3 16-90,-7 21-180,1 4-45,3-9 0,-2 2-90,0-1 0,-1 1-45,1-1 0,-2 2 30,2-7 0,-2 2 0,0-3-134,-6 7 1,0-1 103,-7 6 0,0-2 0,7-13 0,0-4 0,-2-6 0,0-9 0,-8-20 0,14-16 0,3-8 0,6-3 0,4-3 0,1-13 0,5 1 0,2 15 0,3 3 207,5-24-207,1 23 0,7-7 0,7 6 0,1 2 0,4 11 0,-4 13 0,18 9 90,11 15-90,-26-7 0,0 2 0,10 11 0,-1 4 44,-5-1 1,-2 2-45,9 8 0,-1 0 0,-9-8 0,-1 0-180,2 3 1,0-2-1800,11 4-900,4-10 1440,-16-20 1439,-10-19 0,-8-10 0,0-4 0</inkml:trace>
  <inkml:trace contextRef="#ctx0" brushRef="#br0" timeOffset="293425">3319 2734 7803,'-5'-2'1888,"1"2"-1438,-1 1-90,0 2 0,-1 2-90,-1 2-1,0 3 1,0 4-90,-2 5 90,-1 4 90,-8 24-180,4-8-135,2-3 0,-1 2-45,4-7 0,-1-1-135,0 7 0,1-2-315,-3 16-1529,7-10-629,7-30 2608,1-14 0,-1-14 0,-3-11 0</inkml:trace>
  <inkml:trace contextRef="#ctx0" brushRef="#br0" timeOffset="293790">3028 2852 6903,'-3'-6'3418,"-1"-2"-2698,2 3-361,3 2-179,4 7 90,11 10 0,7 9-180,3 4 0,4 5 0,-6-6-90,14 16 90,1 2-90,0 0-180,-6-5-360,-14-16-1708,2 2-541,-6-9 2789,-2-5 0,-7-13 0,-5-5 0</inkml:trace>
  <inkml:trace contextRef="#ctx0" brushRef="#br0" timeOffset="294225">3489 3006 7623,'-2'-2'1799,"6"7"-1709,4 7-90,3 5 0,3 13 0,-6-9 90,1 8-180,-3-8-540,2 7-989,1-6 1619,4-3 0,-2-13 0,1-9 0</inkml:trace>
  <inkml:trace contextRef="#ctx0" brushRef="#br0" timeOffset="294760">3486 2957 6813,'-2'-6'1619,"6"0"-1619,9 1 0,2 1 0,9 2 0,-4 3 90,1 2 0,-4 3 0,-8 2 180,-1 8-180,-5-3 180,-3 13-180,-4-6 0,-2 3 0,3-8-1,7-4 1,8-9 0,8-2 90,15-3 90,-3 1 90,5 5-90,-15 2 269,-7 9-89,-18 1-720,-14 6-719,-7-4-1530,-22-1 2519,2-15 0,0-2 0,2-8 0</inkml:trace>
  <inkml:trace contextRef="#ctx0" brushRef="#br0" timeOffset="296639">867 3806 7083,'-12'-14'1979,"1"1"-1529,2 2-1,2 2-179,4 3-90,2 2-90,6 2 0,4 3 90,17 8 0,11 9-180,2 2 45,-11-2 0,-1 3-135,17 16 45,-15-8 0,0 0-225,-8-6 0,-1-1-809,18 21-1260,-15-32 2339,-11-20 0,-3-12 0,-7-9 0</inkml:trace>
  <inkml:trace contextRef="#ctx0" brushRef="#br0" timeOffset="296940">1195 3708 6183,'-2'-51'2429,"2"10"-1979,2 16-180,3 16 539,2 21 1,0 21-361,-2 5 1,-2 7-225,0 3 0,-1 4-883,0-5 1,-1 3 0,0-2 702,-1 9 0,0-2-45,0 3 0,0-2-139,1-16 1,-1 1 183,1 12 0,1 3-45,-1-4 0,1-1-45,1-1 0,-1-1-315,1-1 0,1-4-1799,2 7-629,-1-8 1529,1-26 1793,-3-21 1,1-11 0,0-5-1</inkml:trace>
  <inkml:trace contextRef="#ctx0" brushRef="#br0" timeOffset="297273">1399 4443 6813,'-4'-4'2878,"0"-1"-1978,2 3-720,8 15-180,0 0 0,6 14 0,-4-6 0,4 11-630,0 1-89,-2 0-181,-2-7-179,-2-13 1079,3-7 0,-2-6 0,4-6 0</inkml:trace>
  <inkml:trace contextRef="#ctx0" brushRef="#br0" timeOffset="297790">1461 4422 6363,'1'-10'1619,"3"-1"-1349,1-2 90,8-2 0,1 3-180,0 0-90,-1 3 90,-6 6 89,2 2 181,-2 6-180,-2 3 180,-4 12-90,-4 0-91,-1 5-179,1-7 0,4-2 0,9-9-90,2-1 90,15-4 0,2 1 90,9 3 0,-10 1 360,-2 8-1,-16 4 91,-7 10-450,-9-2 0,-16 11-360,-5-9-1799,-11-1 360,6-14-1619,-10-20 3238,8-14 0,0-4 0,6-2 0</inkml:trace>
  <inkml:trace contextRef="#ctx0" brushRef="#br0" timeOffset="300989">19401 2987 7173,'-3'-18'2429,"0"1"-1710,1 1 1,-1 3-181,1 1 361,1 0-630,1 4 90,5 2-181,9 14 1,12 14-90,0 6 0,-5-3 0,1 3-45,-2-1 0,0 1-45,6 9 0,0-1 0,-5-7 0,0 0 0,3 2 0,-1-1-360,9 9-899,1 0 90,-13-19-1620,-7-15 330,-6-17 2459,-1-5 0,2-9 0,-1 3 0</inkml:trace>
  <inkml:trace contextRef="#ctx0" brushRef="#br0" timeOffset="301289">19931 2970 6993,'3'-24'3058,"-3"7"-2518,-7 21-90,-4 18-1,-8 31-269,2 1-45,4-8 0,-3 5-45,1 0 0,-2 2-723,2-7 0,0 2 1,-1-1 632,4-7 0,-1-2 0,1 1-30,-3 7 0,-1 1 0,2-3-240,-2 4 0,1-2-45,1-1 0,0-1-581,2-5 1,4-4-1533,7-3 2428,3-10 0,11-22 0,1-12 0</inkml:trace>
  <inkml:trace contextRef="#ctx0" brushRef="#br0" timeOffset="301890">19954 3534 7173,'-1'-5'2159,"-3"9"-1800,-4 13-179,-6 18-90,0 2-45,4-10 0,-1 2 45,-8 20 0,0-1 0,-2 4 0,8-22 90,0 0-90,7-16 90,8-16-180,8-20 0,3-5 0,8-24 90,-2 4 0,-8 18 0,1 1 0,4-13 0,-3 10 89,-5 16 1,1 3-90,1 11 0,1 5 0,2 18 0,1 7 0,4 12-90,-3-6 0,1-2 0,-6-11 0,5 7-270,-2 1-90,-2-2-1528,-2 2-631,-8-11 1350,-2-2 1169,-2-6 0,-2-8 0,1-3 0</inkml:trace>
  <inkml:trace contextRef="#ctx0" brushRef="#br0" timeOffset="302123">19843 3800 7713,'20'-7'1079,"12"-3"-2338,8 2-467,17-2 1726,-9 1 0,-2 0 0,-15 2 0</inkml:trace>
  <inkml:trace contextRef="#ctx0" brushRef="#br0" timeOffset="302422">20457 3590 6993,'-7'-2'2698,"2"-1"-2158,3 0 180,8-2-1080,28-7-1529,11-2 674,-12 5 1,-1 0 1214,12-2 0,-12 2 0,-18 6 0</inkml:trace>
  <inkml:trace contextRef="#ctx0" brushRef="#br0" timeOffset="302622">20471 3672 7892,'-9'6'2609,"2"-2"-1710,14-2-1438,21-5-451,5-2-269,0-1 0,2-1 1259,0 0 0,-1 0 0,2-1 0,-1 1 0,0-1 0,0 1 0</inkml:trace>
  <inkml:trace contextRef="#ctx0" brushRef="#br0" timeOffset="303223">21538 3196 7803,'7'-11'3508,"-1"2"-2609,-5 6-629,-2 5-180,-3 6 90,-4 4-90,-11 19 0,-13 13-90,-3 4-234,14-21 0,0-2 234,-13 14 45,10-14 0,-2 2-45,0-3 0,0-1 0,2-1 0,-2-1 0,-24 11 0,17-27 0,-3-17 0,14-9 468,8-15-468,10 4 0,6-20 0,10-2 0,3 1 0,1 26 0,3 3 0,20-2 0,2 4 0,1 14 0,-10 11 0,12 14 0,2 15 0,-2 4 0,-19-7 0,-1 3-45,-6-5 0,-1 1-630,10 11 0,0 1-584,-6-9 0,1-3-136,1 0 1,0-5 1394,4-6 0,-5-14 0,-9-10 0</inkml:trace>
  <inkml:trace contextRef="#ctx0" brushRef="#br0" timeOffset="304089">21935 2587 6813,'2'-6'2339,"0"-2"-1889,-2 6-271,-3 20 1,-6 10-90,-2 10 0,-13 13-90,-3-5-90,11-16 0,-1-1-180,-9 15-1169,3-2-540,14-19 1979,1-5 0,6-8 0,2-8 0</inkml:trace>
  <inkml:trace contextRef="#ctx0" brushRef="#br0" timeOffset="304422">21710 2597 6633,'-3'-15'2789,"2"7"-2430,1 3-179,2 9 180,7 14-90,3 8-90,8 14-90,-2-2-90,-5-11 0,0 1-90,8 20-360,-1 1-359,-4-5-271,-7-18-1258,1 3 2338,-2-11 0,2-2 0,-3-11 0</inkml:trace>
  <inkml:trace contextRef="#ctx0" brushRef="#br0" timeOffset="305407">22100 3032 7533,'-1'-6'1979,"-1"0"-1530,0 2-89,1 2-180,-2 1-90,1 3 90,-4 6-180,-2 8 90,-5 11-90,1-1 0,-6 11 0,5-9 0,-1 5 0,5-11 0,3-8 0,5-7 90,2-2-90,1-4 0,5-7 90,4-8 90,3-13-90,-1 1 89,0-5-89,-5 8 180,3-7 90,1-1-270,-1 6-90,0 10 0,-2 21 0,-2 5 90,6 13-90,0 1 0,6 8 0,-4-7-180,4 4-809,-6-9 179,-1-2-1619,-4-2 189,-8-11 2240,-2-1 0,-5-6 0,-1-1 0</inkml:trace>
  <inkml:trace contextRef="#ctx0" brushRef="#br0" timeOffset="305639">21971 3183 7353,'-1'-6'3778,"4"0"-3688,11 2-1170,18-5-1258,10-1 1078,2-2 1260,0-1 0,-15 3 0,-1 0 0</inkml:trace>
  <inkml:trace contextRef="#ctx0" brushRef="#br0" timeOffset="307455">22475 3449 6723,'-8'-12'3418,"2"-1"-1889,-1-3-989,2 4-180,2-1-180,3 7 0,6 3-180,5 10 0,8 11 0,-2 4 0,4 15 90,-7-4-90,-1-1 90,-2 0 89,-6-15 91,1-4-180,-1-10 0,0-9 0,1-6 0,7-17 0,7-8-90,0-1 0,1 0 0,-6 16 0,6-4-90,0 10 90,-1 3 0,1 17 0,-7 13 0,-2 13 0,-6-2 90,-5 7-90,-2-13 180,0 1-180,1-12 180,5-8-90,6-15-90,10-12 0,0-3 0,12-13-90,-5 12 90,0 3 0,-4 10 0,-9 13-90,3 11 90,-2 13 0,-1 3 0,-2 15-180,-4-10-450,5 2 1,0-13-1,4-11-90,0-11 1,4-5 89,4-5-359,16-14 719,-9 4 180,-8 4 0,1 0 180,6-6 90,0 1 0,-16 14 90,-13 16 89,-11 14 1,-5 12-270,1-1 180,2 5-90,12-10-90,3-3 0,17-7 0,8-16 0,9-9-90,-6-6 90,-1-18 0,-21-1 0,-12-9-1,-12 11-89,-25 9-89,-1 19-361,-3 8 0,16 7-719,21 10-1,30-3 361,23 1 629,3-7 180,7-7 90,-15-4 450,16-6-91,-15 0 91,8-4 0,-21 1 179,-5-1-89,-4 0 449,0-3-269,-11 1-540,-4 0 0,-21 3-180,-16 8-1,-17 7-89,5 4-89,-9 12 89,20 4 0,3 10 0,15-7 89,20 4-89,13-13 0,3-3 0,7-9 0,-7-10 90,12-12-90,-1-14 0,0-4 45,-17 5 0,-4-5-45,-5 2 0,-2-3 0,1-9 0,-2 0 0,-2 8 0,-2 0 0,-1-2 0,-1 3-90,-3 3 90,-2 17 0,1 21-179,2 40-541,7 9-405,3-12 1,3 1-45,1-9 0,3-2 1169,4 2 0,3-5 0,10-2 0,1-13 0</inkml:trace>
  <inkml:trace contextRef="#ctx0" brushRef="#br0" timeOffset="308092">24321 3399 6813,'5'-12'4498,"-4"-1"-3329,-5-4-539,-9 1-361,-3 4-89,-17 5-90,-2 10-90,-1 3 0,0 9 0,12 1 0,-5 12 0,7 2 0,3 1 0,14-1 0,15-14 90,12-6-90,21-21 90,-2-10 0,5-11 90,-12 4-180,-10 13 90,-5 18-90,-12 13 180,-5 38-90,-3-19 0,-3 4 0,0 17 0,-2 1-45,1-7 0,-1 1-16,0-8 1,-1 3 0,1-2-467,-2 6 1,0-1 436,0 0 0,0-3 45,1-7 0,2-4 45,-1 3 90,3-1 90,10-17-180,4-8 0,10-22-90,3-13-90,-2-3 0,2-5-990,4-5 1,0-2 616,0 1 0,-1-1-1336,3-7 0,-5 2 1799,-7-7 0,-8 6 0,-18 19 0</inkml:trace>
  <inkml:trace contextRef="#ctx0" brushRef="#br0" timeOffset="310956">2804 4698 6813,'-37'4'1349,"2"0"-899,5-1-90,4 0-90,6-1-90,4-1-90,6 0 0,7-1-1,8-2 1,8-3 0,12-3 0,10-3-90,11-4 45,-18 7 0,2-1-45,20-6 0,6-2-313,-14 5 0,1-1 0,3 0 335,-1 0 1,2-1-1,0 1 1,-1-1-23,5-1 0,0 1 0,1-2 45,-3 2 0,3-1 0,-1 0 0,-1 0 15,8-2 0,-3 0 0,3-1-576,-5 2 0,2-2 1,0 1-1,-3 0 516,4 0 0,-3-1 0,1 1 22,-8 2 1,0-1-1,0 1 1,-2 0 7,2 0 0,-1 1 0,-2-1-30,1 1 0,-1 0 0,0 0 30,5-1 0,0 0 0,-2 0-142,5-1 0,-1 0 112,-10 4 0,0 0 0,-2 0 0,4-1 0,-2 0 0,0 0 0,-4 2 0,9-4 0,-4 2 764,-10 3-764,-15 6 2318,0-1-2318,-8 2 234,-2 1-414,-3 2-540,-1-1-809,-6 2-450,-7 0 1979,-4 0 0,-5-1 0,2-2 0</inkml:trace>
  <inkml:trace contextRef="#ctx0" brushRef="#br0" timeOffset="312772">21372 4160 6543,'-46'-5'1799,"2"1"-1529,5 0 0,5 1 0,7 0-90,7 1 179,13 1-179,12 1 90,36-1-135,-7-1 0,6 1 105,9-2 0,8 1 0,1-1-467,-14 1 1,0 1 0,1-1-1,2 1 299,-1 0 0,3-1 0,0 1 0,2 0 0,0 0-18,7 1 0,2 0 0,1 0 0,-1 0 0,-1 1-36,-5-1 0,0 1 0,-1 0 0,0 0 0,3 0-441,-4-1 0,3 1 0,0 0 0,0 1 0,-3-1 0,-2 0 445,3 0 1,-3 0-1,-2 1 1,2-1-23,7 0 0,2 1 0,-1-1 0,-4 1-149,2-1 1,-3 0 0,0 0 170,-7-1 1,2 1 0,-2 0-1,-3-1 8,0 1 0,-3-1 0,-1 0 15,14 0 0,-6-1-405,-3-2-1978,-16-2 1771,-28 0-2311,-43-5 2878,5 3 0,-19-3 0,14 1 0</inkml:trace>
  <inkml:trace contextRef="#ctx0" brushRef="#br0" timeOffset="330322">3628 3656 6543,'-5'-3'1260,"-1"0"-901,0 1-89,-2 0 0,-1 1 0,-2 0-90,0 0 0,0 2-90,0 0 90,-4 1-91,1 2-89,0 0 90,3 1-90,5-2 90,2 0 0,3 0 0,5-2 90,14 0-90,8-2-90,18-2 90,-8 0 0,20-4 90,-4-1-45,-16 2 0,1 0-45,-7 0 0,0 0 44,10-3 1,0-1-45,-5 1 0,-1-1-45,10-3 0,0 0 0,-10 3 0,-1 0-45,5-3 0,0 1 90,18-6-90,-21 7 0,-1 0 0,16-4 0,6 1 0,-14 5 90,0 0 0,9 0-90,-20 3 180,12-2 0,1-1-90,-10 3 0,24-7 0,-10 3-90,-17 3 0,0 1 0,17-5 0,-2 2 0,-14 2 0,11-3 90,2 0-90,-3 0 0,4-1 0,-13 3 90,7-1-90,-11 2 0,4-2 90,-10 3 0,5-1-90,-8 1 0,4 1 0,-3 0 0,-1 0 0,5 0 0,-9 1 179,1 0-89,-7 2 270,-2 0-90,-5 1-180,0 0 360,-2 1-1080,-4-3-629,-1 0-360,-4-4 0,-2-2-1619,-20-11 3238,1 2 0,-19-11 0,7 6 0</inkml:trace>
  <inkml:trace contextRef="#ctx0" brushRef="#br0" timeOffset="337922">22332 3451 8162,'4'-3'990,"-1"1"-630,0 1-91,0 0-89,1 0 90,0-1 0,3 0-90,0 0 0,8 0 0,4 1 90,10-1-1,19 0-179,1 0-45,-19 0 0,1 1 45,11 0 0,12-1 0,-6 1-90,-17 0 0,0 0 0,19 0 0,-20 0 0,1 0 90,18 1-135,-17-1 0,0 1 45,18 0-45,-18 0 0,0 0 45,21 0 45,-19 0 0,0-1-45,18 0 90,8 0 0,-14 0-90,-1 1 90,-4 0-90,-13-1 0,14 1 0,5-1 90,0 0-90,10 1 0,-11 0 0,11-1 90,-15 1-90,7-2 0,-11 1 0,11 1 0,-12-1 90,9 1 0,-7-1 0,9 0 0,-12 0 0,-6 0 0,-11 0 0,4-1-1,-3 1 1,-1 0 0,-4 0 0,-8 1-90,0 0 0,-3 1 0,-1 1 0,0 1 0,1-1 0,-1 1 0,0-1 0,1 0-359,-1 0-721,-1-2-1798,-5-6-180,-9-12 3058,-6-2 0,-14-7 0,-1 5 0</inkml:trace>
  <inkml:trace contextRef="#ctx0" brushRef="#br0" timeOffset="344139">885 4877 7623,'-11'-2'1529,"-2"1"-990,-1 0-89,-2 0-90,-5 0 0,-3-1 0,-3 0 179,-22-4-269,8 0-90,-16-4 0,12-3-45,12 0 0,-1-3-45,-2-7 0,0-2-45,0-1 0,1-3-15,8-2 0,1-5 0,3-1-296,6-1 0,3-2 0,1-3 236,-3-11 0,2-4 0,2 1 30,3 9 0,2 1 0,3-2 0,2-8 0,2-2 0,3 3-30,1 14 0,2 1 0,1-1 60,2-8 0,1-1 0,1 3-30,3-6 0,1 1 0,-1 15 0,1-1 0,1 3 0,6-7 0,-1 3 0,1 0 0,0 0 0,6-2 0,1 2-45,-6 12 0,-1 1 45,5-5 0,2 2 0,-3 4 0,0 2 0,13-9 0,8 2-90,3 8 90,0 2 0,2 4 0,-22 9 798,-4 3-798,-12 1 0,3 0 0,-5 1 0,-1-1 0,-1 1-90,8-5 90,6-2 0,1-1-90,8-3-90,-7 3 180,5-2-90,-8 3 90,4-1 90,-2-1-90,15-6 0,-5 2 0,-8 4 0,2 0 0,27-9 0,-28 11 0,2 0 0,7-3 0,1 0 0,-8 4 0,-1 0 0,0 0 0,0 0 0,3-1 0,-1 1 0,15-7 0,-17 6 0,0-1 0,14-6-90,8-8 90,-12 2 0,9-9 0,-12 6 0,3-5 0,-12 8 0,0-1 0,2-2 0,-7 5 0,1 1 0,5-4 0,-2 4 90,0 1 0,7-4 90,-7 4-90,9-9-90,-11 4 0,-6 3 0,-10-2 0,-8 3 0,-1-1 0,-5-3-90,-1 6 90,0 1-180,-1 2 90,2 7 90,2 0 0,-1 2 0,3 3-90,0 1 90,-1 1 0,0 4 0,-1 1 0,-6 10 0,-5 5 0,-3 2 0,-5 4 0,2-4 0,-11 11 0,7-7 0,-14 15 0,13-14 0,-1 3 0,14-13 0,14-15 0,15-14 0,6-6 0,3-4 0,-5 5 0,12-8 0,-8 6 90,14-10 0,-11 10 0,-1 1-90,-6 5 90,-7 8-90,5 0 0,-4 3 0,11 2 0,-2 4 0,1 3 0,7 6 0,-5 5 90,1 0-90,5 10-180,-1-5-540,1 0-1708,14-3-451,-6-14 2879,0-4 0,-7-10 0,-13-3 0</inkml:trace>
  <inkml:trace contextRef="#ctx0" brushRef="#br0" timeOffset="345221">334 6073 6903,'-1'-6'1349,"0"1"-1079,1 0-90,0 3 90,0 0-270,1 6 90,0 2 0,2 9-90,-2 2 90,1 5-90,-1 5 90,1 5-90,0 20-180,0-10-270,0-5 0,1 0-1259,5 18 1709,0-2 0,3-14 0,-2-18 0</inkml:trace>
  <inkml:trace contextRef="#ctx0" brushRef="#br0" timeOffset="345621">552 6119 6813,'5'-10'1799,"-1"1"-630,-1-1-179,-4 5-361,-8 3-539,-4 5 90,-18 16-90,-2 9-90,0 4 0,-2 16 0,19-7 90,10 10-90,12-12 0,25 2 0,11-17-360,-12-12 1,0-3-361,21 1-1619,4-9 57,-21-2 2282,-4 0 0,-11 2 0,-10 0 0</inkml:trace>
  <inkml:trace contextRef="#ctx0" brushRef="#br0" timeOffset="345971">910 6284 7443,'-8'0'3598,"-2"-1"-2969,5 0 1,3-1-450,16-1-90,4-2-360,27-5-989,0-2-1260,9-3 1170,-16 5 1349,-14 9 0,-20 6 0,-6 5 0</inkml:trace>
  <inkml:trace contextRef="#ctx0" brushRef="#br0" timeOffset="346154">959 6414 6903,'-1'6'4677,"16"-7"-4227,11-5-1799,22-10 90,-5 0-91,-13 3 1,0 0 1349,8-4 0,12-9 0,-15 6 0</inkml:trace>
  <inkml:trace contextRef="#ctx0" brushRef="#br0" timeOffset="347322">1994 5834 6993,'-5'-15'1799,"1"1"-1349,0 2-180,0 2 179,0 5-179,0 13 0,-5 18-90,1 8-90,-2-1 0,-1 2-45,-3 0 0,-1 0 0,0 1 0,-2 0-45,-7 10 0,-1-1 45,4-13 0,-1 0-45,-4 3 0,-1-2 90,-11 9 0,-1-22-90,15-34 0,-1-23 0,11-6 0,8 8 0,3-1 89,3-21-89,1 1 0,4 13 0,3 20 0,12 2 90,14 13-90,22 15 0,-2 10 45,-14 3 0,0 4-135,-5 0 0,-1 0-371,0 0 1,-1 0 10,-2-1 0,-3 0-719,7 6-1260,4 6 2429,-16-12 0,0 1 0,-14-13 0</inkml:trace>
  <inkml:trace contextRef="#ctx0" brushRef="#br0" timeOffset="347871">2187 5186 6903,'-1'-9'3418,"-1"2"-2968,-2 3-360,-1 5 90,-4 17-90,-2 13-90,-6 20-45,8-21 0,0 1-315,-6 20-1079,2 4-810,8-23 1080,2-4 1169,6-13 0,1-15 0,2-3 0</inkml:trace>
  <inkml:trace contextRef="#ctx0" brushRef="#br0" timeOffset="348171">2010 5140 6813,'-3'-5'1709,"-1"2"-1439,4 2 360,3 5 89,9 10-449,2 3-90,5 7 0,-2-2 0,11 18-180,4 4-270,0 1-540,-13-20 1,-2-1-1440,9 6 2249,-2-2 0,-4-12 0,-8-9 0</inkml:trace>
  <inkml:trace contextRef="#ctx0" brushRef="#br0" timeOffset="348571">2359 5408 7713,'-2'-7'1978,"1"1"-1708,3 8-90,3 8-90,0 3-90,3 13-270,-1 1-179,0-1-361,-1-1-179,-2-11 989,2-1 0,0-5 0,3-1 0</inkml:trace>
  <inkml:trace contextRef="#ctx0" brushRef="#br0" timeOffset="349106">2354 5339 6273,'4'-10'1350,"6"-3"-991,7-1-179,4 3-90,5 6 0,-10 7 0,-2 9 90,-8 5-90,-3 3 90,-9 7-180,-1-4 90,-2 4-90,4-8 90,9-1 90,8-7-180,3 0 0,4-3 90,-3-2 90,6 2 179,-2 1-89,-2 0 450,-6 3-91,-13 0-179,-12 4-360,-3-3 0,-19 6-450,4-7-449,1-1-1530,5-5-269,18-9 2608,3-2 0,9-3 0,2 2 0</inkml:trace>
  <inkml:trace contextRef="#ctx0" brushRef="#br0" timeOffset="350421">2553 5414 8882,'26'6'2339,"4"3"-1440,14 13-539,1 4-270,-1 4 45,-19-10 0,-2 0 45,19 21-91,-15-12 1,0 2-45,-6-6 0,-1 2 90,3 10 0,-3 2-45,-7-3 0,-5 2 0,0 11 0,-5 2-90,-3-10 0,-4 0 0,-12 12 0,-5 0-540,-1-8 0,-3-2-330,4-8 1,-2 1-1,1-3 105,-5 6 1,0-3-720,-2-1 0,1-6 1484,-1-6 0,-5-3 0,14-18 0</inkml:trace>
  <inkml:trace contextRef="#ctx0" brushRef="#br0" timeOffset="351571">1389 5704 6543,'11'-15'1260,"-1"2"-991,-1 3 1,-3 2 0,-2 4 180,-4 8-180,-6 13 0,-9 19-91,-1 3 91,4-7 0,-1 2 45,3 0 0,1 1 89,-2 13 1,1 1-225,3-7 0,1 0 135,2 16 0,3 1-1022,4-6 1,2-1 751,-1 0 0,3 1-15,1-11 0,2 0 0,2-1-402,5 6 0,3-1-438,-2-9 1,1 0 0,1-2 89,4 5 1,2-4-766,9 1 1,0-6 1484,8-3 0,-16-13 0,-1-2 0,8-4 0</inkml:trace>
  <inkml:trace contextRef="#ctx0" brushRef="#br0" timeOffset="352387">3024 4888 6633,'-1'-16'1979,"1"0"-450,-3-6-809,-1 11-540,0-1 90,-2 24-91,-2 18-89,-4 22-90,1-1 0,3-13 0,1 1-180,1-7 1,0 1-496,0 6 0,2-1-1079,5-6 0,3-3 1754,3 2 0,11-19 0,-6-21 0</inkml:trace>
  <inkml:trace contextRef="#ctx0" brushRef="#br0" timeOffset="352722">2836 4963 6543,'-10'-11'3418,"1"0"-2698,1 0-540,4 6 90,9 6-1,10 11-179,4 4 0,8 8 0,-4-2-90,15 15-90,5 3-179,0 0-631,-19-19 1,1-2-1530,8 2 2429,4-6 0,-15-12 0,-6-10 0</inkml:trace>
  <inkml:trace contextRef="#ctx0" brushRef="#br0" timeOffset="353355">3281 5122 7713,'-6'-4'1889,"0"6"-1710,4 6 1,-1 15-90,2 8 0,1 2-90,1 13 0,0-11 90,0 4-90,-1-14 90,2-8-90,-1-11 90,2-7 0,1-12-90,0-5 0,2-24 90,-2-4-90,0-2 90,0 0-90,-2 17 90,0-5 0,0 8-90,0 3 0,2 14 90,3 19-90,4 12 0,-1 4 0,7 15 0,0-5 0,5 7-180,-5-11-989,3-4-900,-7-14 989,0-2 1080,-4-6 0,-6-4 0,-2 0 0</inkml:trace>
  <inkml:trace contextRef="#ctx0" brushRef="#br0" timeOffset="353537">3301 5269 6543,'23'-11'0,"10"-2"0,4-1 0,3-1 0</inkml:trace>
  <inkml:trace contextRef="#ctx0" brushRef="#br0" timeOffset="354771">3299 5851 6903,'-6'-12'2968,"2"2"-2428,0-2-90,4 5 269,3-2-269,4 3-270,2 2 90,8 11-90,1 11-90,5 15-90,-6-1 0,-4 3 0,-6-12 90,1 4 0,-3-9 90,0 1-1,-3-20 1,0-17-180,0-8 90,4-29-90,3 5 0,5-8 0,-2 20 0,5 15 0,1 30 90,4 18-90,-5 6 90,1 18 0,-6-13-90,-2-2 90,-2-12-90,-4-14 90,1-13-90,2-18 90,1-7-90,6-26 0,1 8-90,7-2 90,-4 21 0,4 29 0,-5 25 0,4 18 0,-7-2-90,2 9-180,2-24-449,10-9 179,-1-18-450,15-31 181,-6-15 584,-14 15 0,-1 0 180,-5 6 0,-1 0-45,9-23 180,-16 32 180,-5 14-180,-7 14 270,-7 27 0,4-1-270,1 1 89,9 2 1,11-22-180,12-7 90,1-13-90,2-13 0,-11-3 0,-1-15 90,-12-5-90,-5 0 90,-14 5-90,-4 14 0,-16 3 0,7 7-360,-15 6-989,21 10-900,10 2 1080,15 0 1169,29-1 0,-5-7 0,13-1 0</inkml:trace>
  <inkml:trace contextRef="#ctx0" brushRef="#br0" timeOffset="355205">4290 5559 6453,'16'-16'2159,"-2"0"-810,-1-4-269,-7 3-631,-3 3 91,-14 8-270,-10 15-270,-1 3 90,-12 19 0,10 4-90,0 11 0,11-9 0,12 4 0,12-17 0,9-2 0,0-13 0,7-16 90,-6-15-90,-1-4 0,-4-24 0,-13-6 0,-4 17 0,-1-1 0,-1 7 0,-2-1-45,-4-7 0,-1 2 45,-9-13 0,1 6 0,3 20 0,7 22-540,1 21-1169,8 17 450,2 5-90,7 6 89,2-13 1260,3 0 0,1-4 0,2-1 0</inkml:trace>
  <inkml:trace contextRef="#ctx0" brushRef="#br0" timeOffset="355820">4575 5511 7173,'-2'-17'4138,"-4"2"-3599,-8 12-269,-8 6-270,2 4 90,-7 12-90,9 4 0,1 0 0,9-1 0,7-9 0,9 1 0,7-8 0,2-3 90,9-15 0,-6-9 90,3-7 0,-8 3 0,-4 1 0,-5 13-91,-1 3 1,-2 9-90,-2 8 180,0 19-90,1 18 0,-1 6 0,0-11 0,0 3 45,1-3 0,-1-1-45,1 1 0,0 0 45,1 6 0,1-2 135,3 13 89,3-3-269,-1-27-90,10-37-1619,3-36-90,-8 7 0,-1-4 809,-2 5 1,-3-1 899,-3-9 0,-5 2 0,-8 1 0,-9-8 0</inkml:trace>
  <inkml:trace contextRef="#ctx0" brushRef="#br0" timeOffset="357087">287 7712 7443,'-6'-16'2428,"0"4"-1798,-1 4-180,0 7-90,1 7-91,-1 7-89,2 7 0,0 5-90,2 4 0,1 4-90,1 3 90,0 4-180,-1 1-180,1-8 0,-1 0-449,0 19-451,0-11 1,1 2-1349,7 11 2518,3-4 0,9-21 0,0-19 0</inkml:trace>
  <inkml:trace contextRef="#ctx0" brushRef="#br0" timeOffset="357390">509 7823 7353,'-17'-5'2249,"0"3"-990,-12 11-450,-4 11-449,9 1 0,2 4-90,-11 22-180,19-18 0,5 0 0,7 6 0,27-2-360,20-18-270,5-3-495,-13-11 1,1-2-1754,22-2 2788,-26 0 0,-1 1 0,12-1 0,-13 0 0</inkml:trace>
  <inkml:trace contextRef="#ctx0" brushRef="#br0" timeOffset="358689">959 7917 6723,'-8'-1'2339,"0"0"-1799,3 0-181,3-1 1,4-1-180,6-1-90,7-1-90,5-2-360,5-1-359,4 1-271,1-1-89,0 2-91,-2 2 1170,-3 1 0,-6 3 0,-3 1 0</inkml:trace>
  <inkml:trace contextRef="#ctx0" brushRef="#br0" timeOffset="358873">992 8062 6993,'-6'6'2069,"9"-1"-1889,7-5-720,26-7-1169,12-5 1709,-16 2 0,1 0 0,21-8 0,-6-1 0</inkml:trace>
  <inkml:trace contextRef="#ctx0" brushRef="#br0" timeOffset="359507">1833 7634 7803,'-7'-8'2788,"0"0"-1979,0 2-179,2 2 0,-2 5-360,0 12-90,0 5-91,-6 29-44,3-19 0,-1 3-45,-5 12 0,-4 3 0,1-7 0,-3 3 0,-1-3-45,-5 10 0,-2-4 45,-3 3 0,0-7 0,-1-7 0,10-25 0,13-20 0,6-27 0,7-21 0,0 29 0,2-3 0,3-10 0,4-1 0,-1 11 0,0 2 45,1 0 0,0 1-45,11-16 0,-6 23 0,13 3 90,7 15-90,2 5 0,-10 13 0,-1 5 45,-3 5 0,-1 3-135,7 10 0,-1 1-90,-7-5 1,0 0-811,1 8 1,0-2-451,-6-11 1,0-2 1439,3 2 0,1-4 0,9 3 0,-3-17 0</inkml:trace>
  <inkml:trace contextRef="#ctx0" brushRef="#br0" timeOffset="360038">2038 6977 7083,'3'-14'4497,"-3"-1"-3507,0 2-540,-5 6-271,0 10-89,-4 8-90,-1 7 0,-8 25-90,7-15 1,0 1-46,0 0 0,-1 2-450,-1 7 0,0 0-1573,-2 10-361,4-1 1350,8-24 1169,7-19 0,0-12 0,0-4 0</inkml:trace>
  <inkml:trace contextRef="#ctx0" brushRef="#br0" timeOffset="360321">1791 7006 6903,'-10'-12'2788,"3"3"-2338,11 10-180,8 8-180,3 5 0,18 18-90,2 5-180,2 2-495,-14-14 1,0-1-1395,12 12 2069,7 4 0,-12-16 0,-4-8 0</inkml:trace>
  <inkml:trace contextRef="#ctx0" brushRef="#br0" timeOffset="360888">2222 7232 7173,'-9'-4'2339,"-2"6"-2160,1 7-89,0 14-90,4 1 0,0 3 0,2-8 0,0 4 0,2-8 0,0 0 0,4-12-90,3-10 90,3-13 0,2-5 0,3-20 90,-4 6 0,1-7 0,-3 15-90,-3 10 90,0 12 0,4 6-90,4 12 0,12 22 0,-1 6-90,6 12 90,-11-18 0,-4-6-180,-5-11-449,1-2-810,-1-7 449,-1-2 990,-4-8 0,-5-1 0,0-1 0</inkml:trace>
  <inkml:trace contextRef="#ctx0" brushRef="#br0" timeOffset="361072">2184 7329 6723,'-2'-3'1709,"7"-4"-2159,13-6-179,3 0-945,19-9 1574,-14 8 0,8-5 0,-11 5 0</inkml:trace>
  <inkml:trace contextRef="#ctx0" brushRef="#br0" timeOffset="361805">2672 6848 6993,'0'-9'3238,"-1"0"-2338,0 3-631,-1 3 91,0 9-180,-3 13-180,1 4 90,-5 23-90,-1 6-45,4-18 0,-1 1 135,-3 20-90,0-7 0,4-20-90,-1 2 90,0-8-90,-1-9-180,0-16-269,1-17 89,3-2-450,-1-10-359,2 7 630,0 1-451,-2-2 451,0 5 449,0 2 90,0 1 90,2 5 270,-1-6 179,1-1 271,-1-4-360,2 7 359,0 1-89,1 7-360,1 2 179,4 3 1,5 6-90,6 4-180,2 3 0,11 11 0,1 5-270,11 10 0,-8-6-1169,4 3-900,-12-12 2159,1-2 0,-9-9 0,-4-8 0</inkml:trace>
  <inkml:trace contextRef="#ctx0" brushRef="#br0" timeOffset="362221">2870 7159 7623,'-2'-5'3148,"4"6"-2878,3 3 0,6 11-181,0 4-178,1 2-541,-1 9-1349,-2-5-360,1 2 2339,-1-8 0,-1-9 0,-1-6 0</inkml:trace>
  <inkml:trace contextRef="#ctx0" brushRef="#br0" timeOffset="362704">2904 7089 6633,'1'-12'2069,"12"-4"-1979,7 0 0,12 1 0,-8 8 90,3 8 0,-12 9 179,-3 8-179,-8 1 0,-6 1 0,-1-6 90,0-1-180,1-1 180,5 0 0,6-3-180,3 0 0,4-3 89,-2-3 91,8 3-90,-7-1 270,5 5 0,-16-2-270,-10 7-180,-8-3-1260,-19 4-1438,-1-5 1169,0-1 179,5-3 1350,14-3 0,4-1 0,3 0 0</inkml:trace>
  <inkml:trace contextRef="#ctx0" brushRef="#br0" timeOffset="364154">3105 7794 7263,'-11'-24'3778,"3"7"-2429,-2-8-719,9 10-361,6 2-269,4 8 90,4 6 0,-1 3 0,7 11-90,0 6 90,-1 3-90,-3 9 90,-8-9-90,-1 2 0,-4-11 0,-2-12 0,1-17 0,1-6 0,6-25 0,4 1 0,6-10-90,-2 17 180,6 14-90,-4 27 180,4 17-90,-7 7 90,-2 19-90,-8-9 0,-1-1 0,-2-8 0,0-24-90,4-17 0,-1-11-90,5-17 90,-1 4 0,6-17-90,1 8 90,1 4 0,2 22 0,-5 30 0,-1 5 90,1 25-90,-5-5 0,5 2 0,-3-16 90,6-22-90,-1-22 90,0-5-90,-1-9-90,-6 10 90,1-5 0,-1 13 0,0 7 0,-4 18 0,-1 11 0,3 20 0,4 5 90,8 10-90,-1-17 0,7-13 0,-5-25-90,-2-6-90,-5-25-90,-13-8 0,-8-12 180,-5 11-270,-13 3 91,2 21-1,-3 6 180,8 12-90,9 9-90,17 2 180,3 0-180,20-3 0,7-7 0,13-5 270,-9-2 0,-4-5 0,-14 2 0,5-5 180,-7-1 0,-3 0 180,-13 1-90,-15 8-180,-4 3 0,-16 12 0,0 14-90,-5 14 0,11 0 90,8 14 0,17-12-90,8 4 90,6-17-90,13-14 0,-2-22 0,0-3 0,2-26 0,-10-9 0,-9 13 0,-1-1 0,-3 6 0,-1 0 0,-2-1 0,-1 1 0,-2-9-360,-5-6-270,-1 17-539,-4 0-180,1 21-1440,-2 14 2789,6 5 0,2 9 0,7-3 0</inkml:trace>
  <inkml:trace contextRef="#ctx0" brushRef="#br0" timeOffset="364904">4360 7401 6723,'21'-12'4318,"-3"2"-2969,-10 1-719,-6 2 89,-6-5-539,-4 5 0,-9 0-90,-2 6 0,-13 7-90,-2 10 90,1 3-90,2 17-90,18-3 90,6 7 0,10-11 0,8-10-90,1-11 90,9-8 0,10-17 0,-1-4 90,0-8-90,-15 12 90,-5 8-90,-5 10 180,2 20 0,-1 26-90,0 7-46,-3-6 1,0 4-45,0-6 0,0 1-684,1 11 1,0-1 683,-1-14 0,2-2 90,0-2 0,5-6 0,11-9-540,17-24-989,-1-25-315,-10-11 0,-3-6 45,-7-1 0,-3-1 1621,0 0 1,-2-1-1,-6 2 1,-3 3 0,-6-14-1</inkml:trace>
  <inkml:trace contextRef="#ctx0" brushRef="#br0" timeOffset="368354">22098 2532 6543,'-24'-24'1170,"-2"1"-901,-1 0-89,-1 1 0,-2 2-90,-2 2 90,-19-1-90,21 13 0,-3 2-90,-9 2 0,-2 3 0,-4 6 0,1 4 0,8-1 0,0 3 0,-12 8 0,1 5-831,8 0 0,1 2 831,-1 1 0,0 2 30,7-1 0,0 3 0,2 1-240,2 0 0,2 1 0,0 3 277,0-1 1,0 3-1,0 1 1,2-1-9,-3 6 1,1-2 0,2 4-15,4-2 0,0 2 0,2 2 0,4-2-15,2 6 0,4 0 0,6 3-12,4-11 0,3 3 0,3 2 0,3-2 0,3-3-18,4 3 0,4-3 0,4-2 0,4-1-360,2-5 0,4-1 0,3-2 0,1-2 0,-1-5 360,14 2 0,0-6 0,6-5 22,-2-5 1,5-4-1,2-3 1,-2-5-488,-6-4 1,0-3 0,-1-4 0,0 1 486,1 1 1,-1 0-1,0-3 1,1-4-5,-4-3 0,1-4 0,0-3 0,-2-2 0,-4-1 14,-1-4 0,-3-3 1,-3-2-1,1-2-14,-3 2 0,0-3 0,0-1 0,-3 0 0,-2 0-41,-1-1 1,-3 1-1,-3 0 1,-2-1-98,2-10 0,-4 0 0,-5 3-285,-3 0 1,-6 1-440,-5-10 0,-7 1 844,-10 9 0,-6 3 0,0 2 0,-4 4 0,-7 13 0,-1 0 0</inkml:trace>
  <inkml:trace contextRef="#ctx0" brushRef="#br0" timeOffset="369087">21097 2675 6723,'-16'-6'1259,"-2"2"-719,-16-2-270,6 3 450,-23-4 89,9-2-89,-7-10-450,15-1-1,9-22-179,23-12-90,5-6 45,9 14 0,5-1-45,2 7 0,1 2 0,0-1 0,2 0 45,6-1 0,2 2-45,-7 13 0,1 1 0,-1 1 0,0 1 0,2 1 0,-1 1 0,9-4 0,-1 2 0,-1 4-270,-7 7 90,-1 1-629,3 3-630,-5 5 449,0 0-989,3 4 1979,-11 1 0,2 1 0,-7 0 0</inkml:trace>
  <inkml:trace contextRef="#ctx0" brushRef="#br0" timeOffset="369454">21110 1818 6273,'9'-23'1170,"2"4"-1080,3 12 180,10 0 89,15 1-89,5 4-90,1 3 180,1 12 0,-11 10-180,-2 2-1,-8 6-89,-15-6-180,-7 14-449,-5-8-1260,-13 23 1799,-5-12 0,-2-1 0,2-6 0</inkml:trace>
  <inkml:trace contextRef="#ctx0" brushRef="#br0" timeOffset="370453">20869 5331 6993,'-6'-12'1169,"0"2"-899,1 2-180,0 4 90,1 6-180,2 3 90,3 17-90,3 11-90,-1 19-180,0-6-360,-4-14 1,-1 0 629,-4 18 0,1-1 0,-1-8 0</inkml:trace>
  <inkml:trace contextRef="#ctx0" brushRef="#br0" timeOffset="370771">21008 5389 7263,'-14'9'1349,"-6"5"-1079,-8 10-90,5-2-90,4 10 0,17-3-90,4 0-270,22 8-810,15-13 225,-11-10 1,1-3 854,21 2 0,-2-8 0,-17-5 0</inkml:trace>
  <inkml:trace contextRef="#ctx0" brushRef="#br0" timeOffset="371120">21301 5575 8072,'1'-5'2339,"7"-1"-2159,11 2-450,22-2-899,-2 4 179,0 1-1078,-16 5 2068,-16 1 0,-4 3 0,-6-1 0</inkml:trace>
  <inkml:trace contextRef="#ctx0" brushRef="#br0" timeOffset="371306">21351 5719 7443,'11'4'1439,"13"-1"-1619,-3-2-1259,23-1 1439,-1-4 0,1-1 0,-3-1 0</inkml:trace>
  <inkml:trace contextRef="#ctx0" brushRef="#br0" timeOffset="373337">22227 5321 6543,'1'-21'1979,"0"4"-1529,-1 4-90,-1 6-1,-1 6-89,-3 7 0,0 8-90,-3 8 0,-2 5 0,-2 6-90,-2 4 0,-2 3-90,2-10 0,-1 2 45,-2 2 0,-2-1-45,1 1 0,-2-1-254,0-2 0,1-3 344,-11 8 0,-9 6 0,1-11 0,3-5 0,3-23-90,20-26 0,6-23 0,10-2 0,4 15 0,3 0 0,11-13 507,10 0-507,-6 20 0,13 18 0,0 18-90,1 5-225,-12 0 1,0 3-1485,18 17 629,-18-12 1,-1 1 1169,13 15 0,-8-4 0,-11-11 0</inkml:trace>
  <inkml:trace contextRef="#ctx0" brushRef="#br0" timeOffset="373986">22515 4836 6363,'2'-5'1889,"0"-1"-1439,-1 2 0,-1 2-270,-5 9 0,-7 8-90,-9 13-90,-1 0-90,-11 15-450,6-4-629,-3 10 359,9-13 810,5 0 0,10-19 0,0 1 0</inkml:trace>
  <inkml:trace contextRef="#ctx0" brushRef="#br0" timeOffset="374253">22269 4835 6543,'8'10'1979,"4"9"-1619,8 16-270,-1-2 0,12 16-630,-2-8-179,1 0-990,7 3 1709,-18-22 0,5 2 0,-9-12 0</inkml:trace>
  <inkml:trace contextRef="#ctx0" brushRef="#br0" timeOffset="374821">22631 5157 7083,'-3'-7'2698,"-2"2"-2428,-3 16-180,-3 7-90,-4 16 0,5-6 0,0 6 0,8-14 0,4-4 0,4-11-90,7-20 90,1-13 0,3-14 0,-4 4 0,-2-3 90,-5 17-90,1 3 0,-2 13 0,2 17 0,0 11 0,0 2 0,3 11 0,-1-8 0,4 6-90,-1-10-719,5-1-1080,-1-7 899,1-2 990,-3-3 0,-5-5 0,0 0 0</inkml:trace>
  <inkml:trace contextRef="#ctx0" brushRef="#br0" timeOffset="375070">22572 5261 6813,'19'-11'360,"10"-2"-360,22-2 0,-15 7 0,3 2 0</inkml:trace>
  <inkml:trace contextRef="#ctx0" brushRef="#br0" timeOffset="375454">22912 5077 8432,'25'22'1049,"0"0"1,4 7-1,-1 1-869,-3-3 0,-1 3 45,10 15 0,-2 5-1673,-8-4 0,-2 0 1492,0 1 1,-3 3-255,-11-9 0,-3 2 1,-5-1-854,-10 12 1,-9 0 132,0-8 1,-4 1-1,-1-3 930,2-7 0,-2-3 0,-2-1 0,-2-1 0,-1-3 0,0-2 0,-3 0 0,0 0 0</inkml:trace>
  <inkml:trace contextRef="#ctx0" brushRef="#br0" timeOffset="376220">21796 5311 7263,'2'-4'1799,"-6"13"-990,-7 19-314,-1 2 0,0 3-315,1-1 0,0 3-287,-1 4 0,0 4 1,0 1-44,1-1 0,1 1 0,1 1-510,0 13 1,1 2-1,1-2 210,2-11 1,2-1-1,5 0 450,7 5 0,7-1 0,2-7 0,5-8 0,5-5 0,12 7 0,0 0 0</inkml:trace>
  <inkml:trace contextRef="#ctx0" brushRef="#br0" timeOffset="376903">23477 4773 6453,'-10'-13'3508,"-1"0"-2878,-1 3-270,-4 5-270,4 9 0,-12 15 0,-2 10-180,-3 3-135,10-8 0,1 1-1394,-9 14-630,0 9 2249,12-17 0,9-8 0,6-12 0</inkml:trace>
  <inkml:trace contextRef="#ctx0" brushRef="#br0" timeOffset="377188">23185 4735 6993,'9'4'2069,"7"12"-1799,8 13-180,-5-6 0,2 1-180,17 20-225,-12-13 0,1 0-495,-5-4 1,-2-2 314,1 1 0,-2-1 495,12 19 0,-16-19 0,-1-2 0</inkml:trace>
  <inkml:trace contextRef="#ctx0" brushRef="#br0" timeOffset="377586">23495 5126 7173,'-1'-10'2339,"5"2"-2249,3 6-180,1 5 0,-2 9-270,-4 2-1079,-1 12-360,-3 5 1799,0 1 0,-1-3 0,3-10 0</inkml:trace>
  <inkml:trace contextRef="#ctx0" brushRef="#br0" timeOffset="378088">23518 5033 6363,'5'-8'990,"1"1"-630,8 0-181,4 3 1,-1 1-90,-1 2 0,-7 3 270,-1 3-180,-5 3 0,-1 2-90,-7 5 90,0 0-90,2 0 0,3 5 179,9-2 91,6 6-180,0-5 450,6 5-1,-7-6-89,-3 3-270,-8-6 0,-14 1-180,-10-4-630,-6 3-359,6-5-1620,5-1-179,22-6 2698,3-1 0,11-1 0,-1 0 0</inkml:trace>
  <inkml:trace contextRef="#ctx0" brushRef="#br0" timeOffset="379303">23521 5783 6633,'5'-13'3418,"3"1"-2968,2 0 449,8 2-179,-4 9-360,3 7-180,-7 3-90,-4 14 0,-8 3-90,-3 9 0,-1-8 0,-1-1 90,4-17 0,4-11 0,2-9-1,10-24 91,3-5-90,1-1 0,5-4 0,-4 22-90,3 5 0,-6 15 0,1 18 0,-5 9 0,1 7 90,-5-7 0,0-2 0,-2-13 0,1-3 0,6-13-90,4-11 0,10-9 0,-4 2 0,8-2 0,-7 16-90,-1 5 90,-6 10 0,-7 7 0,-1 13 0,-3 6 0,-1-1-90,-2-2 0,-1-13-360,4-2-89,3-11-1,5-10 270,0-7-90,5-13 180,-5 5 180,0 2 0,-2 8-90,-7 22 90,-1 14 0,-2 5 0,1 17 90,6-9-90,10 2 0,1-15 0,19-15 0,-1-21 0,9-12 0,-13-3 0,-7-13 90,-18 17-90,-4-5 0,-10 13 0,-13 0 0,-11 9-90,-11 7 0,7 6-539,1 10-361,21-1 361,3 0-720,18 0 269,8-6 169,12 0 911,-4-5 0,3-1 0,-8-1 0</inkml:trace>
  <inkml:trace contextRef="#ctx0" brushRef="#br0" timeOffset="379670">24468 5750 6363,'22'-12'2429,"-8"3"-1350,3-6-179,-13 6-630,-3 0 89,-14 5-179,-8 6 0,-11 7-180,4 2 90,-6 11 0,11 2-90,2 1 90,9 1-90,10-8 0,10 6-90,11-4 90,15-3 0,-1-10 0,15-15 90,-8-12-180,0-3-90,-7-6-180,-15 6-1708,-3-8-451,-10 5 2519,-2 4 0,-8 11 0,0 10 0</inkml:trace>
  <inkml:trace contextRef="#ctx0" brushRef="#br0" timeOffset="380404">24575 5607 6903,'0'-27'2519,"0"0"-990,0-7-450,0 3-359,0-2-450,0 12-91,1 6-89,-1 8 90,-1 0-90,1 2 0,-1 0 0,0 3 90,0 0 0,1 1-180,0 14 0,0 13 0,0 10-45,-1-2 0,1 2-270,-1 2 0,0 2-809,0 14 0,1 0 359,-1-8 1,1-1-721,2 9 1,2-3 1437,4 5 0,-2-23 0,3-2 0,6 4 1</inkml:trace>
  <inkml:trace contextRef="#ctx0" brushRef="#br0" timeOffset="381104">24857 5833 7173,'3'-20'3058,"-2"-7"-2518,-2 7 179,-6-8-359,-7 13-270,-1 4 0,-14 12-90,0 13 0,-4 10 0,10 0 0,10 7 90,18-11-90,11-1 0,5-11 0,15-11 0,-4-11 0,-1 0 0,1-7 0,-12 8 0,0 4 0,-9 7 0,-6 19 90,-9 17-90,-1 6 90,-4 10-90,1-8 45,2-10 0,1 1 45,0 1 0,1-1-45,0 0 0,1-1 45,1 0 0,3-2 180,8-1-91,16-13-179,4-20-720,0-13 1,0-7-720,-1-3 0,-1-3-45,4-6 0,-2-2 1382,-8 8 0,-4 1 1,-1-18-1,-17 22 1</inkml:trace>
  <inkml:trace contextRef="#ctx0" brushRef="#br0" timeOffset="382322">20884 6947 7083,'-1'-10'1169,"0"3"-629,0 14-90,0 17-180,1 22-270,2 0 89,-1-11 1,1 1-90,-1-4 0,-1-1-45,1 0 1,0 1-361,-2 5 0,1-1-1304,0 14 1709,5 1 0,3-22 0,5-13 0</inkml:trace>
  <inkml:trace contextRef="#ctx0" brushRef="#br0" timeOffset="382620">21092 7046 6903,'-12'2'2339,"-5"12"-1530,-10 18-359,4 3-135,9-8 0,1 2 44,2 18-179,4-1-90,20 1-450,18-20-1079,21 1 270,-2-12-46,-13-8 1,-2-1 1214,7 2 0,12 3 0,-19-2 0</inkml:trace>
  <inkml:trace contextRef="#ctx0" brushRef="#br0" timeOffset="382955">21556 7341 7353,'-15'-3'3598,"0"-2"-3059,7 2 1,10-3-720,18 3-180,3-1-1618,21 0-631,-9 2 2609,1 5 0,-15 2 0,-11 5 0</inkml:trace>
  <inkml:trace contextRef="#ctx0" brushRef="#br0" timeOffset="383120">21515 7473 6633,'-13'5'2339,"3"-1"-1440,9-2-1258,18-4-451,7-2-89,15-5-181,-2 1 1080,4-1 0,3 1 0,2 0 0</inkml:trace>
  <inkml:trace contextRef="#ctx0" brushRef="#br0" timeOffset="383719">22349 7024 7173,'1'-7'2788,"-1"0"-2068,1 2 359,-3 3-809,1 5 270,-5 18-180,-4 16-226,1-7 1,0 1-45,-10 26 0,4-16 0,-3 0-45,-1-6 0,0-1-45,0 0 0,-2-2 0,-5 2 0,-1-5 0,-14-4 90,-10-30-180,20-32 0,19 2 0,7-3 45,7-1 0,5 2 45,0 6 0,2 3 0,16-18 0,-3 23 90,18 4-180,7 12 0,2 6-180,-19 8 1,-1 6-1170,15 21 134,-16-9 1,-1 1 629,-6-3 1,-1 0 674,5 7 0,-1-3 0,5 4 0,9 7 0</inkml:trace>
  <inkml:trace contextRef="#ctx0" brushRef="#br0" timeOffset="384190">22565 6512 6993,'0'-16'3328,"0"4"-2159,-2-4-539,-3 11-450,-2 3-90,-4 10-90,-2 6 90,-12 19-450,-7 11 0,0 1-405,13-17 1,1-1-1575,-6 7 2339,0-1 0,10-16 0,6-11 0</inkml:trace>
  <inkml:trace contextRef="#ctx0" brushRef="#br0" timeOffset="384470">22274 6481 6813,'-1'-7'2249,"3"-1"-1530,6 6-179,8 7-270,2 6 90,14 18-180,2 5-360,-11-11 0,0 1-450,15 16-405,-17-17 1,0-1-1276,7 11 2310,-1-4 0,-8-6 0,-8-10 0</inkml:trace>
  <inkml:trace contextRef="#ctx0" brushRef="#br0" timeOffset="385053">22741 6786 7443,'-8'-7'2788,"-1"3"-2518,-4 6-270,2 4 90,-7 15-90,2 5 0,-6 10 0,7-8 0,2 1 90,10-15-90,2-2 0,11-13 0,6-13 90,7-14-90,-4 0 0,4-13 90,-9 10-90,0 3 0,-4 8 0,-5 12 90,1 4-90,0 10 0,1 3 0,2 15 0,0 3 0,2 1 0,3 8 0,-3-9-270,2 5-90,-4-10-989,0-4-810,-5-9 1170,-1-3 989,-2-4 0,-1-3 0,-1-1 0</inkml:trace>
  <inkml:trace contextRef="#ctx0" brushRef="#br0" timeOffset="385236">22659 6909 7173,'10'-7'90,"11"-2"-90,18 0 0,-5 2 0,10 0 0</inkml:trace>
  <inkml:trace contextRef="#ctx0" brushRef="#br0" timeOffset="385519">23051 6688 6813,'-4'-7'1349,"2"0"-2068,0 2 719,4 4 0,1 2 0,3 2 0</inkml:trace>
  <inkml:trace contextRef="#ctx0" brushRef="#br0" timeOffset="386137">23276 6540 7173,'1'-10'2878,"-1"1"-1618,1-1-901,-2 4-89,0 3-180,-1 6 90,-5 13-180,-3 11 0,-1 3-90,-6 15 0,3-11 0,0 0 0,2-4-90,6-17-90,-1-3 91,4-9-91,0-11 90,1-6 90,3-14 90,-1 1 0,4-17-90,-2 5 180,1-9-90,-2 13 0,0 3 90,0 16 0,1 1 0,1 9 180,4 8 89,2 11-89,7 10-180,-1 2 0,10 17 0,0 0-90,1 0-450,8 8-1259,-11-14-899,2 4 1438,-10-13 1170,-6-7 0,-8-11 0,0 0 0</inkml:trace>
  <inkml:trace contextRef="#ctx0" brushRef="#br0" timeOffset="386970">23406 6472 7083,'2'-6'2069,"0"-1"-1530,0 2 721,0-2-811,-1 2 451,0-1-360,-2 4-360,-4 2-90,-1 4-90,-10 15-720,-2 10-1709,-6 15 990,4-5-1265,3 6 2704,11-23 0,2 1 0,5-13 0</inkml:trace>
  <inkml:trace contextRef="#ctx0" brushRef="#br0" timeOffset="387436">23513 6778 9691,'1'15'1530,"0"4"-1440,-2 1-90,-2 8-720,-1-4-90,1-1-1438,2-2 2248,5-12 0,1-3 0,2-5 0</inkml:trace>
  <inkml:trace contextRef="#ctx0" brushRef="#br0" timeOffset="387869">23531 6707 6633,'8'-6'990,"1"1"-810,2-1 89,9 2 1,0 1-90,1 2 90,-1 4 90,-10 6-90,-2 6-90,-7 0 89,-8 10 1,0-4-180,1 0 360,6 2 0,9-5-1,7 5-269,1-6 180,4 3-90,-12-7-180,-3 0 0,-11-3-180,-6-3-1169,-15 2-1350,-6-2 1170,-2-2 1439,-6-2 0,18-3 0,-6 0 0</inkml:trace>
  <inkml:trace contextRef="#ctx0" brushRef="#br0" timeOffset="389403">23163 7575 7083,'0'-16'2878,"1"0"-1439,1-5-629,5 1-630,2 2 90,8 5 0,0 12-180,7 6 0,-5 5-1,1 14 1,-5 3-90,1 9 0,-5-8 90,-2-2-90,-2-17 0,3-10 0,0-10 0,8-26 0,2-8 0,-7 17 0,1 0 0,9-16 0,4 5 0,-6 26 0,-1 5 0,-3 15 0,-7 8 0,0 14 90,-3 4-90,-1 0 0,-2-1 90,-2-21-90,5-11 0,1-10-90,10-26 90,2-2 0,8-7 0,-6 15 0,3 17 0,-7 26 90,2 16-180,-6 5-90,3 14-539,0-19 269,2-5-539,14-21 179,0-24 450,9-17 270,-9 0 0,-1-11 180,-16 19-90,-3 4 90,-8 14 0,-7 14 180,-5 17 0,-1 11-90,0 3 0,5 12 90,11-13-180,12 1-1,4-15-89,19-16 0,-5-17 0,-2-4 0,-8-8 0,-16 2 0,-12-15 90,-18-2-90,-18-3 0,-1 17-90,-10 16-539,23 20-540,12 9 539,20 2-629,39 6 899,-17-16 0,2-2 270,0 1 0,1-2 135,10-1 0,-1-3 675,17-8 404,-20-2 0,-2-2 585,13-12-449,-11-7-901,-27 10 181,-17 3-270,-19 13-90,-18 10-90,1 8-45,12 2 0,2 3-45,-12 21 0,19-14 0,2 0 0,-3 15 0,18 1-90,19-23 0,5-5 0,20-21 90,-2-21 45,-14 3 0,-3-2 0,-4 2 0,-2-3 45,0-12 0,-3-4 0,-6 5 0,-3-1-45,1-9 0,-3 1-45,-1 10 0,-4 3-630,-13-23-1709,-9 43 720,-2 10 0,-2 24 0,11 11 1619,7 5 0,6 4 0,4 1 0</inkml:trace>
  <inkml:trace contextRef="#ctx0" brushRef="#br0" timeOffset="390002">24743 7443 7173,'19'-6'5667,"0"-6"-4318,-12-5-899,-4 0-1,-16-7-179,-12 10-270,-14 6 0,4 9 0,-5 21-90,21 7 0,4 2 0,14-1 90,8-12-90,12-2 90,8-10 0,2-5 0,9-19 90,-11-4 0,3-4 0,-11 9 0,-10 23 0,-10 30-90,-1-2 0,-1 2 45,0-1 0,-1 1-45,0 17 0,0 2 0,3-11 0,1 0 0,-1-2 0,2 1 0,2 0 0,6-5 90,14 0-90,21-18-90,-1-26-810,-8-17 1,-2-8-855,-4-2 0,-3-1 649,0-1 1,-1 0 249,-6 2 1,-5 2 854,-6-5 0,-14 8 0,-7 4 0</inkml:trace>
  <inkml:trace contextRef="#ctx0" brushRef="#br0" timeOffset="391103">21116 8165 7173,'-36'1'359,"0"0"1,3 0 0,0 1-270,-21 2 90,13 0 0,14 1 0,18 1 90,16 0 0,20 1 44,14-3 1,6-1-135,-5-1 0,5 0-480,1 0 0,7-1 1,4 0-1,0 0 426,-7-1 0,1 0 0,2-1 0,0 1 0,0 0-505,2-1 0,-1 1 0,2 0 0,1-1 1,4 1 411,-12-1 1,3 0 0,2 1-1,1-1 1,0 0 0,1 0 0,-2 0-1,-1 0-291,3-1 0,-1 1 0,-1 0 1,0-1-1,0 1 0,2-1 1,1 1 267,-6-1 0,2 0 0,1 1 0,1-1 0,0 0 0,-1 1 0,0-1 0,-2 0 0,-2 0-10,4 0 0,-1 0 0,-2 0 0,-1 0 0,0 0 0,0 0 0,1 0-39,0 0 0,2-1 1,0 1-1,-1-1 1,-1 0-1,-2 1 1,-3-1-533,12 0 1,-3-1 0,-3 1-1,0 0 368,-1 0 1,-1 0 0,-1 0 0,-2 0-518,10 0 0,-3-1 1,-7 2 227,-9 1 1,-5 0 491,-3 1 0,-3 0 0,-6 4 0,-21 0 0</inkml:trace>
  <inkml:trace contextRef="#ctx0" brushRef="#br0" timeOffset="391536">21597 8461 7263,'-45'4'539,"-1"-1"1,-7 2 0,3-1-405,18-1 0,3 0 225,-24 7-1,72-2-134,12-3 0,6-1-90,3-1 0,5 0-401,6-1 0,5-2 0,2 0 468,-12 0 0,2-2 1,-1 0-1,1 0-357,1 0 0,-1 1 1,2-2-1,3 0 260,-6 0 0,2 0 0,3-2 0,-1 1 0,0 0 0,-1-1-321,5 0 1,-2 0-1,0 0 1,2 0-1,1 0 246,0 0 0,3-1 0,1 1 0,0 0 0,-1 0 0,-2 0-12,-1 0 0,-2 1 0,-1-1 0,0 1 0,1 0-33,-4 1 0,2 0 0,0 0 0,-1 0 0,-2 1 0,-1 0-233,6 0 1,-4 1 0,0 1 0,2-1-636,-2 1 0,2 1 1,0 0-1,-1 0 1,-4 0-18,10 3 1,-4-1-1,-3 2 900,12 1 0,-10 1 0,-16 5 0,-26-4 0</inkml:trace>
  <inkml:trace contextRef="#ctx0" brushRef="#br0" timeOffset="392686">1039 9054 6273,'-15'-1'1170,"3"-1"-900,4-1-1,6-2-89,7-2-90,9-2 0,11-2 0,13-3 0,12-3-704,-18 7 0,2 1 614,6-3 0,2 1 45,6-1 0,2-1-45,6-1 0,2-1-739,-15 5 0,0-1 0,1 1 739,2-2 0,1 1 0,1 0 0,1-1 0,1 0 0,1 0 0,0 0 0,1 1 0,0-1 0,0 1 0,0-1 0,0 1 0,0 0 0,0 0 0,-1 1-30,0-1 0,-1 1 0,0 0 30,-1 1 0,-1-1 0,-1 1 0,-1 0 0,-1-1 0,0 2-397,-2-1 0,-1 1 1,0-1 306,17-3 0,-1 0-45,-4 1 0,-1 0 0,-4 0 0,-1 0-236,-4 1 1,-2 1 145,-3-1 0,-2 2 0,-4 0 0,-2 0-404,23-6 629,-11 3 0,-11 3 0,-6 2 0</inkml:trace>
  <inkml:trace contextRef="#ctx0" brushRef="#br0" timeOffset="393154">1189 9355 6633,'44'-17'1394,"-7"4"1,3-1-1126,0 0 1,5-1-935,-3 0 0,6-1 0,3-1 1,0-1 789,-6 3 1,0 0 0,2-1 0,1 0 0,3-1-412,-5 2 1,2-1 0,3 0 0,-1-1 0,1 1 0,-1 0 0,-1 0 300,1 0 0,-1 0 0,-1 1 0,0-1 0,2 1 0,0-1-15,1 1 0,2-1 0,1 0 0,0 0 0,0 0 0,-2 1 0,-2 1 2,5-1 1,-2 0-1,-2 1 1,0 1-1,3-1-152,-5 1 0,2-1 0,0 1 0,0 0 1,-2 0-1,-3 1-120,6-1 0,-2 0 0,-3 2 0,-1-1-570,10-1 1,-2 1 0,-9 1 822,12-3 0,-18 4 1,-42 8-1</inkml:trace>
  <inkml:trace contextRef="#ctx0" brushRef="#br0" timeOffset="745473">3743 9824 6993,'-27'-13'2069,"2"1"-1529,3 1-91,3 2-89,4 2-90,3 0 0,3 3 0,4 1 359,4 1-359,4 0 270,11 2-180,12 1-181,20 3-89,-14-1 0,2 1-45,-3 0 0,0 0-45,16 4 0,1 1 0,-6 1 0,-1 0 45,9 4 0,-1 1-45,-11-4 0,-3 2 0,-1 1 0,-1 2 0,8 7-90,4 3 90,-6-4-180,-12-8-359,7-4-811,-7-7-538,2-3 808,-10-3-989,-9-4 2069,-11 2 0,-7-2 0,-3 2 0</inkml:trace>
  <inkml:trace contextRef="#ctx0" brushRef="#br0" timeOffset="745825">4262 9886 6363,'-5'-12'1799,"1"1"-1169,3-3-360,5 7 0,7 4-90,0 6 179,7 9 181,-1 10 180,3 16-361,-7 1-89,-5 8 90,-9-8-135,-4-10 0,-4 2-90,-3-1 0,-3 0-90,-6 5 0,-3-1-180,4-9 0,-2-2-855,-7-2 1,0-5-1800,-10-7 2789,4-12 0,20-10 0,16-8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8:00:57.792"/>
    </inkml:context>
    <inkml:brush xml:id="br0">
      <inkml:brushProperty name="width" value="0.09071" units="cm"/>
      <inkml:brushProperty name="height" value="0.09071" units="cm"/>
      <inkml:brushProperty name="color" value="#FF0000"/>
    </inkml:brush>
  </inkml:definitions>
  <inkml:trace contextRef="#ctx0" brushRef="#br0">12026 1452 7173,'-13'-4'2069,"0"1"-1530,1 1 1,1 1-90,0-1-90,3 2-180,1-1-1,2 1 91,4 1 90,8 1-90,4 0 180,19 2-1,13-3-269,4 0-45,-9-2 0,3-1-45,10 0 0,2 0-45,2-1 0,0 1-630,0-1 1,-3 1 584,-14 1 0,-4 0 0,10-1-287,8 0 287,-18 1-450,7 0-899,-27-1 270,-6 1-1799,-25 0 365,-16 3 2513,-4 1 0,-7 4 0,12-2 0</inkml:trace>
  <inkml:trace contextRef="#ctx0" brushRef="#br0" timeOffset="367">12028 1617 6633,'-46'14'2339,"14"-5"-1530,-5 4-449,27-6 540,19 0-1,33-4-539,-6-4 0,2 0-180,-1-1 0,1-1-1,17-2 1,3-1-60,-17 2 0,0 0 0,1 0-90,0 0 0,0 0 0,-1 1-30,18-3 0,-3 2 45,-12 1 0,-4 1-45,12 2 0,-21 0 0,-1 0 0,9 2-270,-10 0-1259,-14 0-1439,-5-2 1439,-1 0 1529,2-6 0,-5-1 0,3-4 0</inkml:trace>
  <inkml:trace contextRef="#ctx0" brushRef="#br0" timeOffset="1517">15237 1500 6813,'-29'-2'3238,"2"0"-2518,0 0-180,2 1-1,4-1 1,3 0 269,7 2-719,50 4-90,-11-1 0,15 1 0,4-1 45,-11-2 0,0-1-90,0 1 0,2-1 45,8-2 0,3 1-90,9-2 1,0 1 44,-17 0 0,-1 1 45,12-1 0,-5 0-90,-7 0-360,-8 2-1979,-4 0-269,-21 3 1528,-11 1 1170,-11 3 0,-3-3 0,-1 2 0</inkml:trace>
  <inkml:trace contextRef="#ctx0" brushRef="#br0" timeOffset="1866">15293 1715 7083,'-9'6'2249,"6"1"-1440,10 1-449,6-3 450,25 0-181,9-5-359,5-1-135,-13-1 0,1-1-45,-3 1 0,-1 0-90,0 0 0,2 0 0,6 1 0,2 0-45,-4 1 0,0 1-540,-1 0 0,-1 0-674,-1 0 0,-3 1-180,-2 1 1439,-16 4 0,-16-3 0,-5 2 0</inkml:trace>
  <inkml:trace contextRef="#ctx0" brushRef="#br0" timeOffset="34031">10743 2187 6363,'4'-6'1529,"1"1"-1169,-2 1 0,-1 1-90,-1 1 539,0 0-539,-6 4 0,-2 2-90,-8 3 0,-2 3 0,-26 14-135,12-4 0,-2 2-45,-1 0 0,-1 2-145,1 1 0,-2 3 1,1 1 99,-9 10 0,1 3-105,8-6 0,-1 1 0,2-1-75,-4 7 0,2 0-495,0 4 1,4-1-271,12-18 1,1-2 989,-15 23 0,12-21 0,10-17 0</inkml:trace>
  <inkml:trace contextRef="#ctx0" brushRef="#br0" timeOffset="34285">9923 2671 6543,'-5'-8'1799,"-7"3"-1259,-14 17-180,-18 22-180,2 8-46,14-4 1,4 3 0,11-7 0,7 1-135,8 6 0,8-2-225,6-10 1,10-6-376,14-8 0,13-9 1,1-4 272,-9-6 0,2-4 1,1-2-1,0 1 1,1 0-1,0 0 1,0-1-1,0-2 1,1-4-1,0 0 1,0 0-1,0 0 1</inkml:trace>
  <inkml:trace contextRef="#ctx0" brushRef="#br0" timeOffset="35018">14584 2209 7713,'-17'-9'2518,"2"1"-2068,3 0 180,2-1-451,8 4 91,13 6-180,21 16 0,5 3-45,-4 3 0,2 2 0,1 3 0,2 2-576,-5-3 1,1 2-1,0-1 306,8 7 0,-1 2-405,-8-8 1,1 3-1,-3-3-722,3 5 0,-2-1 1352,5 5 0,-2-2 0,-11-12 0,-2-1 0,13 9 0</inkml:trace>
  <inkml:trace contextRef="#ctx0" brushRef="#br0" timeOffset="35316">15408 2618 7353,'-17'-11'3058,"6"12"-2518,-2 13-180,11 10 269,11 26-89,5-2-270,-6-18 0,0 1-91,3 16 181,-14 3-989,-24-16-1530,-5-21 0,-5-6 2159,2-9 0,-1-5 0,-2-3 0,2-6 0,12-5 0,-1 0 0</inkml:trace>
  <inkml:trace contextRef="#ctx0" brushRef="#br0" timeOffset="44332">5906 4556 6723,'-5'-3'1349,"0"0"-1079,1-1 0,0 1-90,1 0 0,1 0-90,0 0 0,2 1 0,1 0-90,3 0 0,11-2 0,0 1 0,25-5-90,5 0 90,3-1 0,-17 4 0,0 0 90,12-2-90,3 0 0,-18 3-90,-13 3-90,-16 4-540,-7 2 181,-4 1-1080,-9 3 1619,8-3 0,-5 1 0,5-1 0</inkml:trace>
  <inkml:trace contextRef="#ctx0" brushRef="#br0" timeOffset="44632">5850 4630 6363,'6'7'1529,"15"1"-1349,17-2-90,-7-3 0,1 0 0,27 3-90,-17-4 0,0 1 45,-7-2 0,0 0-90,7 0 0,-1 0-315,17 0-179,-16-1-181,-25 0 720,-14 0 0,-12 0 0,-10-1 0</inkml:trace>
  <inkml:trace contextRef="#ctx0" brushRef="#br0" timeOffset="60399">19857 4524 6543,'-8'1'1979,"-1"0"-1709,-2-1 0,1 0-90,0 0-90,0 0 0,1 0 0,1 0-90,2 0 0,0 1 0,4 1 0,0 1 90,7 3-90,6-1 0,13 3 89,2-2-89,22-1 0,3-3 0,1 0 0,-1-1 0,-17-1-359,10 0-721,-4 0 271,-3 0-91,-11 0 99,-15 1 801,-7 1 0,-8 0 0,-4 1 0</inkml:trace>
  <inkml:trace contextRef="#ctx0" brushRef="#br0" timeOffset="60665">19762 4735 6903,'-6'2'1259,"0"1"-809,3-1-180,18 6-90,19 2-90,-2-3 0,3 0-90,-3-2 0,1-1-450,16 1 0,3-4-405,-7-2 1,0-3 1211,0 1 1,-1-2-358,-2-2 0,-4-3 0,8-9 0,-4-3 0</inkml:trace>
  <inkml:trace contextRef="#ctx0" brushRef="#br0" timeOffset="64647">2163 5996 6633,'-18'2'1170,"1"0"-991,2-1 1,2 1-90,2-1 90,0 0-180,5 0 0,1 1 0,5 1 90,5-1-90,0 1 90,7-2 0,4-1-90,1 0 0,5-1 0,-2 0 0,18-3 0,9 0 0,3-1 0,1 0 0,-15 1 0,16-1 0,-1 0 0,-2 0 0,-1 0 0,-19 3 0,1-1 0,-12 2 0,-6 0 0,-6 1 0,0-1 90,-1 1-90,0-1 0,-2 1 0,-2-2 0,-1 0-270,-2-1-90,-1 1-899,-1-3 1259,1 0 0,-1 0 0,2 1 0</inkml:trace>
  <inkml:trace contextRef="#ctx0" brushRef="#br0" timeOffset="65232">2540 5832 6453,'-8'-11'2429,"1"1"-2159,1 1 269,0 3-179,3 2-180,0 2 180,1 1 0,7 3-90,5 3-91,3 1 1,15 9 0,5 3-90,13 10-90,-6-3 0,9 8 90,-15-9 90,-2-2 0,-9-4 0,-12-10 450,-3 1-181,-8-4-179,-2 0-180,-6-3 90,0-1 0,-6 3-90,-7 5 0,0 2-90,-12 12 90,3 4-90,0 1-810,-3 8-2248,17-15-270,9-12 1799,10-15 1529,12-21 0,-3-6 0,-1-5 0</inkml:trace>
  <inkml:trace contextRef="#ctx0" brushRef="#br0" timeOffset="71431">4833 6380 6453,'-14'-3'1799,"0"0"-1349,1 0 0,0 0-90,2 1-91,1 0 1,2 0-90,1 0 0,2 1 0,1 0-90,0 1-90,3 1 90,6 1-180,9 0 90,13 0 0,2-1 0,4-3 0,-8-1 90,12-2-90,-11 1 0,15-4 0,-18 2-180,0 1-270,-12 1-1439,-11 5-359,-7 9 2248,-1 0 0,-1 6 0,4-3 0</inkml:trace>
  <inkml:trace contextRef="#ctx0" brushRef="#br0" timeOffset="72065">5287 5978 7353,'4'-2'1259,"7"1"-989,17 0-180,-1-1 0,17 0 0,-4 0-90,10 2-180,-12 1-1169,0 5-360,-15 2 1709,-2 1 0,-5-2 0,-6-4 0</inkml:trace>
  <inkml:trace contextRef="#ctx0" brushRef="#br0" timeOffset="72815">6634 6300 6903,'-59'-12'2609,"9"0"-2160,15 0-359,27 4-90,31 2 0,15 4 0,3 1 0,5 0 0,1 0 0,4 0-424,-5 0 1,2 1 0,-1-1 468,12 0 0,1 0-15,-9 1 0,2-1 0,-1 0-205,-9 1 0,-1-1 1,1 0 174,11-1 0,3 0 0,-4-1 0,-10 1 0,-2 0 0,1-1 0,6-1 0,1-1 0,-2 0 0,9-3 0,-2 0 0,0 0 0,-1-1 0,-5 1 0,-4 0 0,14-3-45,-22 4 0,0 0 0,-4 2 0,0-1-90,-2 1 0,0 1-1484,16-2-450,-32 7 2385,-6 1 1,-20 4 0,-7 0 0</inkml:trace>
  <inkml:trace contextRef="#ctx0" brushRef="#br0" timeOffset="74416">4927 7490 6453,'-11'3'1529,"-3"2"-1259,9-1-270,1 0 90,19-1 0,13-2 0,4-1-90,21-4-540,-5-1-809,10-3 630,-15 1 719,-10 2 0,-16 2 0,-2 0 0</inkml:trace>
  <inkml:trace contextRef="#ctx0" brushRef="#br0" timeOffset="75231">5324 7133 6813,'9'-1'270,"3"-1"-270,0 1-630,14 1 91,-5 0 539,10 0 0,-8 1 0,1 0 0</inkml:trace>
  <inkml:trace contextRef="#ctx0" brushRef="#br0" timeOffset="76147">5825 7700 6453,'-12'1'1350,"9"-2"-1081,20-2-89,8-2-90,7 0 0,5-1 0,6 0 0,4 1-777,-2-1 0,4 1 0,-1 0 687,-6 0 0,1 1 0,2 0 0,1-1 0,3 1 0,1 0 0,0-1 0,-4 2 0,-1-1 0,1 1 0,0-1 0,0 1 0,-1-1 0,2 1 0,1 0-18,-1 0 0,2-1 0,0 1 0,0 0 0,-1 0-329,2 0 0,-1 0 1,-1 0-1,3 0 41,-4 0 0,2 0 1,1 0-1,-1 0 0,-3 0 306,16-1 0,-3 0 0,-2 0 0,-7 0 0,-1 0 0,-5 0 0,-1 0 0,0 0 0</inkml:trace>
  <inkml:trace contextRef="#ctx0" brushRef="#br0" timeOffset="77265">5506 8819 6723,'-35'-10'1169,"1"0"-989,1 1 90,4 1-90,4 1 0,0 1-90,26 5 0,24 4-90,8 1 0,6 1 0,-1-1 0,3-1-284,5-1 1,4 0-1,1-2 314,3-1 0,0-1 0,4 0-559,-12-1 0,3 1 1,1-1-1,0-1 1,-2 1 528,5 0 0,-1-1 0,0 0 0,3-1 0,1 0 0,2-1 0,2 0 0,0 0 0,-2 0-459,-6 1 0,-2 0 0,1 0 0,-1-1 0,0 1 423,1 0 0,-1 0 0,0 0 0,1-1 0,1 1-90,6-1 0,3 0 0,0-1 0,-1 1 1,-4 1-371,0-1 0,-3 1 1,-1 0-1,2 1 496,-4-1 0,1 1 0,0-1 0,0 1 0,-4 0 0,14 0 0,-4-1 0,-2 2 0,-9 0 0,1 1 0,-1-1 0</inkml:trace>
  <inkml:trace contextRef="#ctx0" brushRef="#br0" timeOffset="84615">4729 10113 6183,'-11'4'810,"0"-1"-630,1 0-90,1 0 0,3 0 0,1 0-90,2 0 90,1 0 0,1 0 90,2 3-91,2 0 1,1 0 90,7 2 90,6-1-180,13 0 0,1-3-90,4-1 90,-5-3-90,17-2 90,7-1-90,-21 1 0,1-1 0,17-1 0,-1-1 0,-20 2 0,-4 0 90,-10 2-90,-11 0 90,-3 1 0,-19-1 0,-12-2 0,-10 0 0,-8-3 0,8 2 44,10 1 1,-2 0 45,-27-3-90,4 1 0,15 3 0,26 1-90,18 1 90,27 3-90,-3-1 0,3 1-45,-1-1 0,1 1 0,12 0 0,1 0 0,-13-1 0,0 1 0,3-1 0,-3 1 45,9 2 0,-26-2-719,-24 2-990,-10 1 1709,-3 2 0,7-2 0,8-3 0</inkml:trace>
  <inkml:trace contextRef="#ctx0" brushRef="#br0" timeOffset="91080">17699 6353 6273,'5'2'360,"2"0"-360,1-1 90,2 0 0,2-1 0,7 1-90,-2-1 0,15 0 0,-3 1 0,9 0 0,-9 0 0,2 1 0,-11 0 90,-1 0 0,-7-1 0,-6 0 270,-2 1-90,-6-1-181,-1 1 181,-10 0-180,-3 1 0,-7 1 0,4 0-90,-2 0 0,7 0 90,2 0-90,5 1 0,7-2 0,3 2 0,3-3 0,8-1 0,3-3 0,0 1 0,1-2 0,-6 1 0,5 0 0,-3 0 0,0 0 0,-5 1 90,-5 0 0,-4 0-90,-6 0 90,-3 0-90,-5 1 0,0 0 0,-8 2 90,-3 1-90,0 1 0,-3 1 0,12-1 0,2 0 0,8-1 0,11 0 0,9-4 0,9 0 0,-3-1 0,2-2 0,-9 0 0,-2-1 90,-7-3-90,-8 2 90,-7-3-90,0 3 0,-5 1 0,3 2 0,2 1 0,4 1 0,9 0 0,4 1 0,2 0 0,2 0 0,-4 0 0,0-1 0,-4 0 0,-1-1 0,-4 0 0,-2 0 0,-7 1 90,2 0-90,-3 0-90,3 1 90,0 0 0,6 1-90,2 0-90,7 0-360,5-2-989,17-2 630,-1-1 899,13-3 0,-5 0 0,2-2 0</inkml:trace>
  <inkml:trace contextRef="#ctx0" brushRef="#br0" timeOffset="92146">18394 5915 6094,'-11'1'719,"-6"1"-629,7-1-90,-3 2 0,8-1 90,0 1 0,3 1 0,2 1-90,4-1 90,4 0-90,11-2 90,7 0-90,2-1 0,0-1 0,-8-1 0,5-1 90,-4-1 0,1 1-90,-11 1 90,-9 0 0,-9 3-90,-4 0 90,-6 1-90,2 0 89,-10 2 1,-2 1-90,1 0 0,4-1 0,12-2 90,3 2-90,8 1 0,4 1 0,14 1 90,5-3-90,7 0 0,-7-2 0,-1-1 0,-12-3-180,-1 0-899,-8-2 1079,-11-4 0,-5 0 0,-7-2 0</inkml:trace>
  <inkml:trace contextRef="#ctx0" brushRef="#br0" timeOffset="93613">19624 6299 6813,'-22'-1'900,"2"1"-721,3 0 1,4 0 0,4 1-90,5 2 90,5 0-90,9 3 0,27 6 0,2-3-90,6-1 0,7 0 0,-1-3 0,4-1-729,-7 0 1,2-1 0,-1 0 728,10-1 0,1 0-30,-14-2 0,1 0 0,-3 0-5,4-2 1,-2-1-11,6 0 0,-3 0 45,-16 0 0,-3 0 0,16-2-180,-27 3-720,-5 2 181,-10 3 1260,-8 9 1,1-3-1,-2 5 1</inkml:trace>
  <inkml:trace contextRef="#ctx0" brushRef="#br0" timeOffset="96498">18263 7486 6543,'-17'-2'1349,"2"0"-1079,3 0 0,2 0 0,3 0-180,4 1 90,13-2-90,6 1 0,39-2-90,-14 2 0,5 0 30,-1 0 0,3 0 0,0 0-275,-5 0 1,0 0-1,3 1 245,0-1 0,4 1 0,0 0 0,-2 0-411,10 0 1,-2 1 0,3 0 410,-4-1 0,2 2 0,1-1 0,-3 0 0,5 0 0,-3 1 0,2 0 0,-7 0 0,2 0 0,0 0 0,-3 0 0,6 0 0,-3 0 0,0 0-30,0 0 0,-1 0 0,2 0-60,3 0 0,2-1 1,-5 1-432,5-1 0,-2 0 71,-14 0 0,0 0 1,-3 0 44,2 0 0,-5 0 405,14 0 0,-36 2 0,-7 1 0</inkml:trace>
  <inkml:trace contextRef="#ctx0" brushRef="#br0" timeOffset="97279">18162 8833 6094,'10'1'989,"3"0"-719,6-1 269,23 0-404,-10-1 0,3 1-45,0-1 0,4 0-30,0 0 0,4-1 0,0 1-949,-2 0 1,0 0 0,0-1 888,1 1 0,-1 0 0,3-1 0,8 1 0,3 0 0,-2 0 10,-10 1 1,-2-1 0,1 1-41,9 0 0,1 0 0,-2 0 30,7 0 0,-1 0-45,3 0 0,-3 1-45,-16-1 0,-2 0-90,-1 0 0,-2 0-450,21 1-89,-24-1 719,4 1 0,-13-2 0,4-1 0</inkml:trace>
  <inkml:trace contextRef="#ctx0" brushRef="#br0" timeOffset="98698">18946 9787 6633,'5'-3'810,"1"0"-720,3 0 0,4 1 0,3-1 0,14 0-90,7 1 0,0 1 0,-2 2 0,-13 1 0,0 1 89,-11 1 1,-14 2-90,-11 1 90,-29 3 90,-2-3 0,-12 1-180,14-3 90,6-2-90,25-1 0,8-2 0,11 0 0,9-1 0,-3 0 0,6-2-360,-4 1-899,-3 2 450,-11 2 809,-11 4 0,-6-1 0,-4 0 0</inkml:trace>
  <inkml:trace contextRef="#ctx0" brushRef="#br0" timeOffset="100799">14911 9806 7173,'-33'-5'1979,"-5"0"-1350,-8 1 1,-9 1-758,25 2 1,-2 0 397,-2 1 0,-2-1-46,-2 1 1,-1 1-387,-3-1 0,-1 1 296,-2 1 1,-3 0 15,-1 1 0,-4 0 0,-2 1-60,9 0 0,-1 0 0,-1 1 0,-2 0-571,-1 1 0,-3 0 1,-1 1-1,1 0 1,1-1 525,-3 2 0,2-1 0,-1 1 0,-2 1-9,1 1 0,-3 0 0,-1 1 0,0 1 0,3-1-289,7 0 1,2-1 0,0 1 0,0 1 0,-2 0 267,-1 0 0,-1 2 0,-1-1 0,0 1 0,1 0 0,2-1-201,0 1 1,2-1 0,2 1 0,-1-1 0,2 1 185,-10 3 0,0 0 0,3 1 0,2-2 0,2 1 0,4-2 0,-3 2-66,2-1 0,-3 2 0,-1 0 0,1 0 66,1 0 0,0 0 0,0 0 0,-2 1-18,4-2 0,-2 2 0,0-1 0,1 1 0,2-2-5,0 1 1,2-1 0,1-1-1,1 1 23,-10 3 0,1 0 0,4-1 384,-2 1 0,0-1-384,6-3 0,-2 2 0,-1-1 0,2 0 0,-1-1 0,-2 1 0,-8 3 0,-1 0 0,2-1 0,12-5 0,2-1 0,0 1 0,-4 0 0,0 0 0,2 0 664,-4 1 0,2 0-664,-9 3 0,2 0 0,13-5 0,1 0 483,-3 2 0,0 1-483,9-4 0,0 1 0,-8 2 0,0 0 0,-17 7-90,7-3 90,21-9 3095,-3 3-3275,10-5 491,4-2-671,12-4-134,7-5-1665,9-3-629,4-1 2788,7-2 0,-5 1 0,0 1 0</inkml:trace>
  <inkml:trace contextRef="#ctx0" brushRef="#br0" timeOffset="101316">9994 10822 6453,'4'-16'1709,"-2"2"-1349,-3 0-90,-7 9-180,-4 6 180,-14 17-90,-5 12-90,8-6 0,0 1 0,-15 20-1,18-21 1,3 1 0,-6 12 180,-1 17 90,9 2-180,11-22 0,2 0 0,8 17 44,6-23 1,6-1 45,24 12-225,-11-16 0,2-1 0,-5-6 0,0-1 0,6-1 0,0-1-45,13 3 0,3-1 0,-19-7 0,-13-3-360,-10-3-1619,-4-1-629,-1-1 2608,-3-2 0,0 0 0,-1-3 0</inkml:trace>
  <inkml:trace contextRef="#ctx0" brushRef="#br0" timeOffset="103596">6795 9738 7263,'-13'-4'1529,"0"-1"-1169,1 1 0,1 0 359,-1-3-359,4 2 180,0-4-181,12-1-269,14-5 0,6 1-90,30-8 0,-24 11 0,2 0-45,13-2 0,1-1 45,-8 3 0,2 1-45,13-2 0,2 1-203,-6 3 1,2 1 276,-6 2 1,2-1 0,-1 0-30,12 0 0,0 1 30,-6 1 0,3 0 0,-1 0 30,-5 1 0,0 1 0,3-1-785,-3 1 1,4 0 0,0-1 0,-3 1 784,7 0 0,-1 1 0,2-1-16,-3 1 1,3 0 0,0 0 0,0 0-279,-6 1 1,-1 0 0,1 0 0,2 1 233,0 0 0,4 0 0,0 1 0,0 0 0,-3-1-23,4 1 1,-2 1-1,0-1 1,3 2 7,-12-1 0,2 1 0,1 1 0,1-1 0,-1 1 0,-2 0-227,4 1 0,-2 0 0,0 0 0,1 1 0,3 0 242,-1 0 0,3 1 0,0 0 0,1 0 0,-1 0 0,-2 0-228,0 0 1,-1 0 0,-1 0-1,-1 0 1,0 0 227,-2 0 0,1 1 0,-1-1 0,-2 1 0,-2-1 30,10 2 0,-3 0 0,3 1 149,-1 0 0,3 1 0,1 0 0,0 1-179,-11-2 0,-1 0 0,1 0 0,0 0 0,-1 1 0,11 1 0,0 1 0,0 0 0,1 1-18,-7-1 0,1 0 0,0 1 0,0 0 0,-3 0 18,0 0 0,-1 0 0,-2 0 0,3 1-183,-3 0 1,2 0 0,1 0-1,-1 0 1,-3 0 182,1 0 0,-2-1 0,-2 0 0,0 0 0,12 5 0,-2-1 0,-4-1 181,5 2 1,-4-1-182,1 0 0,-2 1 565,-1-1 1,1 0-596,-7-1 0,2 0 0,-1 1 30,0 0 0,0 0 0,-1 0 0,0-1 0,-1 0 0,1 1 0,2 2 0,0 0 0,-2-1 375,4 3 1,0-1-376,-10-4 0,0 0 0,1-1 0,13 7 0,-2-1-45,-11-6 0,-2-1 45,-1-2 0,-3-1 0,12 5 1301,-14-6 0,0 0-1211,26 11-90,-3 0 1121,-1 0-1121,-16-6 599,6 5-599,-3-2 393,-11-5-393,1 1 0,-9-6 0,0 1-90,-7-5-90,-6-3-90,-4-3-1079,-2-3-810,-2-4-16,2-2 2175,0 0 0,2 1 0,1 4 0</inkml:trace>
  <inkml:trace contextRef="#ctx0" brushRef="#br0" timeOffset="104346">14116 10698 6813,'-11'-8'1979,"-3"-2"-1349,4 2-450,1 0-1,5 3 1,3 3 180,5 3 90,5 3 90,8 5-271,1 0-89,5 3 0,-4-2-90,14 8 0,5 7-90,1 1 45,-15-7 0,-1 1 315,10 19-180,-15-13 0,-2 1 89,-5 2 1,-4-1 0,-2 18 180,-21 7-90,-14-15-225,6-16 0,-1-1-135,-21 8-675,13-14 0,-2-2-989,4-4 0,1 0-45,-5 0 0,1-1 1709,-13 1 0,20-9 0,20-4 0</inkml:trace>
  <inkml:trace contextRef="#ctx0" brushRef="#br0" timeOffset="111966">4564 12376 6363,'-7'-1'900,"1"0"-720,1 0-90,1 1 90,0 0-1,1 0 1,1 0-90,1 0 90,7 1 0,11-1-90,19 1-90,0-1 90,-5-1 0,1 1 0,27-2-45,-22 2 0,0-1-45,18 1 0,-10 0 0,-22 1 0,1 0 0,-11 2 90,-4-1-90,-12 2 90,-6-1-90,-17 4 0,-12 0 90,-4 1-90,-5-1 0,11-3 180,-16 2-90,-1-1-45,21-1 0,2-1-45,-13 2 0,7 1 89,24 2-89,11 2 0,11-1 0,10-2 0,1-4 0,13-2 0,2-2 0,7-3 90,-13 0 0,-6 0 0,-14 0 0,-3 0 0,-9 1 0,-2 1-90,-4 1 0,3 1-90,1 0-270,4 0-359,4-1-271,4-1 1,4-1 989,15-10 0,-3 0 0,11-9 0</inkml:trace>
  <inkml:trace contextRef="#ctx0" brushRef="#br0" timeOffset="113130">5802 10989 6363,'-20'-12'1170,"-1"0"-990,-1 1-1,-1 2 1,-1 1 0,-13 3-90,-6 5-90,-14 7 0,10 3 0,18 0 0,0 2 0,-19 11 0,18-6 0,0 2 0,-15 11 0,5 2 0,15-7 0,-5 12 0,4 4 0,2 0 90,8-1-90,8-12 0,2 14 0,4 5 0,1 0 0,5-2 90,2-12-90,9 13 0,8 3 0,-5-17 0,1-1 0,-2-5 0,1-2 0,1 0 0,0-2 0,12 10 0,-8-9 0,2 0 0,0 0 0,3-1-45,7 5 0,1-2 45,-8-7 0,1-2 0,8-1 0,1-4-45,-5-7 0,2-3-45,10-2 0,0-2 45,-9-3 0,0-1 0,8-7 0,-1-2 45,-10 0 0,-1-2 0,7-5 0,-1-1-339,-9 4 1,-3-1 428,17-20-90,-20 10 90,-2-18 0,-14-10-90,-6 28 0,-2-1-259,-6-1 0,-4 0 259,-2 5 0,-3 1-135,-2-2 0,-2-1-284,-3-2 0,-3 1-301,-16-12 1,-2 2 719,10 11 0,-2 1 0,-12-6 0,0 4 0,14 13 0,0 0 0</inkml:trace>
  <inkml:trace contextRef="#ctx0" brushRef="#br0" timeOffset="115063">6821 12125 7083,'-26'-8'1439,"-1"0"-1079,2 1 360,-6-3-361,6 3-179,4 0-90,26 6-90,15 2 0,11 1 0,8-1 0,7 0 0,4-2-469,-4 1 0,3-1 0,-1 0 469,-6 0 0,-1-1 0,2 1 0,10-2 0,3 0 0,-2 0-86,-10 0 0,-2 0 0,1-1 86,8 0 0,1 0 0,-3-1 0,6 0 0,-4 0-273,-9 0 1,-4 0 182,3-1-90,-1 0-809,-13 1 1434,-5 3-1525,-16 3 473,-8 3 607,-4 3 0,-1 1 0,-1 1 0</inkml:trace>
  <inkml:trace contextRef="#ctx0" brushRef="#br0" timeOffset="117829">17887 11344 6004,'-7'-12'359,"0"1"-359,1 1 90,1 2-90,1 1 0,1 0 0,0 2 0,0 0 90,-1 0-90,-1 0 0,-1 0 90,-1 1 0,-8-1 0,-5 3-90,-2 0 0,-3 4 90,6 1-90,-12 6 0,-2 3 90,-9 7-90,11-1 0,-2 8 90,11 0-90,1 2 0,5 3 90,6-7-90,2 4 0,0 2 0,-1 21 45,4-22 0,1 1-45,0 0 0,0 1 0,1 9 0,1 1 45,3-8 0,2 1-45,2 10 0,2-1 45,-1-9 0,2 0 0,5 6 0,3-2-45,1-7 0,1-2 45,7 7 0,3 0-45,4-4 0,1-2-376,-6-7 0,1-3 376,1-2 0,-1-4 0,15 4 0,-12-9 0,1-1 0,2-1 0,0-1 0,0 0 0,0-1 0,6-2 0,-2-1-90,21-5 90,-24-1 0,0-2 0,-1-5 0,-3-2 0,15-13 0,-19 1 0,-3-5 0,-6-1 0,-2-3 0,4-15 0,-4-1 0,-4 6 0,-4 1 110,-3-3 1,-4 1-111,-3 12 0,-3 1-180,-9-13 0,-4 0-45,3 11 0,-3 2-90,-8-9 0,-2 2 315,4 14 0,-2 2 0,-1 2 0,0 2 0,-1 0 0,-1 0 0</inkml:trace>
  <inkml:trace contextRef="#ctx0" brushRef="#br0" timeOffset="119179">18600 10959 5824,'-26'1'270,"0"0"-91,-17 4-89,-5 5-90,-2 2 45,21-2 0,0 3 45,-16 12-45,18-6 0,1 1 45,-12 14-90,5 3 90,14-8 0,-6 19-90,2 6 45,11-19 0,1 1 45,-2 19-90,10-21 0,4-1 90,13 22-45,0-20 0,3-1-45,-1-7 0,2-1 0,11 6 0,4-3 0,-3-7 0,2-2 0,11 4 0,0-1 45,-8-8 0,-1-1-45,0-4 0,-1-2 0,13-3 0,-13-4 0,1-1 0,1-3 0,2-2 0,8-4 0,-1-1 0,-9 0 0,-1-2 0,6-6 0,-2-5 45,-8 2 0,0-3-45,6-8 0,-2-1 0,-8 5 0,-2 0 0,-3 0 0,-3-1-90,2-13-90,-11 10 0,-2-2-360,-2-18 128,-4 17 1,-4 1 411,-10-15 0,-9-1 0,-4 1 0</inkml:trace>
  <inkml:trace contextRef="#ctx0" brushRef="#br0" timeOffset="120229">19417 12180 6723,'-18'-6'2159,"1"1"-1619,3 0-91,3 1 1,5 0 90,17 1-270,33 1-180,0 1 0,4 1-46,1-1 1,1 1-446,-9-1 0,2 1 0,-2 0 401,10-1 0,2 0 0,-1 0 0,4 0 0,0 0-23,-12 1 1,1-1-1,0 1 1,2-1-1,8 1 1,3-1 0,0 1-1,-3 0-7,4-1 0,-3 1 0,0 1 30,5-1 0,0 0 0,-5 0-528,2 0 1,-4 1-463,5-2 1,-3 1 404,-21 0 0,-5 0-584,2 0 1169,-30 0 0,-11 0 0,-5 0 0</inkml:trace>
  <inkml:trace contextRef="#ctx0" brushRef="#br0" timeOffset="121995">17845 13381 7353,'-9'-5'1799,"1"-1"-1439,0 1 89,1-1-179,2 1 0,2 1-180,2 1 0,3 0 0,12 0-90,13-1-90,3 0-989,23-2-990,-6 0 2069,7-2 0,-16 1 0,-9 1 0</inkml:trace>
  <inkml:trace contextRef="#ctx0" brushRef="#br0" timeOffset="122596">18179 13020 6543,'-6'-1'2519,"2"0"-2069,2-1-271,2 1 1,6 0 0,4-1-180,1 0 0,4-1 0,-2 1-180,11-1-539,4 1-990,9 1 719,-7 2 990,-4 2 0,-10 0 0,-1 0 0</inkml:trace>
  <inkml:trace contextRef="#ctx0" brushRef="#br0" timeOffset="123695">18992 13571 7353,'-14'-5'2338,"0"1"-1618,3 0-180,2 1-91,3 1 91,3 1-360,12 2-90,23 5 0,8-1-90,-10-1 0,2 0 45,-1-1 0,2 0 15,4 0 0,4-1 0,1 1-347,6-1 1,1 1 0,4-1 308,-4 0 1,4 0-1,-1 0 1,-1-1-23,6 1 0,-2-1 0,1 0 0,-6 0 0,2-1 0,0 0 0,-2 0-30,3 0 0,-3-1 0,2 0 7,-6 0 1,2 0-1,-1 0 1,-2 0-38,1 0 0,-2 0 0,-1-1-30,13 0 0,-4 1-90,-20 0 0,-2 0-405,7 0 1,-2 0-1575,25 3-180,-1 2 2339,-26 2 0,-15 1 0,-13-2 0</inkml:trace>
  <inkml:trace contextRef="#ctx0" brushRef="#br0" timeOffset="125028">5090 13363 6543,'-27'-1'1889,"1"-1"-1349,0 0-90,2 0 89,2 0-179,2-1 180,0 1-450,9 0 270,2 2-360,34 6-90,8 0-90,15 2-315,-17-5 0,0-2-1484,28-2 900,-19-1 0,-1-2 1079,-7 0 0,-2 0 0,27-7 0,-19 1 0</inkml:trace>
  <inkml:trace contextRef="#ctx0" brushRef="#br0" timeOffset="125446">5386 13217 7173,'-14'-1'2698,"-2"-2"-2248,6 1-90,2-1-90,8 0-180,12-1-540,12 0-1529,17-3 810,-3 2-1,5-2 1170,-13 2 0,-1-3 0,-2 0 0</inkml:trace>
  <inkml:trace contextRef="#ctx0" brushRef="#br0" timeOffset="126595">6170 13559 6993,'-6'0'1439,"1"0"-1079,3 0 450,0 0-721,9 0 91,8 0 0,24-1-90,3 0 0,1 0 0,5-2-45,5 0 0,5-1-965,-4 0 0,5-1 0,-2 1 920,-5 0 0,-1 0 0,0 0 30,5-1 0,0 1 0,-2-1-257,-11 2 1,-2 0 0,3 0 113,0 0 1,3-1 0,1 1-1,0-1-315,-1 1 1,1-1 0,0 0 0,1 0-497,8 0 0,1-1 0,1 0 0,-4 0 924,2 0 0,-3 0 0,-2 0 0,-7 0 0,-1 0 0,-4-1 0,-2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1T08:08:05.628"/>
    </inkml:context>
    <inkml:brush xml:id="br0">
      <inkml:brushProperty name="width" value="0.09071" units="cm"/>
      <inkml:brushProperty name="height" value="0.09071" units="cm"/>
      <inkml:brushProperty name="color" value="#FF0000"/>
    </inkml:brush>
  </inkml:definitions>
  <inkml:trace contextRef="#ctx0" brushRef="#br0">9825 647 6453,'0'-16'1350,"-1"1"-991,0 0 1,-1 3-90,-1 0-90,0 2 0,-1 1 90,-10-2-180,-3 6 0,-5 0-90,-23 12 89,3 5 1,-10 5-90,21-4 0,1 3 45,-1 4 0,2 3-45,-2 5 0,2 3 0,4 5 0,5 2 0,11-6 0,6-2 0,10 18 90,22-12-90,-6-20 0,26 1 90,-15-14-45,-4-6 0,0-3-45,7-6 45,-7-2 0,-1-5 0,-3-4 0,-2-4 135,3-5 0,-2-2-45,-2-1 0,-2 2-45,4-13-90,-13 24 0,-8 26 0,-4 6 0,-1 20 0,-2-7 0,-2 21 0,-5 13 0,1-17 0,0 4-45,-2 2 0,0 1 45,0-6 0,1 0-45,-2 3 0,1-1 45,3-7 0,1 0 0,0-1 0,0 0 0,0 5 0,2-2 0,0 16 0,-1-3 90,3-4 359,3-13 1,3-5 90,7-7-360,2-15 0,14-11-90,6-11-90,4-2-540,14-16-449,-20 10-361,-6 3 1,-2-2-1349,3-15 2698,-4 1 0,-13 3 0,-7 12 0</inkml:trace>
  <inkml:trace contextRef="#ctx0" brushRef="#br0" timeOffset="449">10277 1114 7982,'1'-5'2159,"0"0"-1169,3 3-631,0 2 1,10 5-180,4 6-180,2 2-90,9 12-180,-11 12-1079,-13 3-2339,-27 16 3688,-3-26 0,-12-2 0,18-20 0</inkml:trace>
  <inkml:trace contextRef="#ctx0" brushRef="#br0" timeOffset="1036">11263 674 7443,'6'-15'2338,"-1"2"-1258,-2-2-630,0 6-91,-3 2-269,-3 8 0,-7 13 0,-1 3-90,-17 24 0,-10 4 45,19-22 0,-3 1-45,-17 14 0,-4 0 0,12-13 0,-1 0 45,-6 5 0,-1-1-45,4-7 0,2-4 0,-3-3 0,-17-6-90,28-15 0,-6-23 0,25-2 0,4-3 90,-2-22-45,9 9 0,6-2 45,5 11 0,2 1-45,1 1 0,2 2 45,-2 3 0,3 5 0,21-1 0,-17 22 90,18 13-90,-19 8 0,-4 5 0,-1 2 90,4 13-90,-5 0 0,0 2 0,3 11 45,-4-5 0,1 2-45,-2-9 0,-1-1 0,1 0 0,0 0-45,5 3 0,0-3-404,4 0-1710,15 7 2159,-13-37 0,-7-4 0,-6-18 0</inkml:trace>
  <inkml:trace contextRef="#ctx0" brushRef="#br0" timeOffset="6832">6980 3855 6543,'-12'-2'1260,"1"0"-901,2 1-89,2 0-90,2 1 180,3 0 0,9 3-90,13 3-181,4 1 1,10 0 0,-1-1 0,-4-2 0,3-1-45,17 1 0,4 0 0,1-1 0,3-1-45,-13 0 0,1-1 0,-3-1-168,0 1 1,-4-2 167,-3 1 0,-4 0-90,6 0-1169,2 0-720,-13 0 1979,-8-1 0,-13 1 0,-10-1 0</inkml:trace>
  <inkml:trace contextRef="#ctx0" brushRef="#br0" timeOffset="7732">16459 3840 6633,'-9'-1'1799,"2"-1"-1349,1 0-90,3 0-90,5 0-91,9 1 1,10 1-180,13 1 45,6 1 0,3-1 0,-7 0 0,3 1-306,8 0 1,5 0-1,0 0 201,-6-1 0,-1 1 1,1 0-488,-1-1 1,1 1 0,-2 0 96,18 0 1,-5 1-46,-22-2 0,-3 0 495,1 0 0,-3 1 0,1-1 0,-5 0 0</inkml:trace>
  <inkml:trace contextRef="#ctx0" brushRef="#br0" timeOffset="8949">11614 3875 6543,'-24'1'1709,"2"-1"-1259,5 1-90,6 0-90,7 0 0,6 0-91,9-1 181,29 2-270,-9-2 0,5 1 0,18-1 0,3 0-305,-6 0 0,3 0 245,-3 0 0,4 0 0,0-1-314,-5 1 0,1 0 0,1 0 284,-3 0 0,2 0 0,1 0 0,2 0 0,-6 0 0,3 0 0,0 0 0,0 0 0,-2 1-23,3-1 1,-1 0-1,-1 1 1,-1-1-1,-2 0 1,-1 1-1,-1-1 1,-2 0-38,3 1 0,-2-1 0,-5 0-165,1 0 1,-4 0-406,4-1 0,-4 0-2248,0-2 2878,-26 1 0,-24 0 0,-9 3 0</inkml:trace>
  <inkml:trace contextRef="#ctx0" brushRef="#br0" timeOffset="9367">11587 4160 6363,'-35'1'2339,"15"0"-2159,18-1 180,34 1-180,-2-1 0,3 0-91,1 0 1,3-1 30,3 0 0,3 0 0,1 0-401,-1 0 0,0 0 0,3-1 348,-3 1 1,4 0 0,-1 0-1,-1-1-635,6 1 1,-1 0 0,-1 0 567,0 0 0,0 0 0,-3 0 45,2 0 0,0 0-514,-5 1 1,2 0 0,-3 0 468,5 0 0,0 0-196,0 0 1,3 0 0,-4 0-480,2 0 1,-1 1-406,5-1 1,-1 0 539,-17 0 1,-2 0 539,11 0 0,-25 0 0,-5 0 0</inkml:trace>
  <inkml:trace contextRef="#ctx0" brushRef="#br0" timeOffset="38681">13778 391 6723,'-5'-12'2069,"-1"1"-1349,0 0-91,-1 0-89,1 1 0,0 1 179,-2-1-539,3 4-90,0-1 0,5 10-90,1 1 90,4 17-90,-3 24 90,-3 12-90,1-27 0,-2 3 0,-4 12 0,0 0 0,3-13 0,-1 0 0,-1 6 0,0 1-225,2-7 0,1-3-225,2 2-1079,2 8-2069,9-25 3598,-3-4 0,6-16 0,-6-4 0</inkml:trace>
  <inkml:trace contextRef="#ctx0" brushRef="#br0" timeOffset="39098">13923 466 6813,'9'-10'1709,"-2"3"-1169,0-1-270,-4 4 359,-3 3-179,-11 12-180,0 0 90,-16 22 89,-8 15-314,15-18 0,2 2-45,0 3 0,4 0 0,5 18 0,16-17 0,23-9-90,-5-14 90,25 7-90,8-6 0,-12-2-270,7-2-270,-37-8-1798,-5-1 2338,-37-2 0,3 0 0,-21 0 0</inkml:trace>
  <inkml:trace contextRef="#ctx0" brushRef="#br0" timeOffset="39566">14193 405 6993,'-4'-5'4587,"2"1"-4047,15 8-450,0 1 180,24 15 90,-1 7-270,2 3 89,-15-4 1,-2 2 0,1 8-90,-9-2 0,-2 1 0,-7 8-45,-7-6 0,-8 2-675,-11 1 1,-6 0-1485,-8 3 0,-2-2 889,4-5 1,-1-4 1224,3-9 0,3-6 0,0-7 0,2-3 0</inkml:trace>
  <inkml:trace contextRef="#ctx0" brushRef="#br0" timeOffset="40099">13566 370 6813,'8'-12'3058,"-1"3"-2698,2-1 270,-3 6-270,-2 4 269,-1 6-269,-2 2 270,-5 17 89,-12 26-539,2-6-45,2-6 0,0 4-45,7-5 0,5 0-90,3 2 0,4-1-90,1-2 0,5-2-675,15-2 1,6-5-1001,15 5 191,1-7 0,1-1 252,-17-12 1,-2 0 1321,12 3 0,-2 0 0,12 5 0,-5 0 0</inkml:trace>
  <inkml:trace contextRef="#ctx0" brushRef="#br0" timeOffset="45981">9851 1970 6543,'-21'2'1349,"3"0"-989,5-1-90,7 1-90,7-1 0,11-1-90,13-2 90,13-3-180,15-4-601,-20 3 1,2 0 600,4-2 0,2 0 0,2-1 0,3 0-250,-1-1 0,3-1 0,1 0 250,2-1 0,0 1 0,0-1-30,0 0 0,0 0 0,0 1 30,7-3 0,0 1 0,-4 0-180,4 0 1,-3 0-136,-2 0 0,-2 1-495,-7 2 1,-7 0 809,-11 1 0,-7 2 0,-20 3 0</inkml:trace>
  <inkml:trace contextRef="#ctx0" brushRef="#br0" timeOffset="48182">8399 4691 6813,'-13'0'1619,"1"1"-1259,0 0-90,2 0 0,3-1-90,0 1-90,4 0-90,0 0 179,3 0-179,2 0 90,2 1-90,2-1 90,4 2 0,3 0-180,9 2 90,-3-2-90,9 1 0,-3-1 90,6-1 90,-8-1 180,-3-1 270,-12 0 0,-3 0-361,-7-1 91,-9 0-90,-4-1 90,-8 1-180,4 1 0,-5 1-90,7 2 0,2 0 0,7 0 0,13-1-90,16-1 0,14-3 90,0-1 0,12-3 90,-14 0 90,-1 0-90,-15 2 90,-18 0 0,-18 3-90,-4 1 0,-7 1 0,8 0 89,-7 2-179,6-1 0,3 1 0,11-1-179,13 0-271,10 0-270,3-1-1798,9-5-361,-10-2 2879,-4 0 0,-12 2 0,-9 5 0</inkml:trace>
  <inkml:trace contextRef="#ctx0" brushRef="#br0" timeOffset="52297">5477 5398 6543,'-34'1'2069,"2"0"-1439,2 0-91,3 0-179,5 0 0,5 0-90,5 0 0,10 2-180,10 0 0,31 0-90,-9-2 0,3-2 0,15 0 0,2-1 0,-7 0 0,1 0 0,13-2 0,-1 0-45,-14 1 0,-1 0-45,7-1 0,-3 1 0,-13 1 0,-2-1-540,18-1-359,-24 1 269,-5 0-1079,-8 1 1799,-8 1 0,2 0 0,-3 0 0</inkml:trace>
  <inkml:trace contextRef="#ctx0" brushRef="#br0" timeOffset="52615">5923 5216 6543,'-7'-4'1170,"2"0"-811,13 0-269,18 0 0,4 1 0,29 4 180,-4 5 135,-16 3 0,0 5-91,-11 1 1,-4 4-45,-4 7 0,-6 3-270,-14 20-765,-14-13 1,-9 2-361,-4-3 1,-4-1 1017,1 2 0,-2-1 0,-2-1 0,1-3 0,9-10 0,0 0 0</inkml:trace>
  <inkml:trace contextRef="#ctx0" brushRef="#br0" timeOffset="65364">9503 5827 6273,'-5'-12'1260,"0"0"-901,-1 0-89,1 0-90,-1 2 90,0 0 0,0 1-90,0 1 270,-7-7-181,0 2 1,-8-5-180,5 7 90,-9 1-90,-1 6 0,-10 4 0,5 4-90,-10 8 90,8 5-90,-8 8 90,10-3 0,-3 8 0,9-5 0,-3 9 0,8-9 90,1 10-1,8-4-179,0 3 180,2 12-90,5 0-90,3-16 0,0 1 0,2 19 45,3-19 0,1 0-45,8 15 90,2 0-90,4-9 0,-4-12 0,8 8 0,3 3 0,1 0 0,6 6 0,-4-10 0,12 4 0,-6-11 0,15-5-90,-5-14 90,2-2 0,-4-6 0,-13-2 0,9-8 0,2-5 0,-2-3 0,6-15 0,-12-5 0,-1-3 45,-15 10 0,-3-2-45,-6 3 0,-3-3 45,-1-11 0,-3-1-90,-2 8 0,-4 1-540,-8-11 1,-7 0-631,-2 12 1,-6 1 1214,-6 4 0,-5-1 0,1 4 0,-5-1 0,-1 4 0,5 10 0,1 0 0,-1 0 0</inkml:trace>
  <inkml:trace contextRef="#ctx0" brushRef="#br0" timeOffset="85097">13312 6975 6723,'-4'-6'900,"1"0"-631,0 2-89,0 0 90,0 0-90,-1 1 90,-1-3 0,-2 0-180,1 1 90,-4-2 0,1 2-1,-3-1-89,2 2 0,-3-2 0,1 2 0,-1-1-90,-4-1 90,-1 2-90,-11-1 90,4 2-90,-9 3 90,5 3-90,-7 3 0,8 0 0,-3 3 0,7 1 0,-10 7 90,11-6-90,0 2 0,7-3 90,4-3-90,-3 3 0,4-3 90,-3 2 0,-1 3 0,-10 6-90,4 1 0,-3 4 0,10-7 0,0 6 0,5-2 0,1 7 0,2 10 90,4-2-90,1 9 0,3-13 0,3 10 0,3-5 90,9 19-90,2-8 0,10 4 0,-6-20 90,13 1-90,0-8 0,14 6 0,-9-7 0,12 1 0,-8-7 0,-10-8 0,1-1-45,-5-4 0,-1-2 90,5-2 0,-1-3-45,8-6 90,10-10 0,-10-3-90,-15 6 0,-1 0 0,15-12 0,-18 8 0,-1-1 0,10-19 0,-13 15 0,-2-2 0,7-15 0,-4-11 0,-14 7 0,-7 15 0,-1 0 0,-7-21-225,-5 16 0,-4 1-720,-2 3 1,-3 2 359,1-2 1,-3 2 584,-12-7 0,0 4 0,-11-4 0,16 14 0,0 1 0</inkml:trace>
  <inkml:trace contextRef="#ctx0" brushRef="#br0" timeOffset="93880">13913 6680 6543,'-7'-4'1889,"0"1"-1529,1 1 90,-1-1-180,2 2 89,-1 0-269,2 1 90,2 3-180,2 1 180,1 4 0,1 3 90,-1 9-90,-1 2-90,0 9 0,-2 4-90,2-4 180,3 2-1,1-14 271,9-7 90,16-17-270,23-21-225,-27 11 0,2-4-225,15-16 0,1-4-1032,-5 2 1,-1-1 281,-6 6 1,0-1 0,-2 2-208,5-7 0,-4 3 1137,-5 5 0,-3 3 0,-2-2 0,-5 4 0</inkml:trace>
  <inkml:trace contextRef="#ctx0" brushRef="#br0" timeOffset="95098">12898 6556 6183,'-1'-8'810,"1"1"-630,0 2 0,1 0-180,1 2 90,3 1 0,0 2 0,2 2 0,0 2 89,0 1-89,1 2 90,-1 2-90,0 2 0,-1 1 0,-2 3 0,0 0-90,0 1 90,-2 0-90,0-2 180,1 0-90,-1-3 180,3-3 0,1-4 179,12-13-89,16-22-495,-6 3 0,1-3-225,-2 2 1,0-2-631,11-11 1,0 1 989,-9 12 0,0 2 0,-1 0 0,0 1 0,18-11 0</inkml:trace>
  <inkml:trace contextRef="#ctx0" brushRef="#br0" timeOffset="110062">9854 8186 6993,'-27'3'1799,"1"0"-1259,4-1-181,4 0-89,6-1-90,7-1-90,6 0-90,8-1 0,8 0 0,6-1 0,6 0 90,23-2-90,-22 2 0,2 0 0,9-1 0,0 0 0,-8 0 0,0 1 0,4-1 0,-1 1 0,15 0 0,6 0 0,-20 2-180,-5 0-180,-16 0-359,1 1 179,-7 1-989,1 1 1529,-1 1 0,2 0 0,0 1 0</inkml:trace>
  <inkml:trace contextRef="#ctx0" brushRef="#br0" timeOffset="110546">10230 8062 6633,'-8'-3'1349,"1"1"-989,-1-1 0,7 2-90,5 1-90,12 3 180,11 3-270,-3 1 269,9 7 91,-7 3 90,2 9-270,-11-3 179,-10 12-179,-17-5-270,-3 1-270,-9-3-539,1-8-1530,-10 6-359,1-2 2698,0 0 0,8-6 0,8-7 0</inkml:trace>
  <inkml:trace contextRef="#ctx0" brushRef="#br0" timeOffset="111379">9867 8771 6543,'-16'-1'2069,"2"0"-990,-4-1-539,5 1-180,1 0-270,9 1 180,13 1 90,17 0-181,22-2-89,1-1-90,-12-1 0,3 0 45,-6 1 0,2 0-45,17 0 0,1 0 0,-11 0 0,0 1 0,1 0 0,-2 1-90,14-1 90,-20 1 0,-4-2-719,-16-3-271,-1 0-1438,-9-7 2428,-13-1 0,-2-2 0,-5 1 0</inkml:trace>
  <inkml:trace contextRef="#ctx0" brushRef="#br0" timeOffset="111764">10329 8533 8072,'8'-4'1440,"8"0"-1171,8 5-89,2 1 180,12 7 180,-4 6-270,-2 1-1,-3 5 1,-12-2 180,0 15 0,-5 7-270,-3 2 0,-9 12-270,-8-10-1799,-9 8 450,2-14-1,-4-9 1,5-13 1439,0-4 0,-1-3 0,1-1 0</inkml:trace>
  <inkml:trace contextRef="#ctx0" brushRef="#br0" timeOffset="120629">12126 8293 7173,'-3'-1'450,"0"0"-1,3 1-359,5-1 0,-1 1-180,7 0 90,-1 0 0,5 2 0,0-1 0,11 0 90,0-1-539,13 0-181,-8-1-736,5 0 1366,-19 2 0,0-1 0,-11 1 0</inkml:trace>
  <inkml:trace contextRef="#ctx0" brushRef="#br0" timeOffset="122379">10810 8467 6183,'-7'-3'540,"-1"1"-450,3 0 0,1 1-90,2-1 90,2 1-90,4 1 0,8 0 90,4 0 0,8 1 0,-4 0 0,13 1 0,1-2-90,1 1 0,16-2 0,-7-1 0,-1 0 0,7-3 0,-15 1 0,5-2 90,-14 2-180,-5 0-900,-13 1 855,-3 2 0,-18 0 0,-8 2 1</inkml:trace>
  <inkml:trace contextRef="#ctx0" brushRef="#br0" timeOffset="124245">12122 8742 6543,'-11'2'1439,"1"0"-1079,1-1-90,3 1 0,2-1-180,3 1 0,6-1-90,6 2-360,29 0-270,-1-1-180,6-1 1,2-2 809,-14 0 0,0 0 0,12-1 0,1-1 0,-13 1 0,-1 0 0</inkml:trace>
  <inkml:trace contextRef="#ctx0" brushRef="#br0" timeOffset="125262">10754 8909 6903,'-9'5'1169,"2"0"-809,1 0 0,5 0-90,5-1 0,7 2 0,10-1-1,11 0-89,12-1-180,12-2-909,-23-2 1,2-1 458,3 0 0,1 0-45,3-1 1,0-1-46,2 0 0,0 0 540,1-1 0,-2-1 0,0-1 0,-1-1 0,-1 1 0,-1-1 0</inkml:trace>
  <inkml:trace contextRef="#ctx0" brushRef="#br0" timeOffset="139245">9374 9415 6723,'-18'-2'2339,"1"-1"-1889,0 1 89,3-1-89,1 0-90,4 1 0,4-1-181,5 1 1,6 1-90,16-2-90,14 1 0,4 0-90,-9 1 0,1 0-359,25-1 89,0-1-180,-24 1 1,-1-1-631,14-2-269,5-2 629,-17 3 810,-11 0 0,-13 3 0,-1 1 0</inkml:trace>
  <inkml:trace contextRef="#ctx0" brushRef="#br0" timeOffset="139596">9265 9516 6363,'-15'4'2429,"10"0"-2249,12 0 90,12-1-180,5-2 180,23-1-226,-17-1 1,1 0-90,10-1 1,1 0-1,-8 0 0,-1 0-225,6-1 0,-2 1-1079,14 1 449,-4 1 91,-14 2 809,-18 0 0,-6 2 0,-3-1 0</inkml:trace>
  <inkml:trace contextRef="#ctx0" brushRef="#br0" timeOffset="142913">9762 8765 6183,'-1'-11'540,"2"0"-450,0-1 0,2 0 0,-1 0 0,0-1 90,-1 1 180,-3-6-180,-2 5 89,-7-8-89,-7 9-90,0 2 0,-13 4-90,5 7 0,-7 3 0,-4 5 90,7 2-90,-2 4 0,11-5 0,-5 3 0,4 0 0,0 0 90,-4 3-90,5-2 90,-6 4 0,-5 5-90,6-3 90,-6 10 0,13-6-90,1 8 90,10-2-90,4-5 90,1 10-90,3-5 0,0 1 0,2 9 0,3-6 0,7 21 90,2-8-90,7 8 0,3-11 0,-2-11 0,11 7 0,1-10 0,2-1 0,16-1-90,-3-12 45,-16-7 0,1-2 45,20 0 0,-19-5 0,-1-4 0,23-6 0,-20 0 0,-2-1 0,20-11 45,-24 3 0,-1-3 0,-7-2 0,-2-2 45,6-12 0,-2-2-90,-6 5 0,-3-4 45,0-16 0,-5-4-90,-8 4 0,-3 0-90,0 1 0,-3-1-375,-6 13 0,-4-1 1,-3 6-788,-15 0 1,-3 5 1296,-1 0 0,-2 4 0,-6 9 0,0 7 0,10 7 0,-1 1 0</inkml:trace>
  <inkml:trace contextRef="#ctx0" brushRef="#br0" timeOffset="158178">15672 9134 6453,'6'-7'1889,"1"0"-1259,-1 0 0,0-1-91,-1 0 1,-1-1-90,-1 1-1,-2 0-179,1-1 0,-2 0-90,0 0 0,-1-6-90,-1-1-90,-1-2 90,-4-5-90,-2 1 0,-5-7 0,2 5 0,-8-6 0,0 4 0,-8-10 0,3 9 0,-8-10 0,3 4 0,-1 1 0,-8-9 0,6 11 0,-8-7 0,8 10 0,-7 1 0,3 9-90,0 1 90,-16 4 0,3 8 0,16 3 0,-2 3 0,-9 4 0,-1 3 0,7 2 0,0 1 0,-5 6 0,3 2 0,-7 10 0,24-9 0,4 3 90,-5 20-90,12-6 0,2 2 0,5-2 0,2 1 45,4 9 0,2 0-45,0-15 0,4 0 45,3 9 0,5-1-45,0-6 0,5 1 30,2-3 0,5 3 0,1-3-30,12 8 0,5-3-631,-7-11 1,3-1-1,-1-5 631,4-2 0,0-5 0,1-3 0,-1-4 0,-13-5 0,1-2 0,12-3 0,1-5 0,0-4 0,0-3-536,0 1 1,-2-4 535,-3-3 0,-5-2 0,-10 4 0,-3-3 6,8-11 0,-2-3-186,-2-2 0,-2-2-720,1-9 1,-5 0 1002,-6 13 1,-5 0-1544,-10 0 1,-6 5 1439,-11 4 0,-15 1 0,4 17 0</inkml:trace>
  <inkml:trace contextRef="#ctx0" brushRef="#br0" timeOffset="168944">16429 8232 6273,'3'-11'1080,"-1"0"-810,1 3-1,-1 1-89,-1 3 0,0 2 180,-4 8 90,-17 17-270,-14 10-135,4-7 0,-1 1-45,4-6 0,0 1 0,-12 8 0,-1 1-90,10-6 0,0 0-360,-5 5 0,3 0-360,8-4 1,3-2-29,-2 8 838,17-13 0,10-15 0,2-2 0</inkml:trace>
  <inkml:trace contextRef="#ctx0" brushRef="#br0" timeOffset="169212">15919 8450 6363,'-4'8'810,"-1"1"-360,0 13-91,2 8-269,2 3 90,9 15-180,11-10-719,13 5-1,0-14 720,11-7 0,-19-14 0,5-1 0</inkml:trace>
  <inkml:trace contextRef="#ctx0" brushRef="#br0" timeOffset="174897">18613 9976 6543,'-2'-14'1170,"-1"-1"-901,-1-1 1,0 0 0,-2-2-90,0 0 0,-2 1-90,-1 0 0,-2 0 0,-2 3-90,-3 1 0,-3 3 0,-3 2 0,-2 4 0,-3 2-90,0 4 90,-1 2-90,-1 4 90,2 1 0,0 3 0,2 1 0,-9 11 0,1 6 0,-8 14 0,12-6 0,12-12 0,0 2 0,-8 21 45,8-16 0,2 0-45,-9 20 0,10-21 0,1 1 0,-6 20 0,0 1 0,4-5-90,8-15 90,4 16 0,10 2 0,2-20 0,4 1-45,7-3 0,3-3 45,-2-5 0,3-3-45,13 2 0,3-5 90,-3-6 0,3-3 0,12-1 0,1-3-520,3-5 0,-1-4 475,-12-1 0,-1-3 0,8-7 0,-3-6-44,-10-1 1,-4-4 88,9-11 0,-2-4-45,-10 7 0,-4-3-270,-8 2 0,-1-4 0,-5 0-450,-2-16 1,-7-2 556,-5 10 0,-3-2 1,-2 3-1,-7-12 0,-6 5 1,-9 5-1,1 1 0</inkml:trace>
  <inkml:trace contextRef="#ctx0" brushRef="#br0" timeOffset="176093">15564 11266 6543,'-20'-1'1080,"1"-1"-900,1 0-1,3 1 1,3-1-90,4 1 0,3 0 0,21 1-90,-4 0 0,29 1-90,-5 0 0,15-2-539,4 1-1,-10 0 630,9 0 0,-23 0 0,9 0 0</inkml:trace>
  <inkml:trace contextRef="#ctx0" brushRef="#br0" timeOffset="176395">15813 11059 6094,'10'-2'629,"2"1"-269,8 3 90,5 8-180,-1 3 89,2 22-359,-23 12-495,-10-13 1,-3 2 134,-4-5 0,-3-1 301,-6 2 0,-4-3 0,4-8 0,-2-2 0,-1 1 0,1 0 0</inkml:trace>
  <inkml:trace contextRef="#ctx0" brushRef="#br0" timeOffset="179895">15399 11824 5914,'-29'1'449,"-2"1"-359,-5 1 90,-2 2-90,-3 1 0,-1 3 0,-1 0 0,1 2 0,0 1-90,1 1 90,3 1 0,2 1-90,3 0 90,4 2 0,-5 13 180,9 9-181,13-8 1,2 2 0,3 25 45,10-12 0,4 1-90,3-2 0,4 0-617,-2-7 0,2 1 0,0-1 572,5 7 0,2-1-57,9 5 1,4-5 56,-2-14 0,3-5 0,11 3 0,2-5 0,-9-9 0,1-6 0,14-10 0,-1-9 0,-8-8 0,-1-8-30,-7 4 0,1-4 0,-2-3-30,5-12 0,-3-5 0,-2 0 30,-8 7 0,-2-1 0,-3-2-30,1-3 0,-3-2 0,-7 2-480,-9-4 1,-8 5 224,-3 11 0,-5 4 315,-25-17 0,-1 25 0,-3 3 0</inkml:trace>
  <inkml:trace contextRef="#ctx0" brushRef="#br0" timeOffset="198028">4961 10364 6543,'-15'-3'1889,"1"0"-1439,0 1-90,1-1 0,1 1-181,3 0 1,1 0 0,3 1-90,3-1 0,2 1-90,4 0 90,5 0-90,3-1 90,18-2-90,11-1-90,1-2-180,2 1-989,10-2-450,-14 2 1709,12-2 0,-29 6 0,-10 0 0</inkml:trace>
  <inkml:trace contextRef="#ctx0" brushRef="#br0" timeOffset="198327">5130 10256 7173,'8'-5'1349,"3"1"-1169,7 4 270,19 5-180,-6 2-1,13 7 361,-2 12-270,-13-2-225,-9-1 0,-3 3-1664,-9 21 449,-7 1-179,-17-3 90,-6-16 1169,-4-6 0,0-7 0,1-5 0</inkml:trace>
  <inkml:trace contextRef="#ctx0" brushRef="#br0" timeOffset="200892">7100 11183 7173,'-14'-4'2069,"1"-1"-1530,1 1-89,2 1 0,1 1-180,2-1-90,2 2-90,2-1 89,0 2 361,3-1-360,5 0-90,1 1 0,8 0 0,-1 0-90,18-1 90,14 0-90,-12 0 0,1-1 0,26-1 45,-20 1 0,1-1-45,-9 1 0,1-1 0,6 1 0,-2-1 0,17-1 0,-13 1 0,-20 2 0,2-1-90,-6 1-810,1-1-179,-10 0-1530,-3 1 2609,-4 1 0,-1 0 0,0 0 0</inkml:trace>
  <inkml:trace contextRef="#ctx0" brushRef="#br0" timeOffset="201812">8058 10122 6273,'-27'-4'1889,"5"3"-1619,-11 3-180,12 3 0,1 4 0,5-1 90,-9 7 0,-5 4 0,0 2-90,0 0 90,9-5 89,-10 9-89,1 4 0,-8 12-90,12-7 0,0 13 90,11-3-135,7-15 0,3 1 0,3 3 0,3-2-45,4 21 0,4-20 0,4-2-90,20 17 90,-8-19 0,2-3 0,-3-5 0,1-3 0,2-3 0,0-3 0,15-1-90,-10-6 0,3-3 0,1-3 0,1-3 0,11-5 0,-1-3 45,-11 1 0,-1-4 45,4-11 0,-4-5-135,-13-1 0,-5-4-450,1-13 1,-6-2 134,-6 9 1,-7-1-485,-11-13 1,-7 4 933,5 22 0,-4 3 0,-5-8 0,-3 3 0,-14-5 0</inkml:trace>
  <inkml:trace contextRef="#ctx0" brushRef="#br0" timeOffset="205526">6083 11097 7892,'-22'-8'2879,"2"1"-2250,2 1-179,4 0 0,4 2-270,3 0-90,3 1 0,4 2-90,4 0 0,3 2 0,2 1-90,3 2 90,2-1 0,2-1 0,2-1 0,2-1 0,2-1 0,1-1 0,3-2 0,2 0 90,14-3-90,5-1 0,10-1 0,-26 3 0,-2 1-90,13-2-90,-4 1-180,-22 3-989,-8 3-990,-11 2 1,-6 5 2338,-1 1 0,-4 3 0,4-2 0</inkml:trace>
  <inkml:trace contextRef="#ctx0" brushRef="#br0" timeOffset="205893">6121 11186 6723,'-11'1'4498,"6"0"-4049,22-4-89,12-3-270,6 0 0,17-5-90,-19 4-180,12-2-899,-4 2-1350,-2 2 1170,-1 2 1259,-3 8 0,-19 1 0,2 4 0</inkml:trace>
  <inkml:trace contextRef="#ctx0" brushRef="#br0" timeOffset="215426">17571 13487 5914,'-15'-1'629,"0"0"-449,-1 2-90,0 1 0,0 2 0,0 2 0,0 1 0,-1 2 0,1 2 90,-7 9 0,0 6-90,-6 11-90,3 7 90,7-7-90,0 11 0,7-7 89,4 13-89,5-12 0,12 10 90,9-11-90,14 8 0,-2-13 0,5-8 0,-7-11 0,16 0-90,5-5 90,-17-7 0,0-2-89,16-1 89,7-6 0,-17-4 0,7-4 0,-14 0 89,1-6 181,-9-3 0,5-11-180,-8 3 90,-2-4-180,-7 6 90,2-19-360,-3-5-360,-2-1-89,-7 5-91,-7 16 810,-7 3 0,-6 3 0,-4 2 0</inkml:trace>
  <inkml:trace contextRef="#ctx0" brushRef="#br0" timeOffset="225776">11904 11089 6094,'-7'-1'539,"1"-1"-359,2 1-90,-1 0 0,0 0 0,-1 1 0,0-1 0,0 1 0,-4 1 0,0 0 90,-3 1-90,3-1 0,0-1-1,3 0 1,0 0 0,3 0 0,2 0-90,8 0 0,8 0 90,7-1-90,8 0 0,3-1-90,-4 1 90,9-1 0,-6 1 90,11-1 0,5-1 0,-8 0-90,1 1 0,-18 1 90,-5 1-90,-9 0 90,1 0 90,-2 0 0,-2-1-90,-3 1 90,-5-3-90,-2 0 0,-2 0-90,-3 0 0,4 0-90,0 2-1709,5 0 19,-8 1 1780,-1 1 0,-11 1 0,-2 0 0</inkml:trace>
  <inkml:trace contextRef="#ctx0" brushRef="#br0" timeOffset="227776">12497 10414 5823,'-11'0'91,"-1"0"-91,1 1 90,-6 3-90,-2 1 0,-10 5 0,4 0 0,-2 2 0,11-5 0,-1 2 90,6-2-90,-3 3 0,3 3 0,2 0 89,0 4-89,5-5 90,0 6 0,1-1 0,2 7-90,2 2 90,2-5 0,4 5-90,2-4 90,3 7 0,3-1-90,-3-6 90,4 4 0,-1-5-90,0 0 90,1-4-90,-4-6 90,7 5-90,2-1 90,7 4-90,-7-5 0,5 1 0,-5-6 90,0 0-90,-1-3 0,-7-3 90,9-1 0,2-2-90,9-3 0,-6 0 90,-1-2-90,-6 2 0,9-4 0,2-1 0,0 0 0,-2-1 90,-9 3-90,7-4 90,0-2-90,7-4 179,3-5-89,-9 1 90,0-5 0,-10 1-90,-7 5 0,-2-1 90,-6 5 0,0-9 90,-3-3-180,0-1 180,-7-7-91,-2 7-89,-6-8-90,-13-7 0,-4 7-135,8 15 1,-1 2-496,-16-5-270,-9 4-379,4 8 290,-5 2 989,-5 2 0,-3 3 0,29 2 0,0 1 0</inkml:trace>
  <inkml:trace contextRef="#ctx0" brushRef="#br0" timeOffset="236475">12091 13834 6094,'-2'-3'359,"0"-1"-269,0 3-90,0-1 90,0 0-90,1 0 90,-1 0 0,1 0-90,-1 0 90,0 0 0,0-1-90,-1-1 90,1-1 90,-5-6-90,1 0 90,-5-5-180,3 4 90,-4 1-90,1 3 0,-3-1 90,-4 3-90,3 4 0,-9 3 0,1 4 0,-9 5 0,6 0 90,-8 5-90,7-1 0,-6 5 0,9-4 0,-1 4 0,7-3 0,-4 6 0,5-4 89,-2 4 1,5-3 0,-4 8 0,-2 9 0,6-3-90,2 8 0,9-15 90,5 6-90,6-5 0,5 8 0,6-1 0,-2-6 0,2-3 0,-3-8 0,8 7 90,4 0-90,11 6 0,-6-8 0,10 0 0,-4-8-90,14-1 90,-10-7 0,-1-4 90,-13-5-90,12-6 0,1-6 90,9-10-90,-14 2 0,1-13 0,-13 0 90,3-14-90,-13 8 0,-8-15 0,-17 3-135,-3 19 0,-3 1-90,0 4 0,-4 3-495,-14-8 1,-6 4 719,-1 6 0,-1 4 0,0-2 0,-1 2 0,0 4 0,1-1 0</inkml:trace>
  <inkml:trace contextRef="#ctx0" brushRef="#br0" timeOffset="239475">12710 13626 6183,'-5'-7'810,"0"0"-630,1-1 0,0 0 0,-1-1 90,-3-4-1,-3-2-179,0 0 90,-5-1-90,1 4-90,-5-1 0,-9 1 0,3 5 0,-7 2 90,11 5-90,-7 3 0,5 2 0,-7 2 0,3 2 0,6-2 0,0 1 0,7 0 90,-5 1-90,6-1 0,-3 2 90,4 0-90,-4 2 0,4-1 90,2 0-90,4-2 0,-2 5 90,0 3-90,-3 15 0,5-2 90,-1 9-90,6-12 90,0-3-90,2-7 180,1 7-180,1 2 90,1-1-90,2-1 0,-1-8 0,2 0 90,1 0-90,5 8 0,3 1 90,0 0-90,7 6 0,-2-7 90,6 6-90,-4-7 0,0-3 0,-5-8 0,9 2 0,6-1 0,11-2 0,-8-4 0,-1-6 89,-8-3-89,11-5 0,4-5 0,13-10 0,-11 1 0,-17 4 0,-2-2 0,13-19 0,-2-2 0,-6-4 0,-14 11 0,-2-2 0,-5-2 0,-5-19-45,-6 26 1,-1-1-1,0 0 0,-3 1-225,-1 0 0,-3 2-450,-9-10-225,1 13 1,-2 0 944,-16-11 0,11 14 0,-1 1 0,-15-5 0</inkml:trace>
  <inkml:trace contextRef="#ctx0" brushRef="#br0" timeOffset="245208">13344 14217 6543,'-15'-3'1439,"1"-1"-989,2 1-90,1 1 0,3 0-90,2 0-1,2 1 1,3 0 270,13 0-180,19-1-225,11-1 0,5-2-90,3 0 0,2 0-780,-7 0 1,2-1 0,-2 1 284,2-1 0,-4 0-90,-6 1 1,-4 0-631,-4 1 1170,-33 4 0,-19 2 0,-26 2 0</inkml:trace>
  <inkml:trace contextRef="#ctx0" brushRef="#br0" timeOffset="250891">16191 13847 6094,'0'-11'989,"1"-1"-719,1-3 0,1-1 89,-1-11-179,-2 5 90,-8-19-90,-14 7-180,-20-6 90,-2 12-45,7 15 0,-2 3 45,2 6 0,-2 3-45,-9 0 0,-3 5 0,-6 8 0,2 7-45,12-1 0,3 5 45,-1 9 0,5 2 0,16-9 0,5 1-298,-8 28 253,15-15 90,12 19-46,5-28 1,5-1-45,8 8 0,3-2 0,-1-8 0,4-3 0,15 1 0,3-6 0,-3-8 0,2-4 0,12-2 0,1-5-424,-3-8 1,-2-5 423,-12 1 0,-4-6 22,-2-11 0,-9-5-787,-16 1 1,-9-3-136,-7-8 1,-7 0 899,-4 7 0,-7 4 0,-8 3 0,-4 4 0,6 10 0,-1 1 0</inkml:trace>
  <inkml:trace contextRef="#ctx0" brushRef="#br0" timeOffset="252040">11232 13710 6363,'-10'-13'1260,"-2"-1"-991,-3 0-89,-4 0-90,-2 2 0,-4 0 0,-4 2 90,-4 2-90,-3 5 0,-4 2 0,-1 5 0,12 3 0,-1 4-45,2 4 0,0 2-45,0 0 0,2 3 90,0 13 0,5 5 0,9 0 0,4 3-45,2 14 0,4 1-45,2-10 0,6 0 45,8 9 0,7-4-45,2-15 0,4-4 0,9 3 0,6-7 0,-5-18 0,5-7 0,-1-4 0,14-9 0,-2-10-494,-11-1 1,0-5-1,-5-2 269,0-6 1,-6-2-181,-5 0 0,-6-1-494,-1-13 899,-16 20 0,-4 0 0,-5-11 0,-11-7 0</inkml:trace>
  <inkml:trace contextRef="#ctx0" brushRef="#br0" timeOffset="254924">13492 15903 7173,'-32'-2'1709,"3"-1"-1259,5 0-91,7 0 1,8 0 90,20-2-270,31 0-135,-1 1 0,5 1 0,0 0 0,1 1-616,11-1 0,0 0 571,-10 0 0,2 0-30,-1 1 0,5-1 0,0 0 0,3 0 0,1 1 0,2-1 7,-5 1 1,2 0-1,0 0 1,-3 0 22,5 0 0,-3 0 0,0 1 0,-9 0 0,0 0 0,0 0 0,-4 0-68,0 0 1,-3 0 0,0 1 67,6-1 0,0 0 0,-3 0 0,2 0 0,-4-1 0,-5 0 0,-5-1 0,-4-3 0,-14-1 0,-19 1 1116,-41 2-1116,12 3 0,-4 2 0,0 0 0,-3 0 0,0 1-200,-15 0 0,-3 1 222,16-1 1,-2 1-1,-2-1 1,1 1 6,-12 0 1,0 0 0,-2 0-378,4 0 0,-3 1 0,-1-1 0,1 1 325,1-1 1,-1 1-1,1-1 1,4 1 22,-5 0 0,2 0 0,2 0 0,-2 1 0,1 0 0,5 0-45,5 0 0,4 1 90,-2-1 0,8 3 135,20 3-91,49-4-89,9-5 0,8-2 0,-6-1 0,2 0 0,-1-1 58,-4 0 0,0 0 0,3 0-81,1-1 1,2 0 0,2 0-1,-2 0 187,9-1 1,0 1 0,1-1-165,-4 0 0,3 0 0,0 0 0,-3 1 0,4-1 0,-2 0 0,1 1 0,5-1 0,2 1 0,-5 0 0,2-1 0,-3 2 0,-2-1 0,-4 0 45,-10 2 0,-11-1 45,-21 0 0,-39 2-45,-6 0 0,-5 1-45,0 0 0,-2 0-235,-7 0 1,2 0 279,11 0 0,0 0 0,-16 0 0,-2-1 0,2 1 0,0-1 0,2 1 0,1-1-45,8 0 0,5 1 0,-3-1 530,1 2-530,17 2 918,11 0-918,16 0 0,17-2 0,3-2 644,8-1-644,-7-1 0,2-3 90,-8 1-90,2 0 0,-8 1 0,-2 0 0,-6 2 0,0 0 0,-2 0 90,-1 1 0,0 0-720,-1 0-899,-3-3-90,-2-1 1619,-10-10 0,0-1 0,-6-7 0</inkml:trace>
  <inkml:trace contextRef="#ctx0" brushRef="#br0" timeOffset="257292">9361 12545 6183,'-50'-2'540,"4"0"-360,8 0 0,8 0-90,10 1 90,10 0-90,12 0-90,14 0 90,13-2-90,15-2 45,0 0 0,6-2-701,-10 2 0,3 0 1,0-1 655,1 0 0,1 0 0,1 1 30,2-2 0,1 1 0,-2 1-280,7-2 0,0 0 250,-4 1 0,4-1 0,-1 0-30,0 1 0,0-1 0,1 1-303,-7 0 0,2 0 0,0 0 0,-4 0 333,1 0 0,-2 1 0,-1 0 30,-1-1 0,-1 1 0,-5 0 59,20-4 1,-17 1 1571,-34 5-1481,-52 4-135,11 2 0,-5 0 15,2 0 0,-3 0 0,1 0 39,-14 2 0,-2 0-69,6-1 0,-3 1 0,1-1 30,9 0 0,1 0 0,-1-1-60,-7 2 0,-2 0 0,2 0 629,4 0 1,1 1-1,5-1-584,3 1 0,9 2 135,12 4-180,48-5 90,28-4 0,-4-4-188,-25 0 1,0 0 97,1-1 0,2 0 0,11-2 0,2 0 0,-4-1 0,0 0 0,-2 1 0,-1-1 245,-4 0 1,-7 0-336,-15 1-1079,-29 7 269,-21 4 450,7 1 1,-2 1 317,-25 8 1,27-7 0,-1 0 0,-1 1 0,0-1 0</inkml:trace>
  <inkml:trace contextRef="#ctx0" brushRef="#br0" timeOffset="274173">749 2054 6633,'-5'-12'1080,"0"1"-811,-1 3-89,1 2-90,0 2 0,1 3 0,0 2 0,0 5-90,0 4 90,0 6 0,0 6 0,-1 9 0,0 8 0,-1 6-90,0 6-691,-1 5 691,0 3-45,4-29 0,0 1-45,0 0 1,0 0-181,0 0 0,1-1-450,-3 29-89,1-5-91,2-6 900,1-8 0,3-10 0,0-5 0</inkml:trace>
  <inkml:trace contextRef="#ctx0" brushRef="#br0" timeOffset="274609">899 2266 6273,'-4'-15'2339,"-6"6"-2159,-2 6 0,-16 11-90,-4 12-90,-1 3 90,-8 18-90,14-1 90,3 1-90,12-1 0,13-13 90,13 9 0,13-2-225,0-14 0,4-3-1125,25 2 361,0-10-90,-20-13 989,-16-3 0,-5-1 0,-1-1 0</inkml:trace>
  <inkml:trace contextRef="#ctx0" brushRef="#br0" timeOffset="275174">989 2746 7713,'9'5'629,"0"1"-539,-2 1 180,3 9 90,-3 7-180,-2 1 90,-6 3-1,-4-6 361,-9 9-180,-1 0-270,0-2 0,3-5-90,7-11 89,7 0-89,4-5-90,8 0 0,2-5-719,12-2-1440,0-3 900,-2 1 1259,-8 0 0,-15 3 0,-2 0 0</inkml:trace>
  <inkml:trace contextRef="#ctx0" brushRef="#br0" timeOffset="276608">1395 2499 7173,'-18'-6'3778,"2"0"-2879,-2 0-179,9 2-540,14 2-180,18 1 0,8 0-270,-2 0 0,3-1-675,-2-1 1,0 1 269,0-1 1,1 1-676,2 0 1,-3 1 1349,-3 3 0,-4 2 0,-19 1 0</inkml:trace>
  <inkml:trace contextRef="#ctx0" brushRef="#br0" timeOffset="276808">1334 2658 6453,'-4'11'2339,"25"-5"-2879,17-6-270,-5-2 1,2-3-3,22-5 812,1-4 0,-17 1 0,1-2 0</inkml:trace>
  <inkml:trace contextRef="#ctx0" brushRef="#br0" timeOffset="277674">1877 2014 7083,'-23'-44'4228,"3"5"-3959,16 27-179,2 3 0,5 8 90,3 12-180,1 2 90,3 18-90,3 2 0,0 3 0,13 9 0,-6-19 0,8 6 0,-5-13-90,13 2 90,7-7 0,0-3 0,10-13 0,-15-14 0,-1-4 0,-3-18 0,-16-3 0,-2-1 0,-7-13 0,-5 5 90,-2 3 0,-2 6-90,-2 25 90,-3 11-90,-3 14 0,0 4 0,-6 18 0,6-7 0,-2 10 0,4-6 0,-3 20-45,4-17 0,1 2 45,-1-1 0,0 3 0,-1 13 0,-1 2 45,1-5 0,0 0-45,0 0 0,-1 1 0,0 9 0,0-2 45,1-14 0,1-1-45,0 5 0,0-2 0,-1 14-360,2-13-1439,4-28-809,1-12 1258,1-11 1350,-1-12 0,-1 3 0,0-1 0</inkml:trace>
  <inkml:trace contextRef="#ctx0" brushRef="#br0" timeOffset="278241">2435 2543 7083,'-3'-5'1619,"1"1"-1259,0 1 90,-1 4-450,2 3 90,-1 13-1,1 12-89,1 3 0,0 7 0,0-8 0,0 16 0,2 2-269,-1-2-271,1-9-180,-1-17-1169,3-1 1889,0-9 0,1-5 0,-1-10 0</inkml:trace>
  <inkml:trace contextRef="#ctx0" brushRef="#br0" timeOffset="278641">2421 2467 6723,'12'1'1169,"9"4"-629,8 6 0,13 10-270,-4-1 0,-2 5-1,-13-5 271,3 14-90,-10-7-90,-1 12 89,-15-10 271,-15 16-360,-14 3-270,-4 0-675,10-22 0,-2-2-2113,-11 5 2698,-1-25 0,19-14 0,11-27 0</inkml:trace>
  <inkml:trace contextRef="#ctx0" brushRef="#br0" timeOffset="280256">2775 2912 7803,'-4'-2'1349,"5"0"-1259,9 1 0,2 0-90,13 0 0,-3 2 180,3 2-90,-9 1 269,-12 8 1,-16 7-180,-3 1 90,-15 12-180,7-5 0,-1 5 0,12-10 90,13-4-90,15-11-1,4-1 1,17-9-90,-3-2-629,5-4-2789,-8-1 3418,-17 1 0,-8 0 0,-11 1 0</inkml:trace>
  <inkml:trace contextRef="#ctx0" brushRef="#br0" timeOffset="281840">2901 1291 6903,'2'-11'1799,"-1"1"-1259,0 1-180,-1 2-91,0 3-89,-2 3-90,-2 4 0,-1 5 0,-4 6 0,-3 6-90,-2 5 90,-3 6-90,-3 4-90,-1 3-180,-2 4-269,0 1-826,1-1 375,2-1-89,3-3 1074,4-6 0,5-4 0,1-4 0</inkml:trace>
  <inkml:trace contextRef="#ctx0" brushRef="#br0" timeOffset="282190">2612 1272 6723,'-2'-9'3508,"7"7"-3058,21 25-270,5 8-90,3 6-45,-14-13 0,-1 0 45,12 19-180,1-1-810,1 5-1169,-10-15 900,0-4 1169,-1-9 0,-10-15 0,2-3 0</inkml:trace>
  <inkml:trace contextRef="#ctx0" brushRef="#br0" timeOffset="282808">3145 1597 7443,'-7'4'1619,"-5"15"-1619,-1 11 90,0 4-90,-2 4 0,4-10 0,1-1 90,2-5-90,8-16 90,1-3-90,5-11 0,2-6 0,5-15 0,-3 5 90,6-19 90,-6 10-1,-1 3 1,-1 2-90,-4 13-90,0 2 0,0 7 0,2 11 90,1 2-90,5 14 0,1 4 0,0 1 0,4 8 0,-3-7 0,-1-2-360,2 1-719,-2-10 269,-1-2-1078,2-5 1888,-7-7 0,-1-1 0,-3-4 0</inkml:trace>
  <inkml:trace contextRef="#ctx0" brushRef="#br0" timeOffset="283024">3063 1718 6723,'-4'4'1619,"14"-1"-2338,13-4-1,8-1-89,7-4 809,-11-1 0,-2 0 0,-1-1 0</inkml:trace>
  <inkml:trace contextRef="#ctx0" brushRef="#br0" timeOffset="283924">3463 2330 6903,'-2'-13'2968,"1"-4"-2338,1 3 90,2-7-361,4 7-359,1 2 90,4 7 0,1 12-90,0 2 90,1 19 0,-6 6-90,-3 15 0,-3-7 90,-4 7 0,0-18 0,1-3 180,2-13-180,7-24-90,6-20 0,2-7 0,-2 5 0,0-1 0,3-8 0,6-10 0,-8 21 0,4-2 0,-1 11-90,0 5 90,2 21 0,-9 6 0,1 11 0,-5-1 0,0 13 0,-3 2 90,-1 9-90,1-17 0,3-15 0,3-19 90,10-23-90,4-11 0,1-2 45,-9 15 0,0 0-135,12-12 90,-2 10 0,0 16 0,-13 20 0,1 19-90,-5 3 0,1 0-540,0 5-1259,-2-12-719,3 2 2608,3-10 0,1-8 0,2-6 0</inkml:trace>
  <inkml:trace contextRef="#ctx0" brushRef="#br0" timeOffset="284374">4326 2229 9332,'-10'13'1439,"-2"8"-899,-5 29-361,3 1-134,8-18 0,2-1-45,5 9 90,16-3 0,12-21-90,1-5 0,6-14 0,-11-7 0,11-16 90,-5-8 0,-2-4 90,-13-13-90,-20 11-90,-4 1-180,-17 5-1169,1 17 180,0 4-1530,3 11 2699,14 5 0,2 3 0,8-1 0</inkml:trace>
  <inkml:trace contextRef="#ctx0" brushRef="#br0" timeOffset="284924">4832 2276 7083,'11'-10'4048,"1"-7"-3149,-7 5-359,-11 0-540,-13 17-90,-6 7 90,-2 11 0,7-1 0,-9 15 90,3 6-90,3 0 0,8-3 0,11-13 0,10 6 90,14-5 0,3-3 0,26-14 90,1-22-1,-11-10 1,-1-7-45,-5-4 0,-2-3-45,-1-2 0,-3-3-45,-5-10 0,-6-3-807,-4 4 1,-3-1 761,0-1 0,-1 0 0,-2-1 0,-3 2-79,-2 15 1,0 0 78,-1-9 0,-2 0 45,-1 4 0,-2 2-45,-7-9-90,-2 30-45,5 41 0,4 15-270,1 5 1,3 2 46,-1 2 1,2 1-228,1 3 1,3-2-91,-1-14 0,2 1-675,2 11 0,2 1 1350,1-3 0,2 0 0,-1-2 0,0-2 0,1-7 0,-1-1 0</inkml:trace>
  <inkml:trace contextRef="#ctx0" brushRef="#br0" timeOffset="285974">5511 2312 7083,'12'-40'4048,"-4"2"-3509,-5 9 181,-8-1-360,-12 10-270,-6 8 0,-14 15-90,7 11-90,-12 23 90,9 5 0,1 2 0,16-15 0,2 0 0,-1 16 0,4-1 0,12-3 0,12-22 90,11-6-90,0-12 0,3-12 0,-7-3 0,7-17 90,0-8-90,-2-2 90,-1-12 179,-7 9-179,-2 5-90,-4 11 0,-6 24 0,-5 19 90,-1 18-90,-3 3 45,-1-4 0,0 3-45,0 0 0,-1 1 45,-1 15 0,0 0-45,1-8 0,0 0 0,-1 12 0,1 0-627,2-12 1,0-2 626,0-1 0,0 0 45,1-1 0,0-3 45,2 5 180,3-3-180,3-20 90,5-15-180,5-12 1343,17-20-1343,-9 8 0,0-1 0,0-1 0,1-2-405,8-6 0,-2 0-2473,7-13 1169,-5 5-1439,-28 14 3148,-17 20 0,-15 7 0,0 5 0</inkml:trace>
  <inkml:trace contextRef="#ctx0" brushRef="#br0" timeOffset="287557">2227 3335 6723,'-13'3'1619,"1"0"-1259,2 0-90,1 0 0,2-1-90,1 0-90,1 0 0,1 0-90,1-1 89,1 1 1,1-1 0,1 1 0,1 0 0,2 0 270,4 1-90,9-1-90,3 1 180,19-2-1,6-1-224,-12-1 0,0 0-45,22-2-45,-20 1 0,1 0 45,18-2-90,-1 0 90,0 0-90,-20 3 0,2-1 90,-6 1-90,-7 0 0,1-2 0,-9 1 90,2-3-180,-6 2-810,-1-4-1078,-10 3-541,-10 1 1406,-4 3 1113,-4 4 0,5 2 0,-2 2 0</inkml:trace>
  <inkml:trace contextRef="#ctx0" brushRef="#br0" timeOffset="288090">2197 3602 6723,'-12'5'2159,"5"-1"-1439,7 0-361,3-1 361,7 1-180,5 0-271,2-1-89,4-1 0,0-2 270,17-4-180,11-4-180,3 0-45,-19 1 0,1 0 45,18-4 0,-22 5 0,0 1 0,11-3-1,-6 2 91,-15 2-90,2 1-90,-7 1-90,1 0-1169,-4 1-1529,-3-5 1259,-5 0 1529,-15-5 0,-2 3 0,-9-2 0</inkml:trace>
  <inkml:trace contextRef="#ctx0" brushRef="#br0" timeOffset="294273">477 4429 6723,'-11'-30'1979,"1"2"-1439,2 3-1,1 3-179,1 3 0,2 4-180,1 4-90,2 5 0,3 5 0,3 5 0,8 17 0,6 16-45,-5-10 0,1 3-45,5 10 0,1 0 0,-3-8 0,0-1 45,2 2 0,3-8-45,20-15 0,-6-32 44,-15-4 1,-3-4-45,-7 2 0,-1 0 0,-1-12 0,-2 1 45,-3 8 0,-1 1 0,1-4 0,-1 1 45,1-10-90,-2 17 90,-1 32-90,-2 6 180,-2 39-90,-1-18 0,-1 2 0,-3 16 0,-1 2-90,0-6 0,0 0 30,-1-4 0,-1 3 0,0-1-730,1-4 0,-1 0 0,1-1 610,-1 0 0,0 1 0,0 1-300,-1 8 0,-1 2 0,2-3-995,-1 10 0,2-2 575,3-12 1,0 1 0,2-3 809,0 4 0,4-4 0,2-10 0,3-4 0,5-1 0</inkml:trace>
  <inkml:trace contextRef="#ctx0" brushRef="#br0" timeOffset="294807">970 4856 6723,'-2'-4'1439,"1"1"-899,0 3-450,1 7-90,0 0 90,2 15 90,-1 7-180,0 3 180,-1 23-180,0-2 0,-1-19 0,1 0 0,0 18-90,0-9-270,1-21-899,1-4-465,2-17 1724,-1-6 0,0-16 0,-2-2 0</inkml:trace>
  <inkml:trace contextRef="#ctx0" brushRef="#br0" timeOffset="295124">955 4784 6363,'14'-1'1260,"2"1"-991,4 3 91,2 3 270,15 10 179,2 11-359,-15-7 0,-2 2 0,9 17 269,-13 18-269,-24-5-360,-3-19 0,-2-1-360,-14 17-1619,-11-2-809,14-33 1348,2-6 1350,12-19 0,11-8 0,3-4 0</inkml:trace>
  <inkml:trace contextRef="#ctx0" brushRef="#br0" timeOffset="295556">1381 5144 6723,'19'17'2339,"-1"7"-1530,-4 12-449,-6-3 540,-10 13-181,-6-10-449,-1-2 90,2-4-270,12-18-450,14-9-360,5-7-1798,18-18-181,-12-1 2699,-2 0 0,-13 2 0,-11 8 0</inkml:trace>
  <inkml:trace contextRef="#ctx0" brushRef="#br0" timeOffset="295940">1668 4937 6813,'-8'0'3148,"4"-1"-3058,15 0 0,4-1 0,10-1-90,-1-1-360,14-2-359,-10 1-1170,14-2 1889,-19 3 0,-5 1 0,-10 3 0</inkml:trace>
  <inkml:trace contextRef="#ctx0" brushRef="#br0" timeOffset="296173">1710 5018 6723,'-19'23'4138,"11"-2"-3329,33-5-629,15-9-315,-8-6 0,1-1-1439,2-3 0,-2 0-1034,12-2 2608,-11 2 0,-26 2 0,-8 1 0</inkml:trace>
  <inkml:trace contextRef="#ctx0" brushRef="#br0" timeOffset="298007">2472 4468 6723,'2'-5'1439,"-1"1"-629,1 10-360,-1 4 359,-1 22-269,-1 13-270,-2-12 0,0 1-226,1-4 1,-2 0 90,-2 11 0,-2-1-45,-1-6 0,-1-2-90,0 0 0,-1 0 45,-4 3 0,-3-3-45,-13 8 90,-11 0-90,-12-29 0,13-27-45,19-4 0,3-5 45,2-23-45,13 11 0,4-1 0,4 5 0,2 1 45,0 0 0,2 0-45,6-2 0,3 2 135,14-5-90,12 5 90,-8 20-90,10 25 0,-7 19 0,-12-7 0,-2 1 0,-4-2 0,-1 0 0,6 9 0,-1 1 45,-4-7 0,-1 0-45,6 6 0,-1-1 0,12 16 0,-5-9-90,-11-17-1169,7 1-1170,0-7 1170,-1-4 1259,-4-10 0,-9-9 0,-2-2 0</inkml:trace>
  <inkml:trace contextRef="#ctx0" brushRef="#br0" timeOffset="299706">3048 3903 6813,'-2'-10'1709,"0"0"-899,-2-3-630,1 5 179,0-2-89,-1 9 0,-3 12 90,-13 31-270,-3 11-315,6-15 0,0 0-135,-7 16-405,11-24 1,0-1-1215,-1 8 1979,2-3 0,6-12 0,6-11 0</inkml:trace>
  <inkml:trace contextRef="#ctx0" brushRef="#br0" timeOffset="300008">2786 3917 6633,'-3'-9'1889,"0"2"-1529,2 5 180,5 11-1,5 14-89,18 28-360,-13-25 0,1 2-90,6 6 0,0-1-270,8 10-360,-2-6-359,-11-15-1170,4 4 2159,-5-9 0,3 1 0,-6-9 0</inkml:trace>
  <inkml:trace contextRef="#ctx0" brushRef="#br0" timeOffset="300373">3177 4242 6813,'-7'-16'3688,"1"3"-3508,2 6 0,1 5-90,2 6-90,2 10 0,2 9 0,0 2-360,2 12-809,0-7 179,0-2-1169,1-3 2159,-2-16 0,1-3 0,-1-7 0</inkml:trace>
  <inkml:trace contextRef="#ctx0" brushRef="#br0" timeOffset="300724">3093 4101 6543,'14'1'1080,"11"3"-721,6 5-179,2 1 180,12 9 180,-12 2 539,4 19-359,-21 0-360,-17 12-270,-12-17-810,-14 7-1349,8-17 900,1-2 1169,11-14 0,9-13 0,3-6 0</inkml:trace>
  <inkml:trace contextRef="#ctx0" brushRef="#br0" timeOffset="301139">3426 4357 7443,'7'0'899,"7"2"-629,2 6-180,0 0 360,-1 13 89,-12 4-269,-3 1 270,-12 8-180,0-11-630,5-2-270,9-11-1529,22-19-140,11-11 2209,4-3 0,1-1 0,-12 7 0</inkml:trace>
  <inkml:trace contextRef="#ctx0" brushRef="#br0" timeOffset="302956">3785 4879 7353,'-2'-14'1709,"0"0"-1349,3-1-1,1 0-179,1 2 0,3 1 0,4 1-90,2 9 90,0 3 0,2 19 0,-7 10 0,-1 13 0,-3-7 89,-3 3 271,-1-15-90,2-3-270,0-12 0,6-15-90,4-16-90,1-5 0,11-22-90,0 6 90,7-6 0,-7 17 0,-3 15 0,-8 15 0,3 16 90,-4 13 0,-2 5-1,-5 17 1,-3-9 0,-2 4-90,1-17 90,0-11-90,3-15 0,3-15 0,6-16-90,0-5 90,4-9 0,-3 10 0,5-8-90,5 10 90,0 15 90,0 25-90,-11 17 0,-2 7 0,-4-7 0,3 7 90,2-4-270,7-1 1,-1-15-631,12-20-449,0-17 539,2-3 180,-11 4 1,0 0-91,10-15 540,3-4 360,-8 13 270,-15 21 269,-10 20-449,-7 9 270,-6 20-181,5-3-179,5 9-180,22-4-90,9-21 0,7-8 0,-5-19 0,-12-5 0,1-13 0,-12-9 0,-4-1 0,-12 0 0,-5 12 0,-3 4 0,-3 5-90,-8 4-90,8 6-539,-5 7-451,22 4-179,15 3 899,9-3 1,11-4 179,-4-5-90,18-3 450,4-5 0,0 0 360,6-7 89,-17 1 271,4-3-270,-14 4 629,-6 0-90,-14 5-269,-8 2-540,-7 5 90,-18 9-1,-9 10-269,-1 4 45,10-2 0,1 2 45,-11 19-135,16-15 0,2 1-45,-3 14 0,13-5 0,10-16 0,15 0 0,10-11-90,3-5 90,15-22 0,-8-13 45,-16 6 0,0-1-45,9-23 0,-17 13 0,-3-3 45,-5 4 0,-2-2-45,-1-9 0,-2-1 45,-2 11 0,-2 1 0,-2-3 0,-2 2-45,-5-4 90,0 6-90,-2 24-90,5 28 90,1 22 0,3 4-45,4-8 0,2 2-90,0-4 0,1 1-315,3 9 1,-1 0 89,0-10 0,1-1-765,3 2 1,2-2-1664,15 4 1618,3-5 1170,6-15 0,-5-15 0,2-3 0</inkml:trace>
  <inkml:trace contextRef="#ctx0" brushRef="#br0" timeOffset="303542">5421 4698 7083,'7'-19'2519,"-1"0"-1800,-3 0 1,-3 1 539,-5-3-809,-2 6 179,-14-2-269,-8 15-90,-15 13-180,4 7-45,14 1 0,1 4 45,-8 18 0,15-9 0,4 0-90,2 15 0,18-8 0,9-27 90,15-22-90,-1-15 0,7-15 0,-3-3 0,-9 10 0,-5 8 0,-8 24 0,-3 5 0,-6 30 0,-6 14 0,1-14 0,-1 1 45,1-5 0,0 0-45,-1 7 0,0 0 0,1 16 45,2-19 0,2-2-45,6 7 90,9-13-90,2-25 0,15-22-180,3-14-810,-12 10 1,-1-2-1530,-2-7 1,-5-1 2518,-7-15 0,-15 8 0,-24 26 0</inkml:trace>
  <inkml:trace contextRef="#ctx0" brushRef="#br0" timeOffset="309640">1085 4503 7173,'-6'2'989,"1"-1"-719,1 0-90,2 0-90,-1 0 0,2 0 0,0 0 270,0 1 539,1-1 181,-1-1-811,3-3-179,1-3 0,7-8-90,-1 1 0,8-11 0,0-2 180,9-13-90,-5 3 0,0-3 0,-6 7 0,9-23-90,-6 10-242,-5 13 1,-1 1 241,8-16-12,-6 14 1,1-2 56,2-1 0,0 1-45,0 0 0,0 0 45,-1 3 0,0 3 45,6-11-45,-7 13 0,1-2 45,1 1 0,1-1-90,5-7 0,-1 2 45,-4 7 0,0 2 0,3-3 0,-1 2 45,9-10 0,-2 2 662,-1 4-482,-11 12-67,-1 0-113,-5 6 90,-3 3-90,-3 4-90,0 0 0,-2 2 0,0 1 90,-1 1-90,0 0 0,-1 0 0,-2 0 0,-4-1 0,-5-1 0,-2 0 0,-11-2 90,0 0-90,0-1 0,-7-4 0,8 2 0,-4-2-90,10 3 90,4 0 0,10 4 0,2 1 0,12 3 0,12 1 0,14-1 0,15-4 0,-6 0 0,-15-1 0,0-1 0,16-5 0,-1 0 0,-9 0 0,-16 4 90,1-1-90,-8 2 90,0 0 0,-7 3 0,-2 0-90,-2 2 0,-6 6 0,-2 1 0,-4 8 0,2-2 0,-3 12 0,2 2 0,-7 26 0,3-2-45,6-18 0,2-2 45,-1 9 0,5 2-360,4-15-630,1-4-539,2-7-90,-4-11-1619,-8-9 3238,-6-2 0,-16-7 0,-3 0 0</inkml:trace>
  <inkml:trace contextRef="#ctx0" brushRef="#br0" timeOffset="313708">1131 252 6543,'0'-14'1979,"0"2"-1529,-1 3-90,0 1 89,0 4-89,0 3 270,0 7 89,-2 24-449,0-3-90,1 2 0,-2 5 0,-2 5 0,-2 5-150,1-7 0,-2 3 0,-1 1-30,-2 6 0,0 2 0,0-2 30,-1-3 0,1-1 0,0-3-318,-2 6 0,3-5 288,0 5 0,16-37 0,17-38-90,-4 1 90,-1-4 0,-1-6 0,-5-3 0,-1-2-45,1-11 0,-2-2 45,-3 16 0,-1-2 0,-1 3 45,1-12 0,-2 4-45,0 13 0,1 4 0,3 1 576,2 22-576,5 21 0,-4 3 90,12 23-90,-7-8 0,1 2 0,6 11 0,2 3-360,-5-11 0,0 2 0,1-1-1259,9 15 0,-2-3 180,-5-10 1,-3-4 1438,5 9 0,-17-25 0,-7-12 0</inkml:trace>
  <inkml:trace contextRef="#ctx0" brushRef="#br0" timeOffset="314375">972 689 7713,'10'-2'899,"13"-3"-809,25-9-90,8-4 0,-27 8 0,2-1-135,5-3 0,0-1 45,-8 3 0,0 0 90,5-4 0,-1 2 0,12-8 90,-11 2 90,-15 8 180,8-7 0,-13 7 539,6-6 630,-7 4-629,-4 1-630,-2 3 269,-11 9-449,-2 9 0,-2 3 90,-4 18-90,5-5 0,-4 27 0,10-19 0,2 0-90,-2 21 0,5-15 0,3-1 0,14 14 0,5-4 0,3-10 0,16-29-90,-10-20 90,-5-8 0,0-4 0,3-13 0,-11 5 0,-3-1 0,-3 2 0,4-13-90,-6 25 90,-2 23 0,-4 20 0,-3 15-90,-1 8-90,0-21-809,8 12 89,-1-21-1708,14-1 2608,11-24 0,-5-1 0,6-13 0</inkml:trace>
  <inkml:trace contextRef="#ctx0" brushRef="#br0" timeOffset="314690">1933 307 6723,'11'-6'1979,"-2"3"-990,9 17-269,-7 5-360,2 7 359,-10 5-359,-6-13 90,-11 12-180,-12-10-270,4-6-450,-8-13-2248,20-31 2698,9-18 0,5 4 0,9 2 0</inkml:trace>
  <inkml:trace contextRef="#ctx0" brushRef="#br0" timeOffset="315139">2313 526 6993,'3'-12'2249,"0"1"-990,-1-4-629,-1 5 179,-4-5-89,-8 10-630,1 1 90,-13 13 0,2 9-180,1 3 89,-2 14-89,13-11 90,2 18-90,9-16 0,12 17-90,0-20 1,18 11-91,-8-18-630,23 1-2158,11-22 2968,-20-4 0,-1-4 0,-5 2 0,-1-2 0,-4-5 0,1 0 0</inkml:trace>
  <inkml:trace contextRef="#ctx0" brushRef="#br0" timeOffset="315542">2694 483 6903,'-26'30'4857,"8"0"-4497,2 4-270,15-13 0,21-14-90,-3-8 0,20-11 0,-12 1 0,18-16 0,-11-1 0,-2-1 0,-2-15 90,-23 13-90,-7 1 0,-13 17 90,-17 25-90,9 3 180,-17 23-90,17-10-45,7-2 0,2 1 45,4 19 0,6-1-90,19-17 0,9-3-675,8-10 0,6-4-584,5 2 0,1-4 539,-2-5 1,-2-6 719,-4-5 0,-4-4 0,1-4 0,6-7 0</inkml:trace>
  <inkml:trace contextRef="#ctx0" brushRef="#br0" timeOffset="316073">1049 1172 7443,'-45'13'2608,"0"0"-1799,17-4 1,-2 1 360,-22 9-811,3-1 1,13 0-90,45-3-180,28-5-90,21-4-247,-22-7 1,6-2 0,2-2 268,0-1 1,3 0-1,2-2 1,0 1-610,3-2 0,1 1 0,0-1 0,0 0 564,1 0 1,0 0-1,0 0 1,2-1-122,-5 0 0,1-1 0,1-1 0,-2 1 0,-3 0-460,9-1 0,-4-1 0,5 0 208,-8 1 0,5-2 0,1 0 1,-2 1-1,-6 1 186,1-1 0,-6 2 1,1-1-241,9-3 0,2 0 0,-9 2-89,10-3-1,-18 5 0,-1 0 540,1 0 0,-5 1 0,-14 3 0</inkml:trace>
  <inkml:trace contextRef="#ctx0" brushRef="#br0" timeOffset="316522">1160 1309 6723,'-30'15'1799,"0"1"0,0 6-1079,60-14-361,14-9-89,3-4 0,2-1-566,-14 0 1,2 0 414,7-2 1,6 0 0,1-2-30,-7 2 0,0 0 0,2-1 0,1 0-68,9-3 1,3 0 0,1-1-1,-1 0-618,0 0 1,1 0-1,-1 0 1,-3 0 572,-9 2 1,-2 1-1,-1-1 1,-1 0-128,9-2 0,0-1 0,-7 2-197,-5 1 0,-1 0-553,19-5 1,-2 0-270,-1-1-46,-18 6 1,-3 0 1214,-6 2 0,-3-1 0,-17 5 0</inkml:trace>
  <inkml:trace contextRef="#ctx0" brushRef="#br0" timeOffset="325356">5752 4416 6453,'-15'-27'1350,"1"-2"-991,-4-2 1,-1-2-90,-4-2 0,-4-2 0,-4 0-625,-6 0 445,-5 1 90,-5 3-135,21 17 0,-1 1 87,0 1 1,-2 1-88,-14-4 0,-3 1-45,-3 2 0,-2 1-598,8 4 1,-1 0-1,1 1 598,-9 0 0,0 2 0,10 4 0,-2 1 0,1 2-102,-11 4 1,-2 2 123,14 0 1,-3 2 0,-2 1-1,3 0-22,-9 4 0,2 0 0,-1 2-441,7-1 1,-1 1 0,0 1 0,4-2 440,3 1 0,3-1 0,0 2 0,-6 3 0,-2 1 0,4 1-146,-9 6 0,1 2 146,9-5 0,-1 3 0,3-1 0,-7 6 0,4 2 30,10-5 0,1 3 0,4 1 15,0 12 0,6 4 15,6 4 0,5 5 0,5 0 0,5-4 0,5-2 0,6 2-78,3-6 0,4 3 0,3-3 0,1-3 48,3-1 0,3-5 0,4-1-8,2-4 0,5-1 1,2-2-1,1-3-22,9 0 0,1-4 0,1-1-23,-14-6 1,0 1 0,1-2 0,2-2 22,10 0 0,2-2 0,1-2 0,0-4-229,-7-3 1,0-2-1,1-2 1,2-2 228,0-1 0,3-1 0,1-1 0,-1-2 0,-2 0 0,4-2 0,-2 0 0,-1-2 0,3-4-15,-12 0 0,2-2 0,0-2 0,0-2 0,-2-1 0,-2-1-3,1-4 0,-2-1 0,-2-2 0,0-2 0,0-2-76,-1-1 1,1-2 0,-1-1 0,0-2-1,-2 0 1,-3 1 93,0-1 0,-2 1 0,-2-1 0,-3-1 0,-2-3-36,0-9 0,-2-4 0,-3-1 0,-4 0 0,-5 2-167,-6 1 1,-5 1 0,-4 2 0,1-1-23,1 0 0,0 1 0,-3 0 0,-8 3-462,-9 2 0,-9 0 0,-3 5 0,0 7 687,-1 9 0,-2 7 0,-3 1 0,-14-3 0,-5 3 0,0 4 0,10 9 0,0 0 0,-1 1 0</inkml:trace>
  <inkml:trace contextRef="#ctx0" brushRef="#br0" timeOffset="326241">5379 3377 6633,'7'-19'1439,"-2"4"91,-17 21-721,-17 30-449,-2 6 0,-3 7-893,12-16 1,0 0 0,-3 5 585,-1 1 1,-2 5 0,-2 3 0,-1 1 0,1 0-393,2-4 1,-1 0 0,1 2-1,-1 0 1,-2 2 0,0 1 360,2-2 1,-2 3-1,0 0 1,-1 2-1,-1 0 1,1 0-1,1-1 1,0-2-11,0 2 1,1-2 0,0 0 0,0-1 0,0 1 0,0 0-1,-1 2 8,4-6 0,0 2 0,-1 0 0,0 1 0,-1 0 0,2-1 0,0 0 0,1-2 0,1-2-5,-3 7 0,1-2 0,2-2 0,0 1 0,-1 0 0,0 2-3,0 1 1,-1 2 0,0 1 0,-1 1 0,2-2 0,0-1 0,3-2-185,-2 1 1,2-1-1,1-2 1,1-1-1,1-1-8,-4 8 0,2 0 0,2-3 1,4-7-1620,1 3 0,8-16 1799,7-25 0,10-35 0,-3-3 0,-1 0 0</inkml:trace>
  <inkml:trace contextRef="#ctx0" brushRef="#br0" timeOffset="331724">558 7088 6453,'-1'-17'1350,"0"2"-991,0 1-89,-2 1 0,1 3-90,-1 0-90,1 5 0,-4 10 0,-3 24 90,-6 26-135,9-26 0,-1 1 45,-1 17 0,0 1-90,3-5 0,0 0-45,1 0 0,0 0-405,0 7 0,1-2-450,0-13 1,1-2 899,-2 5 0,1-2 0,-4 11 0,2-15 0</inkml:trace>
  <inkml:trace contextRef="#ctx0" brushRef="#br0" timeOffset="332088">703 7254 6363,'-35'15'3418,"-1"7"-3148,10 3 90,-4 17-180,14-2-90,3 0 0,9-1-90,9-14 90,14 7-90,-1-9-540,25 4-989,2-19-720,14-8 2249,-12-8 0,-6-8 0,-17 2 0</inkml:trace>
  <inkml:trace contextRef="#ctx0" brushRef="#br0" timeOffset="332655">932 7734 6453,'4'-4'1799,"4"-2"-1529,0 1 90,7-1-180,1 8 449,3 17 1,-9 12 90,-12 22-271,-8-9-179,-7 0 0,5-15 90,0 5-270,7-12 0,15 2 0,20-22-360,21-11-585,-22-2 1,0-2-495,16-9-1440,-11-5 2789,-24 15 0,-7-1 0,-8 8 0</inkml:trace>
  <inkml:trace contextRef="#ctx0" brushRef="#br0" timeOffset="333888">1411 7453 6723,'-16'1'2789,"0"-1"-1980,3-1-179,1 0-1,2 1-269,3-1-90,1 1-90,3-1-90,3 1 0,6 0 0,13 0-270,12-1-270,2-1-1529,14-1-719,-13 2 2698,2 0 0,-16 1 0,-10 3 0</inkml:trace>
  <inkml:trace contextRef="#ctx0" brushRef="#br0" timeOffset="334091">1384 7587 6813,'-9'15'3148,"5"-1"-1978,14 3-811,13-7-1078,22-7-271,-5-6-1438,16-7 2428,-12-4 0,-3 0 0,-9-1 0</inkml:trace>
  <inkml:trace contextRef="#ctx0" brushRef="#br0" timeOffset="336138">2657 7109 6453,'3'-7'1529,"-1"1"-1169,0 1-90,-1 2 0,0 2 0,-1 5 0,0 4 89,-3 5-89,-1 6 0,-4 5 0,-2 6-90,-3 4-90,-4 4 0,2-7 0,-2 1 0,-3 5 0,0 0-45,-1-1 0,0 2 44,-6 6 1,-1-1 45,6-14 0,1-1-90,0 0 0,0-3 135,-24 10 0,15-33-180,-4-22 0,9-28 0,11-3 0,10 14 0,3 0-90,3-6 90,3 9 0,3 1-90,14-12 45,-5 20 0,2 1 45,14-6-90,17 10 180,-3 19-90,-17 7 0,1 3 0,18 14 45,-18 1 0,-2 4-45,-4-2 0,-1 2-315,13 15 0,0 2-719,-8-9 0,-1-1-271,1 1 1,-2-2 1304,-2-2 0,-11-17 0,-10-13 0</inkml:trace>
  <inkml:trace contextRef="#ctx0" brushRef="#br0" timeOffset="336606">3086 6346 7713,'-3'3'3777,"-11"26"-3327,-4 18-315,4-9 0,-1 1-135,3-9 0,0 1 45,-5 10 0,-1-1-315,4-8 0,1 0-630,-3 4 1,0-1-360,-4 13-1349,8-18 2608,10-23 0,2-9 0,1-9 0</inkml:trace>
  <inkml:trace contextRef="#ctx0" brushRef="#br0" timeOffset="336875">2791 6406 6903,'-1'-10'1799,"1"2"-899,1 2-181,5 11-179,8 14-270,2 5-1,13 23-269,2 0-179,2 0-660,0-3-61,-9-16-1528,8 8 2428,-1-6 0,-2-2 0,-5-8 0</inkml:trace>
  <inkml:trace contextRef="#ctx0" brushRef="#br0" timeOffset="337255">3202 6783 7533,'-5'-3'3148,"2"3"-3058,4 10 0,0 2 0,1 12-90,-1 6-90,1 0-720,0 6-1079,2-14 720,0-4 90,2-10 1079,1-10 0,1-7 0,1-2 0</inkml:trace>
  <inkml:trace contextRef="#ctx0" brushRef="#br0" timeOffset="337572">3204 6686 7443,'14'0'1529,"-1"1"-899,12 4-1,3 2 1,8 6-270,-7 1 269,-2 11-179,-18 3-270,-5 1 0,-12 1-90,-6-7-450,-12 9-1529,0-5 540,1-3-90,11-11 89,11-13 1350,6-4 0,3-6 0,2-2 0</inkml:trace>
  <inkml:trace contextRef="#ctx0" brushRef="#br0" timeOffset="337988">3506 6827 7083,'9'-7'1889,"-1"3"-1349,10 1-1,-3 7-179,2 7-180,-7 2 0,-6 12 90,-7-3-180,-1 0 179,1 0-89,10-14-180,12-6-449,2-7-1620,12-13-450,-9 1 2519,-3-1 0,-10 4 0,-9 6 0</inkml:trace>
  <inkml:trace contextRef="#ctx0" brushRef="#br0" timeOffset="338489">3743 6485 6813,'-7'-9'3238,"2"2"-1799,1 0-449,9 6-360,10 8-271,7 6-89,6 11 0,-2 1 45,-4-1 0,0 1 44,16 19-774,-12-12 1,1 0 594,-6-6 0,-1 2 90,11 15 0,0 4-430,-3 4 1,-2 4 189,-8-7 0,-1 4 0,-4-2-90,-3-8 0,-4 0 0,-4 1-450,-7 14 0,-7 4 1,-5-3-1212,-4-7 0,-5-1 0,0-2 1091,0 2 1,0 0-1,-2-2 60,-2-4 1,-2-1-1,1-5-195,-2 0 1,-1-5 692,1-2 1,-1-2 0,1-4 0,-1-2 0,1-2 0,0-1 0</inkml:trace>
  <inkml:trace contextRef="#ctx0" brushRef="#br0" timeOffset="339188">1965 6963 6993,'15'-25'2429,"-3"3"-1530,-5 8-449,-4 5-180,-1 2 89,-4 10-179,-4 5 90,-5 9 450,-15 32-360,3-1-708,6-10 0,0 2 573,3-5 0,2 2-45,1 0 0,2 4 0,1 1-61,3 2 1,3 1 0,1-1-120,-2 1 0,2-1 0,5 1-330,7 5 0,5 0 1,4-5-1245,13 4 0,5-4 719,-1 0 1,2-3 44,2-8 1,-1-5 809,-11-12 0,-2-2 0,24 11 0,-4-3 0</inkml:trace>
  <inkml:trace contextRef="#ctx0" brushRef="#br0" timeOffset="340255">4341 6091 7083,'-6'-5'2069,"0"2"-1440,-1 2-179,-2 5 0,-1 4-90,-3 6-90,-1 6-1,-3 4-179,-1 6 90,-1 2-180,0 3 0,-1 2-270,0 0-359,2 0-361,1-4-179,3-4-90,4-4 1259,5-5 0,4-11 0,4-4 0</inkml:trace>
  <inkml:trace contextRef="#ctx0" brushRef="#br0" timeOffset="340555">3987 6146 6903,'-6'-10'2699,"0"0"-1260,0-1-450,3 3-269,2 5-360,13 19-91,6 11-179,13 19-90,-5-7-225,-8-11 1,1 0-1845,13 19-90,-7-13 0,0-2 2159,8 9 0,2-3 0,-21-26 0</inkml:trace>
  <inkml:trace contextRef="#ctx0" brushRef="#br0" timeOffset="341139">4427 6487 6633,'-2'-6'2069,"-1"1"-1169,0 3-271,-3 10-359,0 3 90,-5 20-90,-1 4-180,0 0 0,-3 6-1,5-15 91,-1-2-180,6-12 90,4-18-90,8-20 0,0-3 0,4-10 0,-4 8 0,4-9 0,-2 6 0,3 1 0,-4 18 0,3 20 90,6 28-90,3 8 0,-7-12 0,0 0-90,13 20 0,-5-13-629,4 0-1080,-7-18 1799,2-7 0,-11-10 0,-3-10 0</inkml:trace>
  <inkml:trace contextRef="#ctx0" brushRef="#br0" timeOffset="341338">4377 6633 7443,'-9'0'2608,"13"-4"-2788,4-1-1529,30-10-449,10-1 2158,1 1 0,0 1 0,-15 7 0</inkml:trace>
  <inkml:trace contextRef="#ctx0" brushRef="#br0" timeOffset="342522">4683 7226 6903,'-9'-8'4138,"-2"-5"-3419,5 3 451,1-6-541,9 8-359,7 5-180,2 7 90,7 19-90,-4 10-45,-8-3 0,-1 2 45,0 25-90,-5-25 0,-2-2 0,-3 2 0,1-13 0,2-28-90,6-20 90,1-8-90,1 5 0,1 0 0,8-20 90,-6 22 0,2 2 0,6-7 0,0 15-90,-6 17 90,5 13 90,-2 12-90,0 3 0,-5 15 90,-5-10-90,-1 0 0,-2-9 0,0-14 0,3-8 0,4-15 0,3-5 0,4-11 0,-2 3 0,10-14 0,1 6 0,0 4-90,2 17 90,-11 25 0,0 14 0,-6 5 0,-3 11-90,-1-10-270,6 0 0,0-13 1,6-11-91,0-10-450,14-14 360,-10 0 1,1-2 404,0-1 0,0-2 180,2-3 0,-2 0 135,1-4 0,-10 11 90,-10 17 90,-4 5-1,-3 8 361,-8 17 0,-8 25-361,4 4-269,9-23 0,3-2-90,8 4 90,12-13-90,3-15-90,14-10 90,-7-5-90,8-9 0,-9-29 0,-19 1 45,-6 12 0,-7 1 0,-14 6 1,-6 6-226,-20-2-720,-3 19 181,27 14-1350,25 9-90,22-6 2249,4-2 0,8-5 0,-8-4 0</inkml:trace>
  <inkml:trace contextRef="#ctx0" brushRef="#br0" timeOffset="343639">5781 7072 6813,'13'-9'3418,"0"-1"-1529,-13 2-1169,-9 8-271,-18 13-359,-1 6 180,-9 19-180,14 0-90,3 11 90,12-12-90,19-1 0,11-20 0,14-9-90,-4-12 90,10-22 0,-13-13 45,-12 10 0,-1-2-45,4-24 0,-13 16 0,-2-2 0,-3 8 0,-2-1 0,1 1 0,-1 0 0,-2-1 0,0 2 0,-2-2 0,0 6 0,1 20 0,2 27 0,2 16 0,1 5-45,0-7 0,0 2-135,0-4 0,1 0-135,1 9 1,0-1-226,5 20-135,-2-27 1,3-3-855,13 5 899,2-2-269,14-13 539,-2-13 270,9-6 540,7-12 269,-11-5 361,0-10-451,-19 6 1,-7-2-1,-8 4 541,-4-7-361,-7 1-269,-20 0-450,-10 18-90,-16 19 0,13 11 0,-4 21 0,17-4 90,3 8-90,14-13 0,16-9 0,11-21 0,11-13 0,-4-8 0,6-19 0,-10 5 0,2-3 0,-10 12 90,-4 16 0,-5 22 90,-1 36-90,-3-21 0,-2 3-45,1 13 0,0 1-1,-1-13 1,0 0 0,1 9 0,0 0-45,0-10 0,0 0 45,1 4 0,2-1 45,2-5 0,4-5 0,11 0-90,14-24 0,-5-20 0,-8-2 0,0-3-360,17-17-539,0-1-2429,-5-5-180,-26 15 3508,-6 3 0,-15 8 0,-3 10 0</inkml:trace>
  <inkml:trace contextRef="#ctx0" brushRef="#br0" timeOffset="348121">1084 8485 7353,'-9'-2'2249,"0"1"-1620,1-1 1,-1 0-1,2 0 91,-2 0-450,4 0-180,1 1 0,10-1 0,16-1 45,11-2 0,5 0-90,7-1 0,4 0-16,-2-1 1,4 0 0,-2 0-261,-9 1 1,-1 1 0,2-1 230,14-3 0,4 1 0,-1-1-30,-7 1 0,0 0 0,2 0-725,-3 1 0,2-1 0,1 0 0,-3 0 755,5-1 0,-1 1 0,1-1 0,-5 1 0,2 0 0,0-1 0,-2 0-249,6 0 1,-1-1 0,3 1 248,-6 0 0,2-1 0,1 1 0,-3 0 0,4 0 0,-3 0 0,2 0 0,-9 1 0,1 1 0,0-1 0,-2 2 30,3-1 0,-3 1 0,4 0-8,1-1 1,4 0-1,1 1 1,-2-1-23,-7 2 0,-1 0 0,0-1 0,-1 1 0,13-1 0,-1 0 0,0 0 0,0-1 0,1 0 0,-3 0-169,-7 1 0,-1 0 0,2 0 146,-4 0 1,2 0-1,1 0 1,-3 0 22,3 0 0,-1 0 0,0 0-30,7 0 0,2-1 0,-3 1 180,7 0 1,1-1-151,-7 1 0,4 0 0,-3-1 0,-11 3 0,-3-1 0,1 0 0,2 0 0,0 1 0,-4-1 973,-4 1 1,-3 0-974,25-3 966,-20 3-966,12-2 811,7 0-811,-4 1-126,-5 0-1043,-23 2 794,-9 0-2323,-7 1 2698,-13-3 0,-3 1 0,-9-2 0</inkml:trace>
  <inkml:trace contextRef="#ctx0" brushRef="#br0" timeOffset="352220">526 9303 6993,'-4'-10'1889,"0"0"-1349,0 2-181,1 1 1,0 1-180,2 1-90,-1 1 90,2 2 0,0 30-180,2 8-45,-1-1 0,0 3-225,2 20 45,-2-26 0,0-2-494,0 17-316,-1-15 1,0 2 1034,0-2 0,0-1 0,-1 28 0,2-12 0</inkml:trace>
  <inkml:trace contextRef="#ctx0" brushRef="#br0" timeOffset="352638">394 9331 6453,'-2'-9'990,"22"-6"-720,15 4-136,-4 4 1,3 0 45,24 2 90,-18 6 0,0 2 45,-6 5 0,-2 2-136,0-1 1,-1 3 0,-4 2 0,-3 3 180,4 12-90,-7 4 0,-6 4 90,-14 23-181,-10-13-282,-1-15 0,-3-1 193,-17 13-45,4-14 0,-5 0-45,1-3 0,-3 0-270,-4 3 1,-1-3-1,12-8 0,1-4-1979,-8 0-179,39-24 2428,6-5 0,20-9 0,0 3 0</inkml:trace>
  <inkml:trace contextRef="#ctx0" brushRef="#br0" timeOffset="353421">1266 9491 6813,'0'-19'2249,"-1"0"-990,-10-1-629,-8 6-360,-15 9-180,1 10 89,-14 26-89,9 11-90,16-12 0,3 3 0,4 2 0,6 0 45,9 3 0,7-2-45,18 10 90,23-22-90,-10-31 90,8-32 90,-15-6-90,-14 17 0,-1-1 0,5-14 0,-6 11-90,-6 19 0,3 11 0,3 18 0,-1 5-180,1 12 0,-4-6-360,2 9-89,1-5-1,3-6 540,-5-16 0,1-18 0,1-20 90,-1 3 0,4-11 0,11-7 90,-2 15 180,15 0-90,-15 27 360,5 26-91,-12 12 91,-3 16-180,-9-9-90,-8-6 0,-3-17-90,-2-5 89,0-7 1,-1-15-180,5-20-90,2-6-90,8-13-270,2 6-495,-1 11 1,1 0-585,7-13-90,-3 11 0,2 1 1529,11-4 0,0 4 0,-1 10 0</inkml:trace>
  <inkml:trace contextRef="#ctx0" brushRef="#br0" timeOffset="353689">1953 9199 7443,'-8'-29'4767,"3"9"-3418,-2-5-809,7 26-360,2 16-180,4 12-180,-1 1 0,0 3-405,-1 0 1,0 1-676,1 11 1,-1-1 494,-1-8 1,0-2-675,2 26 180,0-28 1259,2-8 0,2-8 0,2-6 0</inkml:trace>
  <inkml:trace contextRef="#ctx0" brushRef="#br0" timeOffset="354137">2101 9150 6813,'-6'-48'4767,"1"6"-3777,0 4-630,4 19-180,3 20-1,2 14 91,3 28-180,-3-12 0,1 2-90,-1 2 0,1 0-195,-1 3 0,1-1 195,1 18 0,-2-19 0,0 0 45,0-3 0,0 0-45,0-2 0,2-3-90,10 11 90,4-40-90,11-21 0,-5-9 0,8-16 0,-1 19 90,-7 8 300,2 15-390,-10 24-539,2 6-900,5 7 359,-4-8-1528,5-8 2698,-7-19 0,-1-4 0,-4-10 0</inkml:trace>
  <inkml:trace contextRef="#ctx0" brushRef="#br0" timeOffset="354322">1892 9282 7353,'-21'1'2069,"9"-2"-2339,34-9-540,5 3 1,5-2 809,16-3 0,3-1 0,-3 2 0,0 0 0,1 0 0,0 1 0</inkml:trace>
  <inkml:trace contextRef="#ctx0" brushRef="#br0" timeOffset="354771">2638 9234 7083,'-6'0'3508,"0"-2"-3148,4 0-540,6-1-1799,6-1 720,2 2-1,0 2 1260,-5 4 0,-1 2 0,-1 1 0</inkml:trace>
  <inkml:trace contextRef="#ctx0" brushRef="#br0" timeOffset="354906">2660 9390 7892,'11'3'-899,"6"-3"0,-1-4 899,2-1 0,-11 0 0,-2 0 0</inkml:trace>
  <inkml:trace contextRef="#ctx0" brushRef="#br0" timeOffset="356254">464 10634 7173,'-5'-13'2608,"0"1"-1798,1 1-90,1 2-91,1 1-179,0 2-90,1 2-180,1 3 269,4 12-89,3 21-180,1 5-135,-2 0 0,0 4-90,-1 0 0,0 2-315,1 11 0,0 4-780,-1-14 1,0 1 0,1-2-300,1 7 0,1-2 1439,-1-5 0,1-6 0,4-3 0,-4-22 0</inkml:trace>
  <inkml:trace contextRef="#ctx0" brushRef="#br0" timeOffset="356706">776 10785 6993,'8'-23'2249,"-1"1"-1620,-1 3 361,-1 0-540,-3 7-91,-3 3-89,-4 10 90,-14 15-180,-10 13-135,7-7 0,-1 3 45,-5 6 0,0 2 0,7-8 0,2 1-45,0 1 0,5-1-45,7 2 90,11-4-90,6-8 89,14 9 1,11 1-45,-10-11 0,2-1-45,20 7 0,-16-12 0,1-2-629,20-4-1890,7-4-449,-13-8 1619,-16-1 1349,-11-2 0,-10 4 0,1-2 0</inkml:trace>
  <inkml:trace contextRef="#ctx0" brushRef="#br0" timeOffset="357121">1126 11077 7263,'4'0'3418,"3"4"-2968,11 8-91,-4 3-89,-3 8 90,-7-2 180,-5 15-90,-4 3-271,-1-2 91,1 0-90,17-23-180,20-10-360,6-12-539,12-12-450,-11 0-1710,13-8 3059,-5 4 0,-4 2 0,-12 7 0</inkml:trace>
  <inkml:trace contextRef="#ctx0" brushRef="#br0" timeOffset="359454">1480 10879 7892,'-16'4'2789,"2"0"-2339,5-2 179,7-1-449,17-3-90,6-1-90,16-4-90,2-2-270,-8 2 1,2-1-451,-2 0 1,2 0-361,4 0 1,-2 1 89,11-2 1080,-18 8 0,-21 5 0,-4 2 0</inkml:trace>
  <inkml:trace contextRef="#ctx0" brushRef="#br0" timeOffset="359720">1649 11000 6813,'-9'7'4677,"2"-1"-3867,6-3-630,5-2 0,15-6-90,6-3-900,14-5-179,-5 0-360,-1 1-1,-10 3 1350,8-3 0,-9 2 0,6-3 0</inkml:trace>
  <inkml:trace contextRef="#ctx0" brushRef="#br0" timeOffset="360388">1895 10443 6813,'-10'-14'3508,"0"1"-2518,2 1-91,0 0-179,2 2-181,1 1-179,1 2 180,1 2-450,12 26-90,4 7 0,8 14 0,-1-3 0,-3-12 0,2-2 0,0-3 0,12 0 0,4-13 0,0-6 0,7-27 0,-13-13 0,-12 10 0,-1-1 90,5-20-90,-5-8 180,-8 19 89,1-2-89,-5 15 0,-1 13 0,-4 19 0,-4 22-90,0 7 0,-3 16-90,1-2 45,0-10 0,0 5-90,-2 4 0,-1 4-487,2-9 1,0 3 0,0-2 396,-2 10 0,0-2-315,3-11 1,0 0-1,2-2-1034,0 1 0,3-1-180,1 4 0,3-3 135,5 9 1529,9-23 0,1-23 0,0-4 0</inkml:trace>
  <inkml:trace contextRef="#ctx0" brushRef="#br0" timeOffset="361055">2343 11053 7533,'1'-13'2788,"-1"1"-1439,0 1-629,-2 7-540,0 4 0,-2 10-90,1 5 0,-5 18 0,-4 10-45,2-7 0,0 0-45,-5 13 0,-1 4 0,8-28 0,5-12 0,1-5 0,8-25 0,5-18 44,-2 7 1,-1-2-45,8-22 0,-1-1 90,-5 19-90,3-4 0,-1 8 90,4 3 0,-5 17 0,5 19 90,-2 14-180,6 15 90,-4-2-90,1 0 0,-6-10 0,6 9-360,2-2-719,5 5 89,-6-13-1798,2-3 180,-8-13 2608,-2-2 0,-6-7 0,-4-4 0</inkml:trace>
  <inkml:trace contextRef="#ctx0" brushRef="#br0" timeOffset="361271">2235 11231 6993,'-4'-4'1799,"4"-1"-1709,20-5-2249,32-7 1257,-7 2 902,-14 6 0,-1 0 0,0 0 0,-3 0 0</inkml:trace>
  <inkml:trace contextRef="#ctx0" brushRef="#br0" timeOffset="362620">2787 9881 6633,'-3'-7'2339,"-1"1"-1799,0 2-1,0 0-269,0 3 0,0 2 0,-2 4-90,0 4 0,-3 5-1,-1 5-89,-3 5 0,-1 6-45,0-3 0,0 0-45,-8 17-270,2-6 1,0 1-406,5-10 0,0-1-449,0 4 0,1 0 1124,0 11 0,10-21 0,9-12 0</inkml:trace>
  <inkml:trace contextRef="#ctx0" brushRef="#br0" timeOffset="362940">2492 9956 6723,'-5'-10'2429,"-1"-2"-1710,3 3-449,1 1 450,6 5-91,4 7-359,3 3 0,2 6-90,-1 3 0,3 6-90,1 5 0,10 23 0,-4-10-180,-7-12 0,-1 0-270,7 11-449,-1-1-451,-1-3-1438,5 7 2698,-3-7 0,-1-5 0,-4-10 0</inkml:trace>
  <inkml:trace contextRef="#ctx0" brushRef="#br0" timeOffset="363355">2844 10286 6813,'-7'-8'3508,"1"0"-3238,2 6-180,5 7 0,4 15-90,-1 2 0,1 5 0,-3-5-360,3 9-809,-1-1 179,0-2-1079,2-6 2069,-1-16 0,1-3 0,0-7 0</inkml:trace>
  <inkml:trace contextRef="#ctx0" brushRef="#br0" timeOffset="363705">2832 10297 7083,'1'-11'2878,"9"2"-2338,13 2-270,2 4 180,16 6 89,-6 10 1,7 9-270,-12-1 270,-7 13-271,-17-4-179,-8 9-449,-7-9-451,-7-6-449,4-10-1710,-3-6 2969,7-9 0,2-5 0,7-7 0</inkml:trace>
  <inkml:trace contextRef="#ctx0" brushRef="#br0" timeOffset="364088">3225 10432 6813,'7'-3'2789,"8"-1"-2340,-2 2 451,11 3-181,-7 6-359,-1 2 0,-7 4-90,-7-1-90,-2 1 0,-1 0-1,0 4-268,5-5-91,2-3-360,6-7-360,3-7-1798,12-8 0,4-2 2698,1 0 0,-2 2 0,-10 6 0</inkml:trace>
  <inkml:trace contextRef="#ctx0" brushRef="#br0" timeOffset="365971">3377 11063 7443,'-5'-27'3688,"1"3"-3149,4 11 181,3-4-360,1 3-180,4 3-90,1 7 89,6 12 91,0 10-180,3 10 0,-4-3-90,-4 0 0,-4-10 90,0 3 0,-2-6 90,1-5-180,-2-8 90,3-19-90,4-9 0,4-12-90,4 1 0,-4 13 0,3 8 90,-3 18 90,3 10 0,-4 4 0,-1 13 0,-7-2 0,0 0-90,-3-4 0,-1-6 90,0-7-90,3-2 0,3-16 0,1-4 0,3-10 0,0 2 0,7-11 0,0 4 0,5 3 0,-7 14 0,0 19 0,-6 14 0,1 11-90,-3-3-90,0-3-90,-1-11-899,6-2-360,7-11 269,10-12 811,-4-6-1,11-20 450,-9 2 360,4-7-1,-10 13 1,-7 9 180,-8 13 449,-3 7 1,-5 12-361,-5 16-449,-2 2 180,-2 18-90,9-10-180,3 0 0,7-10-90,4-14 0,4-6 90,2-4-90,12-11 0,-1-11 0,1-13 0,-14 0 0,-16-13 0,-16 12 0,-3 2 0,-6 9-270,6 13-629,-3 6-631,7 7-448,8 7 1078,9 1 180,11 0 91,-1-3-181,10 3 540,3-1 91,10-3 179,-7-5 0,11-11 269,-5-8 451,7-7-270,-11 2 179,-7 1 91,-12 7 809,0-2-360,-5 2-359,-1-1-630,-5 5 0,-1 1 0,-1 4 179,0-2 91,-3 1-270,1 1 0,-3 0 90,1 2 0,-7 4-90,-5 9-91,1 3-89,-1 8 90,7-1 0,1 13-90,5 3 90,8 6-90,5-13 0,13-10 0,2-23-90,11-16 180,0-23-90,-7-2 45,-14 8 0,-2-3 0,-3 0 0,-3-2 0,2-14 0,-1-1-375,-3 9 0,0 2 330,-2 1 0,-1 3 0,-2-10 90,-2-1-90,-4 21-90,-1 21 90,0 23-90,4 44-360,5-25 1,1 1-721,2 11 1,2-1 644,-2-8 1,2-1-1095,2 4 0,3-1 1619,8 10 0,1-4 0,1-13 0</inkml:trace>
  <inkml:trace contextRef="#ctx0" brushRef="#br0" timeOffset="366887">5015 10655 6723,'8'-15'3598,"-3"3"-2069,2-8-359,-4 3-361,0-6-539,-2 5 90,-2 0-180,0 6 269,-5-4-269,-4 3-90,-1 1-90,-11 8 0,-4 12 0,-11 13 0,6 4-45,12-2 0,1 3-45,-7 23 45,12-18 0,1 0 45,5 1 0,4-1 90,7 5 0,14-14-90,8-32 0,-2-6 0,5-19 0,-7-1 90,2-10-90,-7 10 0,-5 7 90,-5 13-90,-2 4 90,0 5 180,2 10 90,-1 16-90,0 5 89,0 33-179,-3-27 0,-2 2-45,2 12 0,-1 1-90,-1 4 0,0 0-45,-1-10 0,1 1 0,-2 7 0,-1 0 0,1-11 0,0 0 45,-1 6 0,1-1-45,-1 17 0,1-7 90,4-25-90,3-2 0,1-15 90,3-9-90,0-7 0,7-11 0,2-10 0,8-13-90,-6 5-989,2-6-2699,-12 15-270,-8 0 2159,-9 13 1889,-8 12 0,-1 10 0,-1 3 0</inkml:trace>
  <inkml:trace contextRef="#ctx0" brushRef="#br0" timeOffset="370104">1996 11721 7173,'-11'0'2608,"3"0"-2158,4-1-90,7-1-90,9-2-90,10-1-90,11-3 0,11-3 0,9-2-309,-24 6 0,0-1 263,1 0 1,2 0-105,9-3 0,3 0-120,-5 1 0,0 0-180,3-1 0,-1 0-89,9-2-811,-21 7-539,-28 8 1799,-13 5 0,-8 1 0,-5 3 0</inkml:trace>
  <inkml:trace contextRef="#ctx0" brushRef="#br0" timeOffset="370373">1970 11862 6543,'-1'4'2519,"16"-4"-1800,24-8-404,-4 0 0,2-1-225,-2 0 0,1 0-462,6-2 0,-1 0 12,-10 4 0,0-1-595,12-2 1,0 0 954,-4 1 0,-2 2 0,-2-1 0,-2 1 0,13-2 0</inkml:trace>
  <inkml:trace contextRef="#ctx0" brushRef="#br0" timeOffset="374187">6558 6441 6543,'-8'-24'1080,"1"-1"-900,1-3-1,3-2-89,2-4 0,3-3-90,3-4 90,3-4-90,3-4 0,3-3 0,-2 13 0,1-3 0,0 0 0,1 0 0,0 1 0,0 0 0,0-2 0,-1 3 90,1-9-90,-5-1 0,-10 29 0,-10 20 0,-9 32 0,1 4 0,-3 9 0,7-16 0,-2 2 0,2-8 0,-4 0 0,-1-5 0,7-10 0,6-8 0,9-5 0,13-11 0,3-3 0,1-2 0,5-8 0,-7 6 0,3-4 0,-5 8-90,-1 2 90,-4 12 0,1 4 0,-1 8 0,-3 6-90,7 15 90,5 9 0,1 2 0,3 1 0,-3-11-899,15 9-540,4-8 1439,-3-5 0,-11-17 0,-18-15 0</inkml:trace>
  <inkml:trace contextRef="#ctx0" brushRef="#br0" timeOffset="375921">832 12359 6543,'-11'-3'1889,"0"0"-1349,1 0-180,1 1-90,1-1-1,1 2-89,2 0-90,2 2 0,2 8 0,4 14-90,1 5 90,5 31-45,-3-29 0,-1 1 0,3 9 0,1-1-45,-2-8 0,0-1 0,9 20 0,-4-23 90,8 2 0,4-13 0,1-5-90,1-16 90,-7-10-90,9-25-45,-13 13 0,0-3 0,3-10 0,0 0 45,-4 7 0,-2 0 45,1-4 0,-2 1 135,2-6-90,1 0 0,-6 22 0,-2 23-1,-4 29 1,-2-1 0,-1 2-45,0 0 0,-2 1 45,-1 20 0,-2 4-45,0-5 0,0 1-689,1-8 1,0 2 0,0-2 598,-1 9 0,1-2 0,1-5 0,1-3-405,1 9-1349,4 6-719,5-16 2518,7-7 0,1-24 0,0-15 0</inkml:trace>
  <inkml:trace contextRef="#ctx0" brushRef="#br0" timeOffset="376571">1409 13193 6993,'1'20'1709,"-3"6"-1439,-2 30-90,-4-13-90,1 0 0,0-14 90,2-2-90,0-4 89,1 1 91,1-7-180,1-4 0,4-16-90,3-18 0,2-20-90,0 1 90,-1-5 0,-3 12 0,0-9 0,1 3-90,-1-4 90,2 13 0,0 13 90,5 15-90,2 18 90,1 5-90,0 9 0,-2-4 90,0 2-90,1 0 0,4 12-270,2-3-179,-1-1-361,-1-11-179,-7-12-1021,-1-6 2010,-4-6 0,-1-5 0,-5-4 0</inkml:trace>
  <inkml:trace contextRef="#ctx0" brushRef="#br0" timeOffset="376771">1328 13396 7263,'7'-9'1349,"15"-7"-2968,17-3 720,4-2 899,3 0 0,-14 4 0,0 0 0</inkml:trace>
  <inkml:trace contextRef="#ctx0" brushRef="#br0" timeOffset="377054">1803 13009 6903,'-12'0'1979,"7"-1"-2069,5-1-989,21-2-540,10-4 1619,3-1 0,2-2 0,-12 2 0</inkml:trace>
  <inkml:trace contextRef="#ctx0" brushRef="#br0" timeOffset="377253">1802 13064 6903,'-3'8'1889,"15"-3"-2069,18-4-450,5-4-989,22-8 1619,-23 4 0,10-2 0,-16 4 0</inkml:trace>
  <inkml:trace contextRef="#ctx0" brushRef="#br0" timeOffset="378586">2704 12676 8252,'2'-5'990,"0"2"-810,-2 2 0,0 8-1,-4 11 1,-7 21-90,-3 2 0,0-6 0,-2 2-90,0-3 0,-2 2 45,-5 9 0,-2 1-45,-5 3 0,-1-2 0,7-12 0,-1-3 0,-1-3 0,0-7-90,-5-15 90,10-16 0,4-35 0,11 15 0,2-2 0,-1-9 0,1-3 45,2-6 0,3 2 0,2 12 0,4 3 135,17-17-90,3 40 0,6 17-90,-6 8 90,19 19-45,-19-13 0,1 1-45,3 2 0,2 1 0,-1-1-90,2 2 0,-1-1-135,7 4 0,-1-2-765,-11-11 1,-2-3-180,11 5 0,4-1 1169,-21-15 0,-6-8 0,-2-4 0</inkml:trace>
  <inkml:trace contextRef="#ctx0" brushRef="#br0" timeOffset="379121">2959 11924 7173,'2'-8'2429,"-2"8"-2160,-3 14-179,-7 23-90,-1 6 45,0-5 0,0 2-45,0-2 0,-1 1-225,-4 10 1,1 1-46,2-12 0,1-1-630,-1 0 1,0-4 899,-1-3 0,2-7 0,6-19 0</inkml:trace>
  <inkml:trace contextRef="#ctx0" brushRef="#br0" timeOffset="379387">2707 12006 6453,'2'-12'2159,"1"4"-1799,6 2 0,3 8 179,16 11-269,10 10-180,-4 2 0,0 2-90,-9-7 0,-1 0-45,5 6 0,-1 0-1034,9 14-900,-4-1 900,-3-3 1079,-9-8 0,-11-14 0,-2-2 0</inkml:trace>
  <inkml:trace contextRef="#ctx0" brushRef="#br0" timeOffset="379988">3218 12402 6723,'-7'-18'4138,"1"5"-3958,3 6 0,0 13-90,-1 17-90,-2 16 0,-2 1 0,0 2 0,1-13 89,-1 7-89,1-8 0,0-2 0,4-15 0,4-21 0,2-18 0,4-19 0,-2 3 0,0-3 0,-2 13-89,0-10 89,1 4 0,-1 2 0,3 6 0,0 20 0,5 9 0,1 11 0,1 13 0,0 3 0,7 17-90,4 5-180,-9-17 0,-1 0-360,8 12-1439,-3-4-89,-11-22 2158,-3-3 0,-7-12 0,-3-5 0</inkml:trace>
  <inkml:trace contextRef="#ctx0" brushRef="#br0" timeOffset="380171">3158 12562 6993,'7'-11'1619,"15"-4"-3328,16-1 1709,-10 4 0,0 1 0,20-9 0,-2 0 0</inkml:trace>
  <inkml:trace contextRef="#ctx0" brushRef="#br0" timeOffset="381388">3646 12856 7263,'-8'-9'2878,"2"0"-1798,2-3-451,9 3-539,3 2 0,16 9 0,2 10-90,6 11 0,-5 9 0,-10-5 90,-4 6-90,-9-13 0,1-2 90,-3-20-90,2-18 0,5-22 0,0 3-90,2 0 90,-2 15 0,6-2 0,2 10 0,6 8 0,-5 10 0,4 17 0,-9 6 0,0 0 0,-5-1 90,-5-9-90,-1-1 0,-2-3 0,2-2 0,1-8 0,1-4 0,7-18 0,4-8-90,8-12 90,10-5 0,-4 17 0,4 13 0,-8 26 0,-7 6 0,-1 15 0,-7-5-90,3 4 0,-3-10-180,-1-6 0,-1-11-539,8-8-91,5-12 631,1-4-181,9-17 360,-6 5 0,4-4 180,-6 13 0,-10 15 180,-5 18 0,-9 16-91,-1 13-89,-2-2 90,4 8-90,10-15-90,12-2 0,24-18 0,-1-17 0,5-19 0,-24-9 0,-15 3 0,-23-9 0,-17 16 0,-16-1-180,6 13 0,3 8-179,16 6-991,4 3-359,13 1 1709,6 1 0,12-1 0,1-2 0</inkml:trace>
  <inkml:trace contextRef="#ctx0" brushRef="#br0" timeOffset="381923">4861 12597 6453,'19'-14'2699,"-10"4"-2249,-12 3-361,-10 7 91,-9 7 90,-17 17-180,9 3-90,-10 17 0,22-12 90,12 8-90,12-10 90,9 2 0,2-10-90,4-10 90,-6-10 0,7-11 0,0-13 0,-2-6 90,-2-26-90,-13 23 0,-3-2 44,2-11 1,-3-3 0,-1-3 0,-2 1-45,0 9 0,-1 2 90,-1-4 0,-1 4-90,0-5-90,0 11 90,3 23-90,4 22 0,2 9 0,7 24-90,0-7-90,4 18-180,-1-16-1169,8 15-900,4-5 2429,-8-22 0,2-3 0,12 7 0,3-12 0</inkml:trace>
  <inkml:trace contextRef="#ctx0" brushRef="#br0" timeOffset="382487">5421 12537 7173,'12'-16'2698,"-3"-1"-1888,-4 2-180,-4 0-91,-5 2-89,-6 1 0,-18 5-180,-14 11-180,-1 4-46,14 4 1,2 3-45,-8 14 0,4 8 0,18-11 90,22-6 0,16-19 0,14-11 180,6-13-90,-9 0 90,5-2 0,-13 19-90,5 16-90,-11 13-1,-10 4 1,-4 5-45,-1 0 0,-2 3-45,2 10 0,0 1 0,-3-8 0,0-1-145,0-2 0,0-2 145,1 10 0,2 7 0,3-9 90,8-8-90,1-21 0,6-21 0,-1-12-135,-2 0 0,0-5-945,3-3 1,-1-3 225,1 1 1,-2-1-47,-2 1 1,-4 1-810,-3-9 180,-9 4 1529,-9 6 0,-9 5 0,-5 4 0</inkml:trace>
  <inkml:trace contextRef="#ctx0" brushRef="#br0" timeOffset="383838">1479 12706 6453,'-5'-3'1619,"1"-1"-1169,1-1 270,-2-6-450,2 1 269,-2-11-179,1-3-90,0-16-270,1 2 90,2-5-90,3 7 0,4-22 0,-2 25 0,0-1 0,2-10 0,0 1 0,0 8 0,-1 2 0,3-6 0,1 0 90,6-17-90,-4 22 0,0 1 90,8-14-90,9 0 0,-1 19 90,8-3-90,1 8 90,2 4 0,-10 5 0,-2 1-1,-15 7-89,-5 1 0,-6 3-539,-8 1-990,-6 3-720,-9 1 1080,3 0 1169,1-1 0,6-5 0,2-1 0</inkml:trace>
  <inkml:trace contextRef="#ctx0" brushRef="#br0" timeOffset="384354">1508 11599 7263,'-2'-3'1709,"4"0"-1439,12 2-90,1 1 0,5 1-1,-3 1 91,12 3 90,4 5-90,0 2-90,-2 4 90,-11-2 179,4 10-89,-5 2-180,-1 1-90,-8-2 0,-6-7 90,0 12-90,-3 4 0,0 11-90,-2-8 90,-2-4-90,-1-13 0,-4 6-1350,-5-3-2787,-12-2 4137,3-18 0,0-9 0,11-11 0</inkml:trace>
  <inkml:trace contextRef="#ctx0" brushRef="#br0" timeOffset="385455">5548 12257 7353,'6'-22'2968,"-11"-3"-2428,-19-7-360,-8 11 0,-6 2-135,-4 2 0,-4 2-75,4 4 0,-3 2 0,-1 2-662,-2 4 0,-1 3 0,2 1 692,6 0 0,0 2 0,0 2 0,-13 5 0,-3 3 0,4 2-89,8 1 1,2 1 0,-1 3 88,-9 6 0,-2 3 0,4 0 0,11-5 0,2 1 0,1 2 0,4-1 0,2 2 0,2-1 0,0 3 0,1 1 0,-8 13 0,-1 3 0,13-15 0,0 1 0,0 0 0,-4 8 0,0 2 0,1-2 0,-3 6 0,3 1 0,0 6 0,5 1 45,13-13 0,5 0 0,5 9 0,5-1-45,4-11 0,7-3 0,17 5 0,10-6 0,3-11 0,6-4-478,-4-5 0,4-1 1,0-3 477,-7-3 0,-1-2 0,4-3 0,1-2 0,3-2 0,1-2 0,-1-1 46,-3-1 1,-1-1-1,1-2 1,2 0-65,-2-1 0,1 1 0,2-2 0,0 0 0,-1-1-90,-1-1 0,0-1 0,0 0 0,-1 0 0,-3-1 40,1 1 1,-2-1 0,-1 0-1,0-1-135,2-3 1,0-1 0,-2-2 0,-4 0 27,-2-3 1,-3 0 0,-2-4 24,4-6 0,-1-4 0,-4 0 60,1-9 0,-8-1-358,-9-2 0,-7 1 448,-8 12 0,-4 0 45,-8-13 0,-6 0-90,-8 4 0,-5 3-135,0 0 0,-4 3-180,-6 9 1,-2 7-1,6 11 0,-1 4 360,-3 1 0,-1 1 0,-2 2 0,-1 1 0,-1 1 0,0 0 0</inkml:trace>
  <inkml:trace contextRef="#ctx0" brushRef="#br0" timeOffset="385821">5553 12182 7083,'22'-20'2339,"-3"3"-1350,-4 3-179,-17 15-541,-9 9 1,-19 16 0,-9 9-120,2-1 0,-5 3 0,-3 4-793,8-7 1,-4 3-1,-2 2 1,1-1 0,0 0 660,3-3 0,1 0 0,-1 0 0,1 0 0,-1 1-376,-3 2 1,0 1-1,0-1 1,1 0-1,3-2 335,3-2 1,2-2 0,1-1-1,-2 2-537,-5 7 1,-2 2 0,1 0 0,2 0-138,4-5 0,1 0 0,1 0 0,0 1 697,-2 1 0,0 2 0,1-1 0,3-3 0,3-3 0,3-2 0,2-2 0,-1 2 0,1 0 0</inkml:trace>
  <inkml:trace contextRef="#ctx0" brushRef="#br0" timeOffset="391503">778 14525 6453,'-7'2'900,"0"4"-720,1 9-90,0 9 0,2 10 0,0 8-1,1 9-428,1 5 429,1 3-90,0-29 0,1 1 0,-1-1 0,0 1-90,-1 28-209,0-20 1,-1 1-332,0-1 1,0-1 629,0-1 0,-1-2 0,-1 22 0,2-25 0</inkml:trace>
  <inkml:trace contextRef="#ctx0" brushRef="#br0" timeOffset="391888">894 14902 6723,'3'-14'2429,"0"-1"-1710,-3 6 1,-18 19-360,-11 19-180,5-2 0,-1 3-91,5-4 1,0 0 45,-4 11 0,3 1 0,9-8 0,4 0-90,3 6 0,6-1 0,11-5 0,6-4-45,24 8-315,-3-22 0,3-5-719,-4-6 0,0-2-271,8-1 1,0-2 736,-12 0 0,-2-1 568,19-6 0,-25 5 0,-4 0 0</inkml:trace>
  <inkml:trace contextRef="#ctx0" brushRef="#br0" timeOffset="392437">1152 15376 6903,'-12'-2'2429,"3"0"-1980,4 0-89,6-1 90,14 2-180,23 7-180,-6 1 0,8 9 90,-23 8 179,-15 9 91,-10 13-270,-8-7 180,-9 4-180,14-18-180,4-4 0,13-10 0,9-12-180,8-5-270,4-5-1529,17-9-809,0-3 1529,0 0 1259,-11 6 0,-16 8 0,-1 1 0</inkml:trace>
  <inkml:trace contextRef="#ctx0" brushRef="#br0" timeOffset="392920">1626 15120 6993,'-27'2'3148,"2"0"-2248,1-1-181,4 1 361,-1-2-631,10 0-269,14-1-180,12-1 0,15-1-90,2 0-719,21-3-1530,1-1 900,0 1-1349,-7 3 2788,-29 3 0,-3 4 0,-12 1 0</inkml:trace>
  <inkml:trace contextRef="#ctx0" brushRef="#br0" timeOffset="393137">1569 15241 6993,'-15'12'3148,"14"-1"-2698,5-1 0,32-7-360,15-7-720,-16-1 0,1-1 90,-5 1 1,-2-2-676,5 0 1,-4-1 1214,2 1 0,0 0 0,-15 5 0</inkml:trace>
  <inkml:trace contextRef="#ctx0" brushRef="#br0" timeOffset="395020">2912 14606 6993,'-2'-8'2878,"0"1"-2248,0 1-90,0 2-91,1 1-89,0 3-180,0 3 0,1 11-90,-1 3 90,-4 26 0,-7 11-135,1-16 0,-3 3-45,-2-5 0,-2 2 0,0-2 0,-8 11 0,-2-1 0,-6 4 0,0-4 0,8-17 0,0-4 0,-10 4 0,3-26 0,14-30 0,1-27 0,8-2 0,7 15 0,3 0 0,1 9 0,2 1 45,3-4 0,1 2-45,9-11 0,6 16 0,-1 19 90,18 12-90,10 20 90,2 5-90,-16 0 0,0 2-135,-5-2 0,0 0-585,6 7 1,0-1-134,-9-7 0,-1-2-586,18 14-1,-19-18 1440,7-3 0,-10-10 0,5-2 0</inkml:trace>
  <inkml:trace contextRef="#ctx0" brushRef="#br0" timeOffset="395587">3225 14187 6633,'-2'-4'1979,"-1"0"-1529,0 1-90,1 0-91,0 4 1,-1 8-180,-4 12 0,-1 4 0,-11 22-90,-4 1-135,9-16 0,-1-1-404,-7 18-271,4-9-179,12-20 989,6-8 0,3-10 0,4-5 0</inkml:trace>
  <inkml:trace contextRef="#ctx0" brushRef="#br0" timeOffset="395854">3038 14174 6633,'-3'-2'2429,"10"11"-2069,8 7-270,5 5 0,4 2-1,-4-4-89,2 1-89,0 1-901,9 7-809,-2 0 810,0-1 989,-7-6 0,-9-11 0,-1 0 0</inkml:trace>
  <inkml:trace contextRef="#ctx0" brushRef="#br0" timeOffset="396486">3448 14400 6633,'-3'-7'2969,"-1"5"-2700,1 2 181,-3 15-180,-3 8 0,-4 12-180,-2 5 0,4-9-90,-1-1 90,7-16-90,1-8 0,4-9 0,7-22 0,3-9-90,4-14 90,1-1 0,-3 12 0,-2 10 0,-4 13 0,1 2 0,2 9 0,-1 3 90,0 10-90,-2 3 0,1 3 0,1 3 0,5 11 90,4 2-90,1 0-270,10 4-630,-5-14-1169,4 0 990,-9-10 0,-6-8 1079,-9-6 0,-4-3 0,-2-1 0</inkml:trace>
  <inkml:trace contextRef="#ctx0" brushRef="#br0" timeOffset="396672">3354 14543 6543,'-8'-1'2069,"8"-4"-1979,18-5-540,4-1-1169,27-7 1619,-5 2 0,0 1 0,-6 2 0</inkml:trace>
  <inkml:trace contextRef="#ctx0" brushRef="#br0" timeOffset="397239">3586 14203 7713,'-11'-6'3418,"9"3"-2609,14 7-539,8 4 360,26 17-316,-21-8 1,2 2-45,9 10 0,0 2-761,-4-3 0,-3 2 626,1 2 0,-3 2-45,-8-7 0,-2 1-90,4 16 1,-3 5 44,-6 5 0,-3 2-135,0 0 0,-6 2-487,-8-7 1,-5 1 0,-4-1-444,-3-6 1,-4-2 0,-1 1-1,1-3 1,-2 1-1,-1 0 1,-2-1 1019,-1-1 0,-3-2 0,1 0 0,-1-3 0,-2 2 0,0-3 0,0-1 0,1-5 0,0-1 0,-1 0 0</inkml:trace>
  <inkml:trace contextRef="#ctx0" brushRef="#br0" timeOffset="397937">2323 14662 6543,'13'-14'1979,"-3"1"-1079,-1 3-451,-6 7 1,-4 4 540,-14 26-496,4 0 1,-1 3-315,0 1 0,1 4-1,1 3 1,1 5 0,3 0-304,4-2 1,3 0 0,2 1-357,3 11 0,3 2 1,2-3-381,0-9 1,3-2 0,2-2 379,4-3 1,2-1-1,2-5-285,6 0 1,4-4 764,3-7 0,4-1 0,-1-3 0,7 1 0,2-3 0,-5-3 0,0-1 0,0 0 0</inkml:trace>
  <inkml:trace contextRef="#ctx0" brushRef="#br0" timeOffset="398621">4149 13986 7263,'-1'-12'2698,"-1"1"-1978,0 2-90,1 1 89,0 0-449,1 5 0,1 1-90,-1 11-90,0 3 0,-5 24 0,-5 8-270,-1 4-90,-3 2-450,5-16-1618,-2 7-451,5-8 2789,0-6 0,4-14 0,2-11 0</inkml:trace>
  <inkml:trace contextRef="#ctx0" brushRef="#br0" timeOffset="398887">3996 14013 6993,'-3'-11'2339,"0"1"-1350,2 0-269,4 7-1,5 6-179,8 11-360,-1 3 0,13 15-450,2-1-1349,12 11 270,-7-9-1440,8 3 2789,-19-17 0,5 3 0,-11-9 0</inkml:trace>
  <inkml:trace contextRef="#ctx0" brushRef="#br0" timeOffset="399220">4367 14210 7083,'-4'-5'4677,"2"1"-3957,0 5-360,5 9-270,0 3 0,1 6-90,0-2-360,1 10-1259,0 0-1170,0 2 1440,0-11 1349,-2-8 0,-1-11 0,0-2 0</inkml:trace>
  <inkml:trace contextRef="#ctx0" brushRef="#br0" timeOffset="399555">4296 14161 6813,'-2'-6'2429,"5"-2"-2069,3 3 359,15 0 1,7 9-91,12 6-269,-7 3 90,5 12-270,-19-7 0,1 7 0,-14 5-1,-11 5-89,-3-1-629,-10 4-1800,5-21-539,6-6 2878,13-22 0,7-5 0,8-8 0</inkml:trace>
  <inkml:trace contextRef="#ctx0" brushRef="#br0" timeOffset="399936">4639 14273 8522,'7'5'1709,"1"1"-1349,-1 0 0,0 3-90,-2 2 269,-3 9-89,-6 3-360,-2 1 90,-4 1-180,11-12-360,11-8-270,6-8-539,11-10-90,-4-2-1440,11-9 2699,-12 7 0,4-4 0,-14 10 0</inkml:trace>
  <inkml:trace contextRef="#ctx0" brushRef="#br0" timeOffset="401219">4826 14792 7623,'-8'-22'3957,"1"-8"-3237,3 7 0,2-11-361,8 14-179,7 3-90,1 11 0,3 12 0,-4 6 0,4 16 0,-4 7 0,1 22-90,-8-12 0,-3-3 0,-2-25 0,1-12 0,1-12 0,3-6 0,1-6 0,9-21 0,4-6 0,1 0 90,0 5-90,-7 19 90,6 2 90,2 15 0,0 6-90,-2 14 0,-7 5-1,-1 2 1,-1 4 0,0 10 0,-3-3-90,-2-3 0,-2-12 0,0-24 0,3-20-90,9-25 0,2 1 90,-4 18 0,3 1 0,14-6 0,7 7 0,-9 21 0,-6 17 0,-12 8 90,0 16-90,-5 5-539,6 16-631,6-19-179,17-15 809,0-24 91,9-14 89,-9-2 225,-9 4 0,0-1 405,22-17 45,-21 16 0,-1 1 134,6-4 91,-14 12 90,-14 15 359,-12 17-89,-9 18-541,-2 4-179,-2 5 90,10-15-90,5 10-90,15-9-90,15-4 0,5-19-90,18-26 90,-19-4-90,5-14 90,-16-11 0,-11 9 0,-8-11 0,-11 17-90,-19-3-270,-7 9-899,-4 5 180,14 12-181,16 8-269,16 3-1439,19 3 2968,14-2 0,3 0 0,3-3 0</inkml:trace>
  <inkml:trace contextRef="#ctx0" brushRef="#br0" timeOffset="401687">6194 14526 6723,'41'-23'5037,"-11"3"-3238,-17 6-989,-31 21-91,-32 24-449,13 3 0,0 4-225,11-11 0,2 1-45,-4 7 0,6 0 0,9 11 0,16-9 0,5-4-90,24-23 90,4-28-45,-13 0 0,-1-4 45,13-24-45,-20 20 0,-3-4 45,-2-20 0,-5-3 0,-4 4 0,-1-1-402,-1 3 0,-1-3 1,-1 4 401,-3-1 0,-2 3 0,-2-1 0,-1 6 0,-4 2 0,3 19-90,8 26-450,13 50-315,-2-22 1,2 3-675,4 13 0,1 2 109,2 2 0,1-2 1420,-3-12 0,1-2 0,-1-5 0,1-4 0,6 7 0</inkml:trace>
  <inkml:trace contextRef="#ctx0" brushRef="#br0" timeOffset="402370">6708 14453 7083,'6'-16'3418,"-1"0"-1619,-1-5-810,-3 1-449,-6 3-270,-12 14-180,-3 8 0,-24 23 0,1 10-90,17-13 0,1 2 0,-10 16 0,12 4 0,23-24 0,12-8-90,12-26 90,-1-9 0,5-26 0,-9 0 90,2-9-90,-8 14 90,-1 9 180,-7 31 89,-2 21 91,-4 34-180,-3 5-135,0-10 0,-1 1-45,1-4 0,0 1-466,0 12 0,-1 0 376,2-14 0,0-1-14,1 4 0,0-2 59,1-15 0,1-2 45,0 5 0,0-2 0,1 9 180,7-14 0,7-25-270,12-17 0,14-26-90,-3-4-495,-10 9 1,-1-1-1350,-6 6 0,-1 0-90,1-4 0,-3 1 225,1-11 2031,-18 18 0,-12 20 0,-4 4 0</inkml:trace>
  <inkml:trace contextRef="#ctx0" brushRef="#br0" timeOffset="403303">2964 15950 7083,'-46'7'2968,"3"0"-2248,4-1-91,5-2 361,0-1-450,18-4-271,30-6-179,23-3-60,-1 2 0,9-1 0,3 0-531,-2 0 1,3 1-1,3-1 1,3 0 515,-4 0 0,4 1 0,1-2 0,2 1 0,0 0 0,-2 1-375,-4-1 0,-1 2 0,0-1 1,0 0-1,2 0 0,3 0 348,-2 1 1,3-1 0,1 0 0,2 0 0,0 0 0,0 0-1,-1 1 1,-2 0-2,2-1 0,-2 1 0,-1 1 0,0-1 1,1 1-1,0-1 0,3 0-210,-7 1 1,2-1-1,1 1 1,0-1-1,1 0 1,-1 0-1,1 1 1,-2-1-1,0 1 200,3-1 1,0 0-1,-1 0 1,0 0 0,0 1-1,-1-1 1,0 0-1,0 0-101,-1 0 0,0 0 1,0-1-1,0 1 1,-1-1-1,-1 1 1,-2 0-1,-2 0-200,12-2 1,-4 1 0,-2-1 0,-1 1-1,-1-1-81,6 0 0,0-1 1,-5 0-1,-10 1-15,-8 0 0,-12 0-480,-19 1 900,-31 7 0,-15 5 0,9-1 0,-1 1 0,-15 2 0,0 0 0</inkml:trace>
  <inkml:trace contextRef="#ctx0" brushRef="#br0" timeOffset="403770">3091 16171 6903,'-49'14'2788,"28"-8"-1978,17-5-270,32-10-91,23-6 91,3 0-45,-1 3 0,9-1-968,-9 2 1,5 0 0,4 0 562,-11 2 0,4 0 0,1-1 0,1 1 0,-2 0-55,-4 1 1,-2 0 0,0 1 0,2-1 0,2 1-36,-3-1 0,3 1 0,2-1 0,1 1 0,-1-1 0,0 1 0,-2-1-286,3 1 1,-2 0-1,0 0 1,0 0-1,1-1 1,1 1 272,1-1 0,1 0 0,1 0 0,1 0 1,-1 0-1,-1 0 0,-3 1-297,-3 0 0,0 0 0,-2 0 0,-1 0 0,-1 0 0,0 0 310,3 0 0,-1 0 0,-1 0 0,-3 0 0,-3 0-30,4 0 0,-5 0 0,1 0-58,5-1 0,0-1 0,-2 1-137,8-2 0,-4-1-1000,-6-1 1,-10 0-1834,-22-1 3519,-50 3 0,-8 5 0,-2-1 1</inkml:trace>
  <inkml:trace contextRef="#ctx0" brushRef="#br0" timeOffset="405103">1712 8613 6453,'-48'10'1169,"1"0"1,-11 3-945,15-3 0,5 0 45,21-1 179,37-3-269,10-6 0,8-3-90,3 0 0,6-1 0,0-1-644,-1 0 1,1 0 0,4-2 571,-4 1 0,5-2 0,2 0 0,1-1 0,-1 0-386,1 0 1,-1 0-1,1 0 1,1-1-1,3 0 380,-7 1 1,3 0 0,1 0 0,1-1 0,0 1 0,-1-1 0,-3 1-13,2 0 0,-2 0 0,0 0 0,-1 1 0,1-1 0,3 0 12,0 0 1,1 0 0,2-1 0,1 1 0,-1 0 0,-1 0 0,-2 1-13,1 0 0,-3 0 0,0 0 0,-1 1 0,2-1 0,1 1 0,1-1 0,1 1 0,2-1 0,0 0 0,-1 1 0,-1 0 0,-3 0 0,-2 0 0,-2 1 0,-1 0 0,0 0 0,-1 1 0,2-1-15,3 1 0,1-1 0,0 1 0,-1 0 0,-1 1 0,-2 0-536,7 0 0,-3 0 0,-1 1 1,0 0 550,-1 0 0,0 0 0,-1 1 0,0-1 0,0 2 0,0-1 0,-2 1 0,-3 1-225,-4-1 0,-4 2 1,1-1-376,2 0 0,0 1 1,-3 0 59,-1 0 0,-6 0 702,-4 1 1,-32-2 0,-13-1 0</inkml:trace>
  <inkml:trace contextRef="#ctx0" brushRef="#br0" timeOffset="412037">6036 8111 6183,'-6'-3'630,"0"0"-450,2 1-90,0 0-90,1 1 180,2 1-180,3 4 90,2 0 0,3 5 90,3 2-90,3 6 89,5 6 181,14 25-135,-12-18 0,1 4-15,1 1 0,1 4 0,0-1-31,8 13 1,0 0-238,-7-11 1,0 0 0,0 0 192,5 10 0,-1-2-46,-6-9 1,0 0 45,4 13 0,-2 2-45,-6-6 0,-1 2-30,-2-6 0,-1 1 0,-1-1-15,3 10 0,-2 1 15,-3-11 0,1 1 0,-1-1 30,4 9 0,1 1 30,0-3 0,1 4 0,1-2-60,-3-8 0,0-1 0,0 0 29,3 6 1,0 0 0,0-2-30,-3-7 0,-1-2 0,0-2 30,3 8 0,0 0 0,4 9 0,1-1 45,-5-9 0,1 1-105,-3-7 0,0 1 0,0-1-30,3 7 0,-1 0 0,4 9 0,0 1-45,-5-12 0,1 1 90,3 10 0,0 2 0,-1-1 0,-1-2-45,-4-12 0,-2 1 90,3 9 0,-2-1-45,-3-9 0,-1 0 0,4 11 0,-1 0 0,-3-12 0,1 0-76,1 6 0,1-1 76,-3-8 0,0-1 0,3 9 0,0 1 0,0-1 0,-1-1-45,-2-11 0,-1 1 90,2 7 0,-2 0-45,-3-8 0,0 1 90,0 20 0,0 1-135,-3-17 0,0 0 44,-1 7 1,-2 0 0,-1-6 0,0-1 0,-2 5 0,0 1 0,0 0 0,0 1 0,-3 9 0,1 0-45,0-11 0,0 0 45,-1 10 0,0-1-46,2-12 1,0-2 0,0-4 0,1-2 90,-2 10 151,-5 17-106,5-28 0,-2 1-45,-2 10 0,-1-1-90,2-9 0,-1 1 45,-3 7 0,0 0-45,3-8 0,-1 0 45,-1 9 0,0-1-45,3-9 0,0-1 0,0 6 0,1-1 534,-6 19-534,6-20 0,0 0 45,-1-1 0,1-2-45,-6 17 0,-5 8 0,0-10 45,4-17 0,0 1-45,-10 16 0,0-3 0,8-15 0,-3 7 0,2-5 0,-4 7 0,9-16-90,2-3-180,5-7-540,1-4-2068,2-6 0,3-10 179,2-14 2699,1 1 0,0-2 0,-3 6 0</inkml:trace>
  <inkml:trace contextRef="#ctx0" brushRef="#br0" timeOffset="412403">6871 13988 7263,'-7'-4'3418,"-1"-1"-2429,1 1-359,1 4-360,4 2 270,5 11-1,0 10 1,-1 16-90,-5 16-181,0-6-134,1-15 0,1-1 45,11 15-90,10-21 0,7-5-225,3-11 0,4-7-810,14-8 1,2-9-765,-4-11 0,-3-6 809,-8 5 1,-3-2 899,-2-9 0,-5 0 0,-5-7 0,1-9 0</inkml:trace>
  <inkml:trace contextRef="#ctx0" brushRef="#br0" timeOffset="413622">5901 8154 6363,'-8'22'630,"1"0"-450,0 2-90,0 1 0,0 1-90,1 1 90,0-1 90,-1 9 359,-1 2-89,2-5-90,5-14-270,4-19 0,11-27 180,4-16 134,-4 5 1,1-1-45,-3 5 0,-1 1-46,2-5 1,-2 4 45,0-1 0,-2 6-180,-4 14-90,2 1 0,-1 8-90,9 5 270,5 8-1,17 8-179,-3 1 45,-5 0 0,1 1-45,-1-1 0,2 1-1349,14 8 0,0 1-271,-13-6 1,-3 1 1529,12 19 0,-43-20 0,-22-5 0</inkml:trace>
  <inkml:trace contextRef="#ctx0" brushRef="#br0" timeOffset="421551">2440 7888 6993,'-9'1'2698,"0"1"-2068,2-2-90,2 0-90,3 0 89,7-1-359,14-3-90,34-6-90,-20 4 0,0-1 0,3-1 0,1 0-244,-4-1 1,-2 1 243,15-5-90,-15 3 0,2 0-90,-4 0 1,1 0-496,8-3 0,-2 0-944,10-2-360,-16 7 1979,-26 11 0,-14 8 0,-5 1 0</inkml:trace>
  <inkml:trace contextRef="#ctx0" brushRef="#br0" timeOffset="421788">2430 8097 6453,'-20'12'2609,"13"-5"-2159,43-10-361,-8-2 1,5-1-180,19-4 1,2-2-181,-10 3 0,0-1-300,-4 1 0,1-1 1,-1 0 317,7-1 1,-1 1 0,-1-1 0,-1 0 0,-7 3-1,-1-1 1</inkml:trace>
  <inkml:trace contextRef="#ctx0" brushRef="#br0" timeOffset="422885">2764 15638 7533,'-5'-2'1979,"0"0"-1440,2-1-89,1-1-180,3-1-90,4-2 0,4-1-90,5-3-90,6-1 0,4-1 0,14-7-270,1 0-630,7-3 91,-14 8-1170,-7 3 1979,-16 12 0,-4 2 0,-7 6 0</inkml:trace>
  <inkml:trace contextRef="#ctx0" brushRef="#br0" timeOffset="423085">2813 15722 6633,'5'5'1439,"4"-1"-1079,7-5 540,31-15-630,-2-4-675,-12 4 0,0 1-2383,12-4 2788,-20 10 0,-14 12 0,-14 5 0</inkml:trace>
  <inkml:trace contextRef="#ctx0" brushRef="#br0" timeOffset="440151">14396 16061 7353,'-22'-6'2968,"0"0"-2158,2 1-1,0 2-179,4 0-90,1 0-181,3 2-89,2-1-90,2 2 0,4-1 0,3 1-90,6 1-90,6 0 90,8 0-90,8 1 0,9-1-90,7-1 90,8 0-90,5-1-136,-26 0 1,1 0 180,0 0 0,0 0 0,1-1 0,-1 0-45,0 1 0,0-1-269,27-2-271,-3 0-449,-6-1-580,-8 2 130,-7 0-1259,-1 3 2788,-15 2 0,-2 0 0,-13 0 0</inkml:trace>
  <inkml:trace contextRef="#ctx0" brushRef="#br0" timeOffset="443718">19735 441 7083,'3'-11'2159,"0"0"-1440,-1 1 1,1 1-90,-2 0-1,0 1-179,0 2-180,0 0 180,1-1-181,-2 1-89,1 2-90,-5 24-90,1-2 0,-8 38 0,4-19-180,0-2 0,0 0-179,-1 9-406,2-9 0,1 0-314,1 2-1529,5 13 2608,10-25 0,2-5 0,4-11 0</inkml:trace>
  <inkml:trace contextRef="#ctx0" brushRef="#br0" timeOffset="444318">19696 328 7263,'-8'-6'1979,"3"2"-1260,8-5-539,14 4-180,5-2 90,20 3-90,-12 3 0,25 3 90,-20 1 0,19 8 180,-16 11 180,-18 15 89,-31 14-89,-26-6-270,-7-10 180,3-11-180,21-14 90,-5 2-91,23-9-179,3 0 0,24-6 0,21 5 90,-15 3 0,1 5 45,2 6 0,-2 4-45,-9 1 0,-5 2 0,-1 22 90,-40-1-135,-5-22 0,-4-3-90,7-2 0,-1-1-180,-15 3 0,-1-5-1664,-14-14-270,8-9 810,13-8 1349,38-17 0,8 15 0,12-10 0</inkml:trace>
  <inkml:trace contextRef="#ctx0" brushRef="#br0" timeOffset="444702">20314 599 7353,'24'-10'4677,"-7"0"-3957,-3 2 269,-12 1-449,-18 12-270,-13 19-180,1 0-90,-4 26 90,21-9-90,4 1 0,15 9 0,4-23 0,19 12 0,-8-23 0,22 1 90,-18-15-90,16-12 0,-17-28 0,-6 5-45,-14 2 0,-7-1-1215,-21-23-1528,-4 5 1169,-4 9 1619,4 21 0,17 15 0,-1 0 0</inkml:trace>
  <inkml:trace contextRef="#ctx0" brushRef="#br0" timeOffset="445019">20682 407 7263,'-1'-24'3958,"-1"7"-2609,0-4-899,1 12 89,-1 1-359,1 7 180,0 7-270,0 3 180,-1 14-180,1-3 0,-3 22-270,-2 17-450,2-20 0,-2 1-989,0 6 0,0 0 270,0-8 0,1-2 180,-2 15 1169,5-23 0,2-14 0,0-3 0</inkml:trace>
  <inkml:trace contextRef="#ctx0" brushRef="#br0" timeOffset="445335">20619 632 7083,'-8'-27'3418,"6"-1"-3148,18 8 90,24 10-46,-10 11 1,3 6 45,5 6 0,-1 5-90,-2 4 0,-3 4-136,-10-2 1,-5 1-135,-3 16 180,-36-4-180,-1-18-359,-26 11-2610,-2-19-1258,5-19 4227,11-5 0,25-17 0,13 10 0</inkml:trace>
  <inkml:trace contextRef="#ctx0" brushRef="#br0" timeOffset="445886">19763 1149 6993,'-21'-10'3328,"2"1"-2878,3 2 269,6 1-179,26 4-360,2 0-90,9 3 0,7 0 45,18 0 0,7 1-105,-6 0 0,4-1 0,2 1-493,-4 0 0,2-1 0,1 1 0,-2-1 463,-3 0 0,-2 1 0,0-1 0,-2 0 0,6 0 0,-2 1 0,-2-1-30,-6 0 0,-1 0 0,-5-1-20,-6 1 0,-1-1-265,15-1 0,-2 1-135,-4-2-1079,9-3 630,-33 1-1260,-5-3 1170,-17 5 989,-8 1 0,-6 1 0,-2 0 0</inkml:trace>
  <inkml:trace contextRef="#ctx0" brushRef="#br0" timeOffset="446169">19857 1273 6903,'-36'6'2069,"6"-1"-1439,9 2-91,32-2-359,12-1 0,16-3 0,11-1 0,0-1 0,5-1 0,2 0-728,-11 1 1,0 0 0,1 0 0,1-1 569,0 1 1,1-1 0,0 1-1,0-1-157,0 1 0,-1 0 0,0-1 1,-1 0-1274,11-1 1,-1 0 0,-1-1 1407,-1 0 0,-1-1 0,-1 0 0,-6 0 0,-1-1 0,-5 0 0,-5-2 0,0 0 0</inkml:trace>
  <inkml:trace contextRef="#ctx0" brushRef="#br0" timeOffset="446569">21444 708 6813,'1'-11'3058,"1"-4"-2698,-2 6 0,3-1-270,-3 9 0,2 4 0,-1 8-450,-3 4-360,-2 0 91,-1-4-720,-4-6 719,4-5-539,-1 0 1169,4-1 0,-1 1 0,2 2 0</inkml:trace>
  <inkml:trace contextRef="#ctx0" brushRef="#br0" timeOffset="446736">21419 752 6273,'7'17'2249,"1"-1"-1979,1 0 180,2-1-1,-2-2-538,-1-3-2430,-4-11 2519,-10-9 0,-5-6 0,-6-1 0</inkml:trace>
  <inkml:trace contextRef="#ctx0" brushRef="#br0" timeOffset="449901">19251 1748 7353,'-6'-18'3058,"0"1"-2428,2 4-91,0 2-89,1 3 0,1 1 0,1 4-270,3 9-91,1 5 1,1 11 0,-1 6-90,-2 8 90,0 7-90,-2 7-475,-1 4 385,-1 4 0,1-28 0,0 1-90,0-2 1,0 2-496,-2 10 0,1 1-1079,1 5 0,-1-1 649,2-3 1,0-2 1104,0-6 0,3-5 0,3-6 0,2-16 0</inkml:trace>
  <inkml:trace contextRef="#ctx0" brushRef="#br0" timeOffset="450218">19402 2055 6543,'13'-53'4588,"-6"14"-4319,-6 20 181,-15 22 0,-12 20-360,-3 4 90,7-1 0,0 3-135,6-2 0,1 0-288,-1 0 1,3 0 242,-5 24 231,15-19-231,10 9-180,4-13-809,27 8-1440,10-22 2429,-7-8 0,0-2 0,16-3 0,-25-3 0,-1 1 0</inkml:trace>
  <inkml:trace contextRef="#ctx0" brushRef="#br0" timeOffset="450571">19761 2488 7623,'4'-8'3598,"-1"3"-2339,1 3-450,-1 11-179,-2 11-450,0 4 0,-5 17-450,1 2-360,0 0-539,2-1-360,3-17-1619,12 0 3148,11-18 0,4-6 0,6-17 0</inkml:trace>
  <inkml:trace contextRef="#ctx0" brushRef="#br0" timeOffset="450884">20113 2239 6813,'-14'-8'6386,"3"0"-5936,11 3-360,24 1-809,11 0-990,-5 1 0,0-1-1080,11 1 2789,-8-1 0,-22 6 0,-11 1 0</inkml:trace>
  <inkml:trace contextRef="#ctx0" brushRef="#br0" timeOffset="451053">20115 2305 7533,'-5'12'4227,"11"-4"-4497,16 2-629,7-7-1710,30-2 2609,-1-4 0,0 0 0,-3-2 0</inkml:trace>
  <inkml:trace contextRef="#ctx0" brushRef="#br0" timeOffset="452086">20878 1962 6813,'-9'-21'5577,"2"7"-5307,-1-3 0,6 14-90,10 21-91,-2-4 1,9 24 0,-1-3-450,-4-7 1,2 3-1170,7 20 359,-1-3-1438,-4-11 2608,-2-20 0,1-4 0,0-10 0</inkml:trace>
  <inkml:trace contextRef="#ctx0" brushRef="#br0" timeOffset="452403">21216 1870 6903,'6'-19'4138,"-2"3"-3599,-1 4 271,-4 12-90,-5 13-451,-1 5 271,-10 22-180,-5 7-270,-1 4-45,5-13 0,0 1 0,2-5 0,-1 2-405,-6 16 0,-1 2-585,6-10 1,2-2-25,1-3 0,2-3-650,4 6 180,12-22 1439,12-5 0,1-10 0,8-3 0</inkml:trace>
  <inkml:trace contextRef="#ctx0" brushRef="#br0" timeOffset="452835">21261 2369 7443,'0'-11'4767,"-2"1"-4317,1 4-90,-2 15-181,-1 13-89,-3 20-90,0-4-90,-4 17-629,3-10-1170,-1 7 540,5-18-1350,9-11 2699,4-20 0,6-7 0,-1-6 0</inkml:trace>
  <inkml:trace contextRef="#ctx0" brushRef="#br0" timeOffset="453185">21269 2319 6633,'-4'-4'2609,"3"0"-1890,10 4 181,18 10-271,8 8-89,12 11-270,-15-3 0,-5 2 0,-13-7 269,-4 11-89,-14 3-360,-5 0 90,-27 8-630,-5-13-585,15-14 1,0-1-495,-12 4-1619,10-15 3148,22-8 0,8-7 0,7-1 0</inkml:trace>
  <inkml:trace contextRef="#ctx0" brushRef="#br0" timeOffset="453569">21688 2675 7353,'5'0'4497,"-1"0"-3507,-3 2-631,-1 2 181,0 7-180,0 6-180,1 10-180,0-2-540,1 9-1799,-1-8 720,1-1-1529,-2-8 3148,1-13 0,0-6 0,1-6 0</inkml:trace>
  <inkml:trace contextRef="#ctx0" brushRef="#br0" timeOffset="454684">21850 1445 7443,'3'-7'3238,"-1"0"-2429,-1 2-89,0 1-180,-1 1-180,-1 1-181,-1 1-89,-1 3 0,-3 4 0,-2 5 0,-4 6-90,-3 5 90,-4 5-90,-2 5 0,-3 3 0,-1 2-270,0 2-89,-1 0-361,2-1-1169,-5 8-630,7-8 2519,7-2 0,10-22 0,11-13 0</inkml:trace>
  <inkml:trace contextRef="#ctx0" brushRef="#br0" timeOffset="454952">21581 1531 7443,'-6'-16'4227,"1"3"-3237,1-1-630,2 7 89,7 6 1,6 9 0,14 23-360,-8-5 0,0 4-405,2 3 0,0 2-855,0 4 1,-1-1-450,4 13-1529,2 2 3148,-13-26 0,3 3 0,-7-15 0</inkml:trace>
  <inkml:trace contextRef="#ctx0" brushRef="#br0" timeOffset="455285">21968 1771 7353,'3'-15'4047,"-2"6"-3237,0 6-630,-2 16-180,-1 7-450,-2 16-1259,-1 0-2159,0 18 3868,3-21 0,2-2 0,2-23 0</inkml:trace>
  <inkml:trace contextRef="#ctx0" brushRef="#br0" timeOffset="455752">21968 1734 6723,'-1'-8'3238,"7"1"-2968,2-2 0,7 4 0,-2 4 90,7 1-180,-5 1 179,8 6-89,-10 4-90,-1 1 90,-9 11-90,-8 0-90,-1 0 0,-6 2 0,6-10 0,2 0 0,10-3 0,19-2 89,6 2 271,16 10-90,-23-2-180,-8 1-90,-23-5 0,-9-6-720,-18 4-1888,-4-5 898,0-1-1528,2-8 3148,23-4 0,0-4 0,11 1 0</inkml:trace>
  <inkml:trace contextRef="#ctx0" brushRef="#br0" timeOffset="456884">22575 2169 6993,'-11'-25'6836,"3"-2"-6296,6 8-450,3 4 0,7 17-90,1 15 0,0 2 0,-1 22 0,-6-4 0,-2 10 0,-2-12 0,-2-4 90,2-20-90,4-11 0,2-10 0,9-25 90,4-5-90,5-11 0,-4 11 0,1 2-90,-5 23 90,0 4 0,0 20 0,-8 3 0,3 19 90,-7 1-90,0 6 0,-4-9 0,1-4 90,0-16-90,2-2 0,4-15 0,1-5 0,11-18 0,2-1 0,16-13 0,-4 18 0,8 21-90,-16 28 90,-3 10-90,-11 4-90,-4-10-810,2 10-1888,11-4 809,8-10 630,14-19 989,-5-17 90,13-19 540,-11-1 180,-1 0 540,-2-3 269,-17 17-629,-2 3 719,-12 13-90,-11 13-539,-4 2 269,-11 13-359,4 0-360,1 1 0,6 6-180,16-6 0,4 0-90,18-1 90,4-13 0,1-2 0,2-13 90,-16-12-90,-3-3 0,-16-16-180,-13 6 0,-1 0-1259,-8 3-1170,12 16 1080,3 2-1076,22 12 2605,5 3 0,13 4 0,-2-2 0</inkml:trace>
  <inkml:trace contextRef="#ctx0" brushRef="#br0" timeOffset="457351">23812 2214 7892,'16'-7'3419,"-1"0"-1441,0-2-718,-6 1-811,-3-1 91,-15 0-360,-15 2-180,-33 2 0,27 7 0,0 2 0,-2-1 0,0 4-45,2 4 0,2 4 45,-11 16 0,2 1 0,12 11-90,24-11 180,17 0-90,35-22 90,6-21-45,-26 1 0,-1-3 45,0-9 0,-4-4 0,-7 0 0,-1-1-90,0 0 0,-2-2 45,0-11 0,-3-3-45,-6 5 0,-1 1 0,-1-1 0,-1 1-135,-3-5 0,-3 4-945,-8-4 1,-4 8-2249,-12 35 0,5 30 1939,1 7 1389,8 10 0,10-11 0,2-1 0</inkml:trace>
  <inkml:trace contextRef="#ctx0" brushRef="#br0" timeOffset="458185">24242 2219 7263,'5'-31'5667,"-5"-3"-4858,-14 13-629,-11 4-180,-5 6 0,-4 13 0,5 5 0,-12 11 0,4 5 0,2 2 0,14 8 0,23-11 0,4-1 0,20-8 0,7-13 90,1-3 0,12-10 180,-4-3-90,-2 4-90,-3 11 0,-21 11 0,-10 26 89,-11 17-89,-4 5-322,1-23 0,1-1 322,-7 21-90,3-14 0,1 1 45,-1 2 0,1-1-45,0-1 0,1 0 45,0 3 0,2-4 135,0 11 179,6-1-89,5-24-90,9-17 90,4-16 0,21-18-270,-6-2-488,-2 1 1,1-5-1492,-9 4 0,-1-1 45,1-7 1,-3-1 134,1-17 1799,-20 8 0,-14 20 0,-4 2 0</inkml:trace>
  <inkml:trace contextRef="#ctx0" brushRef="#br0" timeOffset="487283">19248 3622 7803,'-12'-12'3777,"-1"-2"-2787,-1-2-181,1-1-89,1 0-180,1 0-91,2 2-89,2 2-90,3 1-90,5 15-180,3 20 0,2 11-45,-4 4 0,-3 4-225,-3 2 0,-2 0 45,0 1 1,-1 1-586,-6 11 0,0 0-539,2-16 0,1-2-135,0 6 0,2-3 224,2 10 1260,14-23 0,7-25 0,3-5 0</inkml:trace>
  <inkml:trace contextRef="#ctx0" brushRef="#br0" timeOffset="487569">19363 3621 7083,'3'-12'2159,"-2"3"-1530,-3 4 1,-3 7 449,-14 15-359,-11 17-540,9-8 0,-1 3-135,4-4 0,0 2 0,0 8 0,4 1-135,10 18-270,7-2-360,19-11-449,8-20-1529,26-3 2698,-23-13 0,1-1 0,-1-1 0,0-1 0,-2-3 0,0 0 0</inkml:trace>
  <inkml:trace contextRef="#ctx0" brushRef="#br0" timeOffset="491532">19443 3762 6543,'6'-13'2249,"1"-1"-1439,-2 1-91,-1 0 1,-3 1 269,-10 0-449,-18 11-270,-28 16-270,27-4 0,-1 3 45,-16 13 0,1 5-90,10-4 0,2 2 45,1-2 0,1 2-90,7-1 0,7 0 0,13 0 0,14-8 90,9-16 0,13-19 0,-15-2 180,-17 0-90,-26 17-90,-30 20 0,6 7 0,21-6 0,6 2-90,13 10 0,9-4 0,49-13 90,-20-18 0,2-4 0,7-2 0,-1-1 0,17-10 90,-21 1-90,-39 19-450,-7 5-1799,-27 22-629,18 5 2878,16 6 0,20-13 0,21-9 0</inkml:trace>
  <inkml:trace contextRef="#ctx0" brushRef="#br0" timeOffset="492185">20100 3707 7173,'-32'-41'5127,"0"1"-4138,-4-5-719,12 15-180,7 11 0,11 11 0,3 10-90,3 5 0,3 9 90,2 4-90,5 21 0,0 9 0,-1 2 0,-1-3 0,-3-18-180,6 4 180,0-14-90,7 0 0,1-19 0,17-18 0,8-19 90,-15 7 0,-1-2-45,-6 3 0,-1-1 45,3-6 0,-3-1 90,5-10-90,-3 4 0,-10 16 180,-10 19-180,-22 48 0,5-8-225,-5 15 1,-2 7-541,4-8 0,1 3-661,2-6 1,-2 2 0,2-1 750,-4 11 1,0 0 674,3-11 0,-1 2 0,2-5 0,1-5 0,0-1 0,-3 11 0,-1 0 0</inkml:trace>
  <inkml:trace contextRef="#ctx0" brushRef="#br0" timeOffset="492549">20307 4253 6723,'9'-25'4677,"0"5"-4317,-6 19-180,-2 20-180,-4 10 90,-2 13-90,-1-4-45,1-9 0,-1 2-135,-2 15 0,2-16 0,0-1-359,-1 7-1440,-2 1-360,4-16 2339,1-6 0,7-18 0,2-7 0</inkml:trace>
  <inkml:trace contextRef="#ctx0" brushRef="#br0" timeOffset="492883">20328 4170 6813,'5'-11'2429,"10"3"-1890,16 5-179,-1 8 0,1 3-45,-3 1 0,0 3 44,5 5 1,-4 3 90,2 10 270,-20 13-181,-31-1-449,2-15 0,-4 0-135,1-5 0,-1-1-585,-7 4 1,1-3-2249,-6 3 2878,13-13 0,16-11 0,19-16 0</inkml:trace>
  <inkml:trace contextRef="#ctx0" brushRef="#br0" timeOffset="493218">20689 4444 7263,'2'-3'4857,"2"12"-4407,1 13-180,1 17-270,-2 6-270,-2-8-1439,-4 2-990,-2-19 2699,2-5 0,2-14 0,4-9 0</inkml:trace>
  <inkml:trace contextRef="#ctx0" brushRef="#br0" timeOffset="493650">20957 4022 7892,'-9'-6'3059,"1"-1"-1710,1 0-989,4 2 90,8 0-271,15 2-89,18 0-90,1 0-269,20 0-991,-14 0-1168,2 0 988,-19 2 91,-15 3 1349,-14 1 0,-5 3 0,-3 0 0</inkml:trace>
  <inkml:trace contextRef="#ctx0" brushRef="#br0" timeOffset="493884">20918 4153 6633,'2'7'4408,"16"-2"-3689,22-6-449,4-2-180,-10 0 0,2-1-360,20-2-449,-2 0-1620,-13 4-270,-33 8 2609,-6 3 0,-15 6 0,-2-3 0</inkml:trace>
  <inkml:trace contextRef="#ctx0" brushRef="#br0" timeOffset="499900">13790 8111 6273,'-7'-8'900,"0"1"-630,1 0-90,-1 0 0,-1 1-1,-1 1-89,-2-1 270,-9-3-90,-17-6-90,-6-2 0,-12-5-45,27 11 0,0 0-135,-19-8 0,17 7 0,1 1 0,-12-5 0,-5 0 0,16 5 90,-12-3-90,1 1 0,-16-4 0,10 2 0,17 6 0,0-1 0,-19-7 0,14 3 0,-1 1 0,6 2 0,2 0 0,-4-1 0,2 1 0,-6-2 0,-6 0 0,5 5 0,1-1 0,0 2 0,10 2 0,-14-3 0,-4-2 0,10 2 0,-2-2 0,6 1 0,1 1 0,-5-3 0,1 1 0,-7-4 90,4 2-90,11 5 90,-12-3-1,-3 0-89,-1 0 0,-10 0 0,8 4 0,10 1 0,-1 1 0,-24-3 0,23 4 0,1 0 0,-23-2 0,12 2 0,-11 0 0,8 2 0,0-1 0,-11 3 0,10 0 0,19 0 0,-1 0 0,-16 1 0,-8 0 0,9 1 0,1 0 0,-9 1-89,11 0-1,-11 0 90,13 1-90,-7 0 90,10 0 0,-10 1 0,11-1 0,3 1 0,11-1 0,-8 2 90,-10 5-90,0 0 0,-5 3 0,13-3 0,8-3 0,-3 3 0,7-2 0,0 1 0,-3 3 0,8-2 0,-4 5 0,7-2 0,-1 9 0,5 0 0,-2 9 0,4-6 0,-2 8 0,3-7 0,-1 1 0,2 3 0,3-7 0,2 5 0,1-8 0,5 2 0,1-4 0,0-1 0,2 0 0,-2-6 0,5 7 0,2 2 0,1 0 0,5 6 0,-1-7 0,6 4 90,-5-6-90,4 1 0,-6-5 0,6 3 0,-7-5 0,3 4 0,-4-5 0,6 4 0,-6-5 0,6 2 0,-4-2 0,6 1 0,-5-2 0,6 0 0,-3-2 89,8 1-89,-5-2 90,7-2 0,-5-2 0,-1-1-90,8 1 0,-5-2 0,10 0 0,-8 0 0,9-1 0,-6 1 90,9 0-90,-10 0 0,6 2 0,-7-1 0,0 1 0,-3 0 0,-7-1 0,11-1 0,7 0 0,0 0 0,12-2 0,-7-1 0,14 0 0,-14 1 0,-3 0 0,-14 2 0,9 0 0,-8 0-90,17 2 90,-8-1 0,11 1 0,-10-2-90,11 1 0,-7 0 90,14 1 0,-11-1 0,9 2 0,-8-2 0,-10-1 0,1-1 0,-4 0 0,0-1 0,7 0 0,-1-1 0,12 0 0,-19 0 0,-1 1 0,21-1 0,-13 2 0,1-1 0,-7 1 0,0 0 0,5 1 0,-2-1 0,20 3 0,-14-2 0,5 2 0,-12-1 0,1-1 0,5 0-90,-7-2 180,10-2-90,-11 1 0,9-2 90,-7-1-90,0-1 0,8-2 90,-8 1-90,9-4 0,-12 3 0,1-2 90,-10 0-90,3-3 90,-9 2 0,0-6-90,-7 1 90,0-7-90,-5 3 90,-3 0-90,-3 5-360,-3-10-269,-1 5-271,-1-7-179,-2 8 1079,-7-5 0,1 6 0,-6-3 0</inkml:trace>
  <inkml:trace contextRef="#ctx0" brushRef="#br0" timeOffset="502117">22013 3882 6813,'9'-13'2249,"0"0"-1530,-2 2-179,-2 2-90,-1 1 90,-4 7-361,-2 5 1,-13 27-135,3-5 0,-3 5-45,-4 5 0,-2 5 0,-1-1 30,1-1 0,-1-2 0,-1 2-590,-5 6 0,-1 1 0,1-4 560,-1-2 0,0-5 45,-3 0 0,0-8-45,-12-10 90,-2-20-90,18-20 0,18-7 0,5-5-45,5 0 0,2-2 45,-1 1 0,3-1 885,3-8 0,4 3-975,11-13 90,-5 26 0,2 4 0,13-4 0,16 24 0,-6 25 0,-13 0 0,-2 2 45,-5 0 0,0 1 0,5 12 0,-2 1-90,-4-6 0,0 0-450,5 8 1,-1-2-91,-6-8 0,-1-2-719,0 1 0,-1-2 1304,2 2 0,-3-4 0,-7-10 0</inkml:trace>
  <inkml:trace contextRef="#ctx0" brushRef="#br0" timeOffset="502567">22456 3246 6903,'13'-28'3238,"-8"12"-2878,-4 4-270,-8 17 0,-13 23-90,-4 12-180,6-12 0,-1 1-360,-13 19-449,12-19 0,0-1-1077,-8 9 2066,3-3 0,10-13 0,9-12 0</inkml:trace>
  <inkml:trace contextRef="#ctx0" brushRef="#br0" timeOffset="502833">22255 3171 6453,'0'8'2159,"3"12"-1979,6 24-90,2-3-45,-1-12 0,1 1-135,12 19-90,1 0-450,-1-7-89,-9-19 719,3 3 0,-5-10 0,2 1 0</inkml:trace>
  <inkml:trace contextRef="#ctx0" brushRef="#br0" timeOffset="503150">22495 3504 7263,'0'-15'3328,"3"4"-3058,0 3-90,6 15-90,-1 16-450,2 15-180,-4-3-1349,-3 11-359,-7-15 2248,0-3 0,-2-11 0,1-11 0</inkml:trace>
  <inkml:trace contextRef="#ctx0" brushRef="#br0" timeOffset="503483">22494 3398 6723,'25'-3'1529,"-3"4"-1169,20 10 0,-7 10-90,5 15-90,-13-2 89,-13 13 1,-20-10-270,-5 0 0,-21 1-1259,0-14-720,-2 0 1023,12-11 956,12-7 0,13-5 0,3-1 0</inkml:trace>
  <inkml:trace contextRef="#ctx0" brushRef="#br0" timeOffset="503800">22838 3677 8432,'3'1'2699,"2"10"-2609,0 6-90,3 17-1170,-4 0-1168,-1 10 1078,-3-11 1260,-3-4 0,1-13 0,0-2 0</inkml:trace>
  <inkml:trace contextRef="#ctx0" brushRef="#br0" timeOffset="504984">22971 4316 7083,'-4'-14'4587,"6"-4"-4137,1-1 0,12-8-180,2 6-270,1 2 90,2 6 0,-6 10 89,5 9 1,-1 13 0,-1 24-90,-10-1-90,-7 9 0,-6-24 90,-3-6-90,4-19 0,1-5 0,8-20 0,7-10-90,8-13 90,-1 10-90,8 1 90,-6 22 0,1 4 0,-4 13 90,-6 7-90,-1 13 90,-2 5-90,-2 0 0,-3-1 0,-2-13 0,1 1 0,1-7 0,6-5 0,5-16 0,12-16 0,-5 2 0,1-2-45,-3 4 0,1 1 45,3-1 0,-2 4 0,3 5 0,-3 27 0,-10 17-90,1 16 0,-4-5-359,2 6-361,2-19 270,2-5-359,11-15 269,2-20 270,12-14 270,-7-1 90,6-13 0,-13 14 0,-3 3 180,-8 15-90,-13 23 90,-5 15-180,-2 4 90,0 3 0,5-10 180,4 5 0,8-7-90,2-3 179,12-15-89,-4-20-180,-1-5 0,-2-22-90,-13-2 0,-6-11-90,-4 15-449,-6 6-721,2 23-809,3 10 990,4 9 1079,10 16 0,2-8 0,5 5 0</inkml:trace>
  <inkml:trace contextRef="#ctx0" brushRef="#br0" timeOffset="505316">24096 4281 6813,'21'-14'2968,"4"-6"-1349,-11-8-1079,-11 6-360,-21 7-180,-5 17 90,-17 20-90,9 6-90,-2 10 90,12-8-90,14 2 90,20-15 0,4-3-180,25-11-270,5-14 45,-14 1 1,0-2-226,22-13 0,-22 5 1,-2-2-540,10-20 539,-5 1 0,-14 1 630,-15 16 0,-6 2 0,-2 2 0</inkml:trace>
  <inkml:trace contextRef="#ctx0" brushRef="#br0" timeOffset="505904">24343 3936 7443,'0'-54'5307,"-2"1"-4858,-1 13 271,-2-4-360,1 13-180,-1 3-90,2 8 0,1 12 0,1 4-90,0 6 90,1 19-1,1 4 1,1 18-90,1 0 45,-1-7 0,0 3-45,1 3 0,-1 2-90,-1-1 0,1 1-450,-1 6 1,-1-1-765,0-15 0,0-2 449,-1 0 1,1-1-2205,1 26 3059,0-30 0,2 4 0,-2-12 0</inkml:trace>
  <inkml:trace contextRef="#ctx0" brushRef="#br0" timeOffset="506635">24728 4243 7173,'16'-46'5487,"-10"10"-4768,-7-10-539,-12 25 0,-22 14-180,-5 18 0,-1 4-90,3 9 90,16-4-90,1 12 90,11 0-90,5-1 90,13-7 0,5-13 0,11-4 0,14-16 90,1-7 0,3-14-90,-20 8 90,-1 2 0,-10 17 0,-2 15 0,-5 8 0,-7 34 0,-2-12 0,0 3-90,0-8 0,0 1 45,-1 11 0,0 0 0,1-7 0,0-1 45,0 1 0,1 1-45,-2 7 0,1-1 44,1-14 1,1-2 450,-2 26 180,7-33-360,2-6 89,14-26-269,12-23-315,-7 6 0,1-1-225,-4 2 1,1 0-1575,4-6 0,-3 0-2114,1-10 4048,-13-6 0,-17 16 0,-15 7 0</inkml:trace>
  <inkml:trace contextRef="#ctx0" brushRef="#br0" timeOffset="508716">24576 3805 6633,'1'-31'1889,"-4"-1"-1439,-7 1-90,-8 0-1,-9 0-179,-9 2 0,-11 2-610,20 14 1,-1 1 474,-3 1 0,-2 1 0,-2 1 0,0 1-45,-3 1 0,-1 2 45,-2 2 0,1 3-45,-1 1 0,-2 4 0,4 4 0,-3 4 0,2 1 0,-6 3 0,1 6 30,-3 5 0,-3 7 0,5 2-310,11-2 1,4 3-1,1 2 280,3-2 0,0 2 0,2 1 0,2-2 0,0 4 0,2 0 0,4 2 0,2 7 0,3 3 0,5-2-8,6-11 0,3-1 1,2 0 7,4 9 0,2 2 0,2-3 45,5 7 0,7-3-45,0-13 0,4-2 0,4-2 30,9-4 0,4-4 0,-1-1-30,-6-3 0,-2-1 0,3-1-30,8 1 0,4-3 0,-1-4 30,-6-6 0,1-4 0,0-1 0,3-1 0,2-2 0,0 0 0,-1 0 0,0-1 0,1-2 0,8-3 0,2-2 0,-4-3 59,-12 0 1,-3-1 0,2-2 30,7-3 0,1-2 0,-4-1 0,7-3 0,-5-4 45,1-9 0,-7-5-154,-16 3 0,-6-4 19,1-13 0,-5-2-90,-7 9 0,-6-1-360,-6 8 1,-5-2-1,-3 2-765,-9-4 1,-7 2 1214,2 9 0,-4 0 0,-1 4 0,-10-3 0,-2 6 0,-4 7 0,0 0 0</inkml:trace>
  <inkml:trace contextRef="#ctx0" brushRef="#br0" timeOffset="511065">21552 3704 10141,'-23'-8'1439,"-9"-2"-1349,-24-5-90,0-2 0,0 0 90,7-7 0,16-5 0,-2-16 0,13 3-45,13 10 0,2-3-45,3 2 0,1-1 0,0-13 0,1 0 0,0 9 0,1-1 0,0-8 0,1 0 45,-1 14 0,-1 1 0,0-9 0,0 2-45,-2-10 0,-1 14 0,3 25 0,-1 13 0,1 5 0,-2 4 0,1-2 0,-2-1-90,1-3 90,-4 2 0,-9 3 0,1 0 0,-4-1 0,8-5 0,5-2 0,4-2 90,3-1-90,5 0 0,1 0-90,3 1 90,-3 1 90,-1 4-90,-4 3 0,-2 6 0,-2-1 0,-3 7 0,1-5 0,0 0 0,2-3 0,1-7 0,1 1 0,-1-1 0,1-2 0,-1-1 0,0-2 90,0-1-90,0-1 0,1-4 90,1-3-90,1-2 0,1-4 0,-1 1 0,1 0 0,0 3 0,0 3 0,-2 2 0,2 1 0,-1 0 0,1 1 0,2-1 0,3-1 0,1 0 0,6 0 0,3 1 0,2 1 90,10 2-90,1 5 0,8 6-90,-7 1-900,1 12-1528,-13 4 2518,3 28 0,-10-13 0,0 12 0</inkml:trace>
  <inkml:trace contextRef="#ctx0" brushRef="#br0" timeOffset="511965">19940 5456 7263,'9'-45'2293,"-3"14"1,0 0-1934,5-14-180,-1 3 0,-8 51-90,-5 32-90,-1-4 0,0 3-135,0-2 0,-1 1-405,-1 17 1,-1 1-586,3-14 1,2 0-136,1 6 1,2-2 1171,1-14 0,3-5 1,10 10-1,0-22 0</inkml:trace>
  <inkml:trace contextRef="#ctx0" brushRef="#br0" timeOffset="512301">20134 5478 6813,'-5'-9'2789,"-9"7"-2520,-13 7-179,0 5 90,-12 17-90,14 1 0,2 2-90,11 1 90,13-9 0,15 10 0,13-2-270,3-1-1259,19-4-630,-8-14 2069,7-1 0,-14-5 0,-8-2 0</inkml:trace>
  <inkml:trace contextRef="#ctx0" brushRef="#br0" timeOffset="512633">20485 5868 7713,'-7'-1'3148,"-2"4"-2159,-1 15-809,3 10-90,4 17-90,4-8-270,7 10-1439,1-14-899,6-1 1348,-2-15 1260,3-12 0,-2-13 0,1-2 0</inkml:trace>
  <inkml:trace contextRef="#ctx0" brushRef="#br0" timeOffset="512965">20751 5721 7533,'2'-12'4137,"12"0"-4047,5 2-809,27 0-1530,2 3-360,10 1 2609,-16 4 0,-12 5 0,-17 1 0</inkml:trace>
  <inkml:trace contextRef="#ctx0" brushRef="#br0" timeOffset="513149">20806 5820 6993,'-10'8'2788,"26"0"-4317,18-2 494,-1-4 1,2-3 1034,-4 1 0,0-2 0,3-1 0,-2 0 0,17-4 0</inkml:trace>
  <inkml:trace contextRef="#ctx0" brushRef="#br0" timeOffset="514085">21872 5656 6633,'0'-14'2609,"0"1"-1350,-2-1-809,0 7 89,-5 6-269,-5 20-90,-12 21-90,-1 2-45,2-9 0,-2 2 0,-1-5 0,-2 0-15,-1-2 0,-4 1 0,1-3 15,-9 5 0,0-4-45,-4-2 0,1-7 0,-10-16 90,21-14-90,16-31 0,21-8 0,3-2 0,3 21 0,3 0 0,9-11 90,10 0-90,-6 20 0,15 18 90,2 23-90,2 5 45,-12 1 0,1 3-45,-4-1 0,0 3 0,9 7 0,0 1-90,-9-7 0,-1-1-675,4 5 1,-2-2-1935,11 11 2699,-18-20 0,-2-2 0,8 3 0,-7-12 0</inkml:trace>
  <inkml:trace contextRef="#ctx0" brushRef="#br0" timeOffset="514900">22339 5063 6993,'-2'-7'1529,"0"1"-1169,1 1-90,-1 1-90,0 3 269,-2 4 91,-3 10-360,-2 3 180,-8 20-270,-4 5-90,-1 2-180,7-14 0,0 1-1079,-8 15-900,-1 8 2159,7-11 0,9-17 0,5-8 0</inkml:trace>
  <inkml:trace contextRef="#ctx0" brushRef="#br0" timeOffset="515201">22055 5103 6813,'-3'-21'3148,"1"3"-2878,0 3 180,4 7-90,8 12-90,8 14-181,2 4 1,17 23-90,-18-22 0,0 1-360,6 8 1,0 0-136,-5-7 0,-1-1-719,2 3 0,-1-1 1214,3 6 0,-3-3 0,-8-9 0</inkml:trace>
  <inkml:trace contextRef="#ctx0" brushRef="#br0" timeOffset="515633">22481 5424 7263,'-1'-12'2788,"-1"3"-2428,1 6-180,0 4 90,1 10-180,1 8 0,-1 2-450,2 12-1079,0-4-900,2 4 1260,0-9 1079,1-7 0,0-10 0,0-2 0</inkml:trace>
  <inkml:trace contextRef="#ctx0" brushRef="#br0" timeOffset="515966">22507 5299 6453,'20'5'1260,"10"8"-721,1 7-269,-1 1 270,-1 12 269,-17 6-449,-9 0-180,-18 3-360,-5-17-1259,-9-2-630,10-13 2069,4 0 0,8-9 0,7-3 0</inkml:trace>
  <inkml:trace contextRef="#ctx0" brushRef="#br0" timeOffset="516333">22829 5589 7623,'1'-7'2518,"1"2"-1708,2 10-450,0 8-91,3 11-179,-2 5-270,-1-4-1079,-1 3-1080,-1-11 1080,0 0 1259,1-6 0,-1-7 0,2-2 0</inkml:trace>
  <inkml:trace contextRef="#ctx0" brushRef="#br0" timeOffset="516817">23242 5173 6993,'3'-7'2698,"0"1"-1528,-1-1-810,-1 3 269,-2 1-359,-5 8-90,-5 13-180,-1 3 90,-9 23-180,0 4-90,7-18 0,-1 1-270,-7 18-1349,-2-1-629,11-21 2428,2-5 0,6-15 0,6-9 0</inkml:trace>
  <inkml:trace contextRef="#ctx0" brushRef="#br0" timeOffset="517131">22991 5115 6633,'-3'-12'2339,"1"2"-1799,1 2 179,0 2-539,3 5 360,7 9-1,7 11-359,2 4 90,14 22-180,-2 1-135,-10-16 0,0 1-315,11 19-764,-14-23 0,-1 0-1575,3 8 2699,-1-2 0,-8-10 0,-6-11 0</inkml:trace>
  <inkml:trace contextRef="#ctx0" brushRef="#br0" timeOffset="517600">23405 5483 7892,'1'-11'3419,"0"-2"-2430,1 7-809,1 8-90,3 21-630,-1 5-1439,1 9 630,-3-15 0,-1-4 90,0-10 1259,1-2 0,1-4 0,1-1 0</inkml:trace>
  <inkml:trace contextRef="#ctx0" brushRef="#br0" timeOffset="518048">23413 5375 6543,'7'-9'1529,"1"2"-1439,5 1 0,0 3 90,8 3 0,-1 1-90,1 2 90,-4 3 90,-11-1 0,-4 5-270,-6-1 90,-6 6 0,5-1-90,2 0 89,12 5-89,9-3 90,7 4 0,-4-6 360,0 2 180,-16-4 89,-15 6-1078,-14-3-541,-7-1-269,0-3-91,8-5 1260,-8 0 0,7-1 0,-5-1 0</inkml:trace>
  <inkml:trace contextRef="#ctx0" brushRef="#br0" timeOffset="519199">23184 6043 7173,'7'-28'4138,"3"6"-3689,7 11-269,-1 8 90,10 11-90,-4 7 0,0 1-90,-1 11 90,-10-4-180,1 4 90,-6-8-90,-1-4 90,1-14 0,3-10-90,1-7 0,8-21 89,1 0-89,6-7 0,-5 12 90,4 9 0,-8 22 0,0 4 0,-4 12 0,-5 1 0,-1 11 0,0-1-90,-2 0 90,1-6 90,-1-17-90,5-10-90,1-7 0,9-21 0,3 3 0,9-6 0,-5 14 0,4 13 90,-11 20-90,3 13 90,-9 2-90,-5 3-90,-4-7-180,2 4 0,0-8-629,8 1-271,8-16 271,14-11 584,-10-5 0,0-3 405,17-16 270,-2-5-90,-23 18-90,-9 11 0,-8 11 179,-6 13-89,-4 10-180,-1 3 180,0 12-90,10-9 0,10-1-90,6-12-90,19-16 90,1-16-90,9-14 0,-13 0 90,-10-2 0,-15 10-90,-12-5 0,-12 7-90,-5 3-720,-16 14-809,11 11-720,4 6 1170,15-1 1169,21 2 0,4-8 0,10 2 0</inkml:trace>
  <inkml:trace contextRef="#ctx0" brushRef="#br0" timeOffset="519633">24394 5984 6453,'27'-8'4588,"-4"0"-3689,-4-1 271,-11-2-361,-16 2-449,-14 2-180,-3 5 0,-18 9-180,7 9 90,1 1-90,2 13 0,21-2-90,8 7 90,10-9-90,18-2 0,7-17 0,12-8 0,-8-10 90,3-24 0,-16-11 0,-3-3 90,-8-8-90,-8 14 0,-2 14 0,-2-2 0,-1-26-135,-1 25 0,-1 2-495,-3-8-2158,-4 16-360,1 23 1619,1 4 1529,2 12 0,8 1 0,1 3 0</inkml:trace>
  <inkml:trace contextRef="#ctx0" brushRef="#br0" timeOffset="520268">24776 5956 6993,'21'-19'6117,"-9"3"-5308,0-6-539,-13 10-90,-7 5-90,-4 6 0,-14 9-90,-9 13 0,-1 2 0,-8 18-90,18-6 90,5 6 0,13-13 0,14-9 0,6-12 0,14-10 0,-3-3 0,21-16 0,-9-7 90,5-8 0,-13 7 90,-9 7-91,-10 14 91,-4 11 0,-3 17-90,-2 6 0,-2 14-90,-1-3 45,1-6 0,-2 2 0,1 4 0,-1 1-45,-1-1 0,1 2 45,-1 6 0,-1 0-45,3-13 0,0 0 90,0 3 0,1-1 90,0 10 180,8-15-91,13-25-358,16-16-631,1-11-1124,-7-1 0,-2-5-90,-7 2 0,-3-2 1934,-2-7 0,-4 0 0,-9-19 0,-23 10 0</inkml:trace>
  <inkml:trace contextRef="#ctx0" brushRef="#br0" timeOffset="523431">19412 7104 6633,'-3'-29'2339,"0"1"-1889,2 5-91,1 3-89,3 6-90,6 10-180,5 23-90,5 29-270,-4 8-315,-8-8 1,-3 4-316,-2-4 1,-1 0 874,0 0 1,-1 0 0,-1-2 0,0-4 0,0 16-1</inkml:trace>
  <inkml:trace contextRef="#ctx0" brushRef="#br0" timeOffset="523816">19367 7072 6633,'6'-32'1709,"23"5"-1619,29 26-90,-14 4 0,2 3 45,-6 1 0,1 2 0,12 8 0,-3 3 45,-14 0 0,-4 2 0,1-2 0,-5 4 45,-9 6 0,-10 3-45,-16-5 0,-9-1-45,-10 10 0,-5-2-45,1-6 0,-4-2 45,-13 4 0,0-2-315,14-9 0,3-1-495,-1 1 1,3-1-226,1 3 990,27-13 0,18-10 0,7-2 0</inkml:trace>
  <inkml:trace contextRef="#ctx0" brushRef="#br0" timeOffset="524499">20153 7410 7083,'12'-31'4228,"-9"3"-3869,-7 8 91,-15 7-270,-10 14-180,-3 5 90,-16 20-90,9 11 0,17-11 0,1 1 90,-6 19-90,16 9 0,22-22 90,15-5-90,4-18 0,14-27 0,-10-18 0,-14 11 0,-1-2 0,6-18 0,-4-3 0,-8 23 0,-2 4 90,3 18-90,-2 13 0,5 7 0,-2-1 0,5-3 0,2-9 0,10-1 0,-3-2 0,12 12 0,-8 15 0,-1 3 0,-8 8 90,-13-10 0,-5 8 0,-10-8-90,-3-6 90,-13-26-90,5-29-90,0-23-90,10 1-585,6 17 1,5 1-1845,11-16 1170,2 2 1439,13 6 0,-10 25 0,6-3 0</inkml:trace>
  <inkml:trace contextRef="#ctx0" brushRef="#br0" timeOffset="524800">20810 7094 6723,'-6'-35'5577,"1"6"-4947,-2 19-630,0 23 0,0 30-180,2 3-405,2-10 0,2 1-584,1-5 0,0 0 494,1-1 0,0 1 675,3 2 0,2-3 0,4-1 0,5 4 0</inkml:trace>
  <inkml:trace contextRef="#ctx0" brushRef="#br0" timeOffset="525215">20953 7068 7443,'3'-38'2788,"0"3"-1619,-1-1-629,0 16-360,0 19-90,-1 18-45,-1 11 0,-1 5-45,0 3 0,0 1 45,-1 0 0,1 1-45,-1 9 0,1 0 0,0-15 0,2-1 45,0 2 0,2-2-45,5 4 0,13-25 0,5-24 0,8-8 0,-6 4 0,5 10 0,-9 21 0,0 4 0,2 20-540,-8-5-1079,3 0 360,-7-13-1260,-2-21 2519,-9-9 0,-2-10 0,-3-1 0</inkml:trace>
  <inkml:trace contextRef="#ctx0" brushRef="#br0" timeOffset="525399">20644 7232 6543,'8'-7'1260,"32"-6"-2115,9 4 1,6 1 854,-12 0 0,1 1 0,-3 2 0,2 0 0,-5 1 0,-5 1 0,-1 1 0</inkml:trace>
  <inkml:trace contextRef="#ctx0" brushRef="#br0" timeOffset="525716">21413 7273 7713,'-10'-8'3418,"5"1"-3598,4 1-1439,14 4-810,7 9 2429,7 10 0,-7 1 0,-4 5 0</inkml:trace>
  <inkml:trace contextRef="#ctx0" brushRef="#br0" timeOffset="525865">21445 7476 7083,'4'6'809,"8"-4"-2607,6-5 1798,0 0 0,-4-1 0,-8 0 0</inkml:trace>
  <inkml:trace contextRef="#ctx0" brushRef="#br0" timeOffset="526399">19527 7924 6723,'-38'-5'2519,"4"-1"-1260,1 1-270,23 1-719,12 2 45,22 1 0,15 2-135,14 0 0,9-1-732,-17 1 1,4-1 0,1 0 0,0 0 573,-4 0 0,-1 0 1,1 0-1,3 0-4,4 0 0,4 0 0,1 0 0,0 0 0,-2 0-282,-5 1 0,-1-1 0,-1 1 0,2-1 0,1 1 249,-2 0 0,3-1 0,1 1 0,-1 0 0,-1 0 0,-2 0-30,12 0 0,-3 0 0,-1 1 0,0-1-135,3 1 0,0 0 0,-1 0 0,-5 0-405,-4 0 1,-4 0-1,0 1-195,2-1 1,0 1 0,-5-1 149,0 1 0,-10-1 630,-9 4 0,-35-3 0,-14 1 0</inkml:trace>
  <inkml:trace contextRef="#ctx0" brushRef="#br0" timeOffset="527349">19322 8984 6903,'5'-52'2788,"1"1"-2023,-2 19 0,0 0 224,5-27-719,-1 3-90,-1 15-90,-3 19 0,1 2-90,-2 17 0,-2 7 90,-3 47-90,0-13 0,1 3-135,0 17 0,0 1-90,1-8 0,1 0-315,1-10 0,1 1 1,0-3-1275,3 3 0,0-2 1184,0-1 1,1-2 629,7 13 0,-1-31 0,0-5 0</inkml:trace>
  <inkml:trace contextRef="#ctx0" brushRef="#br0" timeOffset="527665">19660 8806 6543,'-5'-7'2069,"-9"7"-1259,-13 15-451,-2 4-89,4 2 0,1 3-45,3 0 0,2 1-180,-1-1 0,1 2 45,2 5 0,7 0-90,19 12-450,28 4-180,12-17-360,-4-19 1,3-4-123,-5-4 1,0-2 1027,1 0 1,-2 0 0,-3-3-1,-2 0 1,10-2 0</inkml:trace>
  <inkml:trace contextRef="#ctx0" brushRef="#br0" timeOffset="527981">20248 9239 7263,'-6'-3'3958,"0"1"-2249,-2 1-630,2 9-359,2 27-541,6 13-359,1-11 1,2 1-451,4 20-764,-3-22 0,1-1-315,0 3 90,4 9 1619,0-16 0,-1-13 0,3-1 0</inkml:trace>
  <inkml:trace contextRef="#ctx0" brushRef="#br0" timeOffset="528999">9364 13751 7533,'-39'-9'2518,"2"1"-1888,3 0-90,7 3-91,7 1-89,10 2-180,13 3 0,33 5-90,-3-2 0,6-1-45,19-1 0,3 0-366,-5-1 1,1-2 80,-6-1 0,3-2 1,-3-1-271,-10 0 0,-2-1 1,0-1-241,6 0 1,1-2-1,-2 0 750,13-8 0,-6-1 0,-21 6 0,-4-1 0,12-14 0</inkml:trace>
  <inkml:trace contextRef="#ctx0" brushRef="#br0" timeOffset="529266">9905 13420 7533,'3'12'5037,"35"21"-4812,-11-12 0,1 2-46,8 8 1,-3 3-45,-13 1 0,-8 1-135,-4-7 0,-8 2-135,-14 10 0,-9 1-989,-2-8 0,-3-2-406,-6 7 1,-1-3 764,8-10 1,2-3 764,-10 6 0,23-23 0,6-5 0</inkml:trace>
  <inkml:trace contextRef="#ctx0" brushRef="#br0" timeOffset="530215">20461 8935 6633,'-10'-7'2249,"3"-1"-1889,5 0-90,9 0-91,7-1-89,8 0-180,8 2-179,3 0-361,2 3-270,0 1-1078,6 4 1978,-15 0 0,0 4 0,-16-2 0</inkml:trace>
  <inkml:trace contextRef="#ctx0" brushRef="#br0" timeOffset="530381">20479 8990 6723,'19'6'630,"15"-2"-1080,4-2 450,-5-2 0,0 0 0,9-1 0,14-1 0</inkml:trace>
  <inkml:trace contextRef="#ctx0" brushRef="#br0" timeOffset="530948">21169 8705 7623,'-14'-30'4317,"2"4"-3597,-1 8-630,9 26 0,6 25-90,4 8 0,1-10 0,0 0 0,10 19-45,-4-22 0,1-2 45,10 8-90,13-22 90,-2-30 0,-12-2 0,-1-3 0,12-25 45,-14 10 0,-1-3 45,-5 6 0,-2 1-45,1 1 0,-1-1 89,-1 0 1,-1 5 45,-2 8-90,-6 30-90,-7 24 45,-4 15 0,-1 9-105,3-17 0,-1 2 0,1 1-890,-3 14 0,1 2 0,0-1 680,1-9 0,1-3 0,1 2-600,0 7 1,1 2 0,1-4-436,5 4 1,1-2 1304,1-2 0,1-3 0,3-10 0,3-6 0,6 4 0</inkml:trace>
  <inkml:trace contextRef="#ctx0" brushRef="#br0" timeOffset="531264">21658 9389 6903,'-2'-6'2609,"0"1"-1260,0 1-450,1 4-719,0 14-360,0 9-899,1 17 0,-1-7-181,1 1 1,0-10 1259,1 6 0,1-9 0,0 3 0</inkml:trace>
  <inkml:trace contextRef="#ctx0" brushRef="#br0" timeOffset="531732">21654 9391 7263,'-1'-22'2878,"6"0"-2248,17-6-450,6 10-90,11 3-90,-13 12 180,-5 7 89,-17 8-89,-5 2 90,-15 10 0,-1-4-90,0 4-180,10-6 90,18 1-90,16-3 90,16 5 0,-5-4 270,7 6 179,-23-2 1,-9 7-360,-16-5 90,-30 3-900,-9-10-1529,-12-5-1079,6-13 1709,17-8 1529,13-6 0,14 1 0,1 0 0</inkml:trace>
  <inkml:trace contextRef="#ctx0" brushRef="#br0" timeOffset="533016">22383 7885 8432,'-3'-5'2069,"0"1"-990,-12 13-719,-1 9-180,-13 19-135,6-4 0,-1 3-45,-2 1 0,-2 1-579,5-5 0,-2 2 1,1-2 398,-3 2 0,0 0-540,-3 7 1,3-2-496,10-13 1,2-1 1214,-10 26 0,15-24 0,12-14 0</inkml:trace>
  <inkml:trace contextRef="#ctx0" brushRef="#br0" timeOffset="533314">21908 8155 7173,'-11'-17'2608,"2"1"-1438,-1-1-451,7 5-179,13 9-360,12 15-180,6 9 0,-7 0 0,-1 2 0,0 2 0,-1 2-495,7 8 0,-1 1-45,-4-6 1,-1 0-810,3 6 0,-1-2 1349,10 13 0,-1-3 0,-6-13 0</inkml:trace>
  <inkml:trace contextRef="#ctx0" brushRef="#br0" timeOffset="533631">22398 8469 6723,'-1'-11'2879,"1"1"-1980,-1 0-269,1 1 269,-1-2-539,0 6-270,-2 8-90,0 5 0,-3 22-540,0 7-89,-1 3-271,2 1-359,2-13-1170,2 8 2429,1-12 0,2 4 0,1-15 0</inkml:trace>
  <inkml:trace contextRef="#ctx0" brushRef="#br0" timeOffset="533967">22340 8371 7083,'36'-9'3058,"5"9"-2698,-11 8 0,1 5-180,-4 0 0,-2 4 44,3 5 1,-3 2-45,-2 12 180,-19 10-90,-24-10-270,-16 5-270,-1-12-1529,-6-7-899,21-18 2698,8-6 0,13-6 0,11-4 0</inkml:trace>
  <inkml:trace contextRef="#ctx0" brushRef="#br0" timeOffset="534532">22831 8588 7083,'3'-4'2968,"-1"0"-1619,-3-1-809,-1-1-90,0 0-90,-1 1 89,0-3-179,-3-1-180,1 1 90,-1-1-180,1 3 0,-1 0 0,2 2 90,0-1 0,0 2-90,-1 1 90,-1 5-90,-1 8 0,1 3 0,-1 12 0,3 4 90,0 13-180,2-7-450,2 9-1708,4-11-901,4 6 1710,1-14 1439,1-7 0,-2-13 0,0-1 0</inkml:trace>
  <inkml:trace contextRef="#ctx0" brushRef="#br0" timeOffset="536400">23053 9356 7892,'-11'-30'4408,"4"3"-3688,5-2-630,6 12-1,15 11 1,3 17-90,2 3 0,0 17 0,-14 1 0,-5 10 0,-8-11 180,-8-2 0,3-16 0,3-9-90,20-35 0,8-13-45,-5 12 0,1-1-45,9-11 0,5 7 0,-8 27 0,4 11 0,-8 10-90,-2 19 180,-8-3-90,-2 0 0,-4-3 90,-4-14 0,3-7-90,0-8 0,11-17 0,7-5 90,0 0-90,5 2 0,-8 11-90,7 3 90,-1 10 0,-2 3 0,-4 19 0,-9 4-90,-2 1-90,-3 7-719,0-11-631,9-2 631,1-11-720,22-14 629,5-14 855,-14 3 1,1 0 313,17-15 1,-7-1 270,-17 11 629,1-2 271,-10 8-811,-4 3 361,-18 17-360,-10 15-181,-7 14-269,5-4 0,9 9 0,21-13-90,4-2 90,23-8-90,1-16 0,9-10 0,-13-6 90,-9-18-90,-24 1 0,-4 1-90,-21 0-270,-1 20-719,-3 5 269,12 11-1078,17 11 268,22 2 181,32 7 1169,3-9 405,-20-10 0,-1-3 135,10-5 720,6-12 359,-11-2 0,4-7-719,-13 5 359,-10-3-359,-20 8-270,-21 2-271,-11 14 1,-17 16-90,7 17 0,13 0 90,10 13-90,18-12 0,5-2 0,17-8 0,4-23 0,10-15 0,-8-10 0,1-30 0,-20 23 0,-3-2 0,1-1 0,-1 0 0,-3-3 0,-1 1 0,-3-19 45,-1 15 0,-2 0-45,-1 2 0,0 2-45,1 0 0,-2 3-584,-7-7-1350,3 48-989,5 29 1618,6 9 1350,2-18 0,2 0 0,7 14 0,3-1 0</inkml:trace>
  <inkml:trace contextRef="#ctx0" brushRef="#br0" timeOffset="537031">24873 9245 7173,'2'-11'4677,"-2"-4"-4137,-1-2 180,-6-5-451,-6 7-89,-15 0-180,-1 10 0,-21 13 0,7 11 0,0 3 0,6 13 0,25-6 90,13 1-90,12-12 90,21-15 0,1-15 0,1-4 0,-4-3 0,-12 5 180,4 1-90,-2 16-90,-3 5 179,-5 39-134,-11-14 0,-2 5-45,-1 16 0,0 2-180,-1-7 1,-1 1 119,0-8 0,-1 3 0,1-3 15,-1 6 0,0-1 44,0 6 1,1-2-28,2-13 0,1-4 28,6 3 0,18-33-719,13-34-811,-11 2 1,1-3 494,-3 3 1,-2-3-855,4-12 0,-3 0 1799,-3-7 0,-11 19 0,-4 1 0,-6-7 0</inkml:trace>
  <inkml:trace contextRef="#ctx0" brushRef="#br0" timeOffset="537848">21460 9858 7892,'-25'5'3419,"2"-1"-2700,7 1 271,16-1-811,33-1-358,9-2-451,6-2 0,4-2-719,-2-1 0,0-1 93,-9 1 0,1 0 1,-2 0 1255,7-1 0,-4 0 0,-8 0 0,-5 1 0,0 0 0</inkml:trace>
  <inkml:trace contextRef="#ctx0" brushRef="#br0" timeOffset="538064">21428 10042 7623,'-4'2'2788,"19"-4"-2068,33-5-810,10-1-810,-1 1 1,4 0-1459,-4 1 0,-1 0 2358,1 0 0,-2 0 0,-5 1 0,-4 0 0,8-2 0</inkml:trace>
  <inkml:trace contextRef="#ctx0" brushRef="#br0" timeOffset="540264">19890 11138 7353,'8'-10'2069,"-2"2"-1440,0 1-179,-2 2 0,-2 0-180,-3 1-1,-3 1 1,-7 1-90,-6 1 0,-8 1-90,-9 2 0,-9 0 0,-8 2-821,-6 1 731,26-3 0,-1 1 45,0 0 0,0 1 0,1-1 0,-1 0-90,-8 1 0,0 1-315,7-2 0,2 2-1978,-25 6 988,33-3 1350,33 3 0,5-5 0,10 3 0</inkml:trace>
  <inkml:trace contextRef="#ctx0" brushRef="#br0" timeOffset="540600">19323 11068 7083,'1'-9'2159,"-1"0"-1080,-4 1-269,-7 6-451,-3 3 91,-18 19-180,-4 13-225,13-7 0,0 0 45,-13 22-90,9 1 0,18-14-450,20 8-1709,32-10 158,5-17 0,5-6 2001,-13-5 0,0-3 0,12-5 0,-4-4 0,-1-8 0</inkml:trace>
  <inkml:trace contextRef="#ctx0" brushRef="#br0" timeOffset="541716">20312 10850 6813,'-4'-27'3058,"-1"1"-2068,-1 0-181,-1 2-179,-1 2-180,2 2-90,1 5-1,1 5-269,5 32-90,4 17 0,0-3 0,3 3-45,5 8 0,2 0 0,0-11 0,2-3-90,5-1 1,3-9-46,23-23 180,-8-19-45,-14-7 0,-3-6 90,-5 1 0,-1-1-45,3-7 0,-1 0 0,-6 8 0,-1 3 0,4-15 0,-8 25-90,-3 19 90,-6 31 0,-2-1 0,-1 4-45,-1 1 0,-1 2-360,-3 20 0,0 2-845,1-8 1,0 1 349,2-11 1,1 2 0,0-2 899,-1 14 0,2-5 0,1-14 0,2-5 0,3 14 0</inkml:trace>
  <inkml:trace contextRef="#ctx0" brushRef="#br0" timeOffset="542048">20825 11091 7083,'-7'-5'2698,"-2"-3"-1708,11-4-720,10-2-270,19-5-270,0 5-720,15 1-988,-13 8-63,2 5 2041,-14 3 0,-13 4 0,-6-1 0</inkml:trace>
  <inkml:trace contextRef="#ctx0" brushRef="#br0" timeOffset="542231">20869 11103 7263,'-8'5'2249,"8"0"-2070,6-2-179,24 0-1439,13-2 449,-13-2 1,1 1 989,19-2 0,-8-2 0,-19 1 0</inkml:trace>
  <inkml:trace contextRef="#ctx0" brushRef="#br0" timeOffset="543030">20912 11111 6723,'0'-5'2968,"0"-1"-2428,0 2 270,0-1-361,0 5-89,-2 4-180,-1 3 0,-1 17-90,0 12-90,0 21 0,2-5-90,3-18 0,0 1-540,3 18-90,-1-22 1,1-1-270,2 10-181,0-12 91,-2-17 1079,2-6 0,-1-6 0,0-5 0</inkml:trace>
  <inkml:trace contextRef="#ctx0" brushRef="#br0" timeOffset="543564">20788 11031 6273,'8'-7'1080,"3"1"-541,12 3-179,5 5-90,2 2 90,4 7 180,-13 4-91,-2 6 361,-15 10-450,-7-4-180,-7 2-90,4-12-1,6-4 1,6-5-90,14 3 90,13 0-90,15 3 0,-5-3 90,7 7 180,-20 2 90,-5 9-90,-25 5-180,-14-6 0,-28 5-90,-2-8-180,-9 3-180,15-10-270,11-4-449,16-7-1530,8 0 2609,13-3 0,4-2 0,8-3 0</inkml:trace>
  <inkml:trace contextRef="#ctx0" brushRef="#br0" timeOffset="544014">21444 11041 6723,'-15'2'3508,"6"-1"-3058,2 1-90,9-1-1,15-1-269,12-1-899,12-2-181,-6 1-1348,-6 2 2338,-25 8 0,-4 1 0,-14 5 0</inkml:trace>
  <inkml:trace contextRef="#ctx0" brushRef="#br0" timeOffset="544164">21395 11193 7713,'13'4'1349,"13"-4"-1979,4-2-1169,25-5 1799,-20 2 0,12-1 0,-15 3 0</inkml:trace>
  <inkml:trace contextRef="#ctx0" brushRef="#br0" timeOffset="545430">22472 10672 7353,'4'-14'5667,"-5"-4"-4948,-16 25-539,-8 9-135,5 6 0,0 6-45,1 2 0,0 1 90,-11 20-90,12-20 0,1-1 0,-9 12 0,-5 6 0,13-23 0,0-1 0,-13 16 0,-5 4 0,13-17 0,1-2 0,8-12 0,-6 2-90,0-5 0,-6-4 0,8-7 90,-1-17-90,7-14 90,2-21 0,5 3 0,6-5 0,4 15 0,7-14 90,7 5-90,-4 21 0,2 3 0,11-7 0,16 13 90,-3 26-90,-12 5 0,-1 3 90,18 20-45,-16-4 0,0 3-90,-5-3 0,-1 1-225,5 7 0,-1 1-720,-3-4 1,-2-1-450,8 15-1619,-5-8 3058,-13-25 0,-1-5 0,-2-13 0</inkml:trace>
  <inkml:trace contextRef="#ctx0" brushRef="#br0" timeOffset="546050">22700 10290 6723,'4'-8'2968,"-1"0"-1438,0-2-721,-1 2-449,-1 1-270,-2 6-90,-2 5 90,-5 6-90,-9 15-90,-8 9-540,-9 12 91,6-10-1081,-1 0-538,13-20 2158,1-6 0,7-12 0,5-7 0</inkml:trace>
  <inkml:trace contextRef="#ctx0" brushRef="#br0" timeOffset="546282">22464 10225 6903,'-1'-9'1889,"0"1"-1079,2 6-361,5 11-359,1 4 0,6 9 0,0-1-180,11 13-989,7 2 89,-11-13 1,1 0 989,19 15 0,-11-12 0,-5-8 0</inkml:trace>
  <inkml:trace contextRef="#ctx0" brushRef="#br0" timeOffset="546648">22774 10490 7713,'1'-11'3777,"2"2"-3417,0 9-270,0 3-90,1 18-270,-3 9-719,-1 13 179,0-7-269,-1-5-90,2-14 1169,4-1 0,-1-9 0,3-1 0</inkml:trace>
  <inkml:trace contextRef="#ctx0" brushRef="#br0" timeOffset="547099">22782 10492 6453,'10'-11'2429,"4"4"-1979,12-2-270,-5 6 89,6 3 1,-10 4 0,-2 4-180,-7 1 270,-8 5-180,-4-1 90,1 5-180,2-4-1,6 0 1,2-3 90,9 6 90,5 2-90,5 6 0,-6-7-90,-5-4 90,-10-6 0,-6 0-90,-10-1-810,-9 0-359,-2-3-271,-2 0-89,7-2 1439,-5 2 0,6-2 0,-3 1 0</inkml:trace>
  <inkml:trace contextRef="#ctx0" brushRef="#br0" timeOffset="548248">23083 10983 6993,'-4'-9'5217,"1"-11"-4317,6 2-541,7-4-269,3 11 0,11 14-180,-3 14 90,4 14 0,-7 10 0,-8-7 90,-6 4 0,-6-16 90,-2-3-180,1-12 0,1-16-90,4-12 0,5-15 0,7-8 90,-1 9 0,8 3 0,-3 20 0,5 11 0,-5 8 90,-3 10-90,-7 0 0,2 8 90,-2-1 90,0 3-90,-3-10 180,1-7-180,0-13 0,6-7-90,-1-5 0,9-16 0,0 1 0,2 0 0,-1 3 0,-7 14 0,5 5-90,-2 11 90,0 10 90,-6 4-90,-6 6-90,-3-5-180,0 5-450,4-2-539,7-1 449,2-10-719,18-13 450,6-11 539,15-10 450,-11 1 180,-4-1 90,-18 9 540,2-2 269,-6 4 1,-3 3-541,-8 6 271,-9 12-270,-7 7-270,-1 3 0,0 4-1,6 11-89,13-6 0,14 9-90,18-16 0,-2-12 0,12-12 0,-18-12 0,-3-13 0,-16 2-90,-23-9-539,-11 16-1170,-7 2 360,5 10 89,8 10-89,12 5 1439,6 2 0,6 2 0,2 1 0</inkml:trace>
  <inkml:trace contextRef="#ctx0" brushRef="#br0" timeOffset="548681">24369 10982 7083,'27'-11'2788,"-1"-1"-1169,0-4-629,-11-1-630,-6 2-180,-14 3-90,-9 8 89,-19 9-179,-8 11 45,15-1 0,0 2-45,-12 15 0,8 13 0,24-10 0,13 2 0,10-15 90,18-18 90,-2-24-90,5-22-135,-23 1 0,-5-5 45,-5 3 0,-5 0-45,-3-10 0,-4 2-225,-5 14 1,-3 4-361,-9-11-1979,-5 24-269,13 33 2878,3 5 0,10 13 0,7-5 0</inkml:trace>
  <inkml:trace contextRef="#ctx0" brushRef="#br0" timeOffset="549368">24730 10943 7623,'14'-5'5127,"-5"-3"-4498,-1-1-269,-5-1 0,-6 5-90,-7 2-180,-8 6-90,-3 4 90,-14 15-90,6 5 0,-7 10 0,12-7 0,7-2 0,11-12 0,4 2 0,10-7 90,9-5-90,2-8 0,13-14 0,-5-6 0,7-8 90,-4-2-90,-8 8 90,-1 3 89,-9 17 91,1 17-90,-6 9 0,-4 19 0,-3 2 0,-2-6 0,1 3-45,-1 5 0,0 1-90,1-1 0,-1 1 44,2 9 1,0-1-45,1-14 0,1-2 90,0 7 0,2-3-45,4 15 90,2-19-90,2-23 0,2-7 0,4-7 0,20-20-405,-12 2 0,0-3-225,1-1 1,1-2-1485,9-14 0,-1-3 45,-11 4 0,-4-1 1979,0-8 0,-6 0 0,-7 10 0,-5 3 0,-16-23 0</inkml:trace>
  <inkml:trace contextRef="#ctx0" brushRef="#br0" timeOffset="551266">24672 11062 7173,'-7'-33'2159,"-1"-2"-1440,-2 2 1,-4-3-495,-1 6 0,-3 0-91,-12-14 1,-6 2-882,-9 7 1,-4 7 791,5 4 0,-5 3-45,-1 6 0,-5 3 0,-1 3 0,0 4 0,-1 3 0,-3 3 22,5 1 1,-4 2 0,1 1-1,2 1-22,8 0 0,2 0 0,1 2 0,1 4 22,-4 4 1,0 3 0,3 4-1,7 2-73,7 5 0,7 4 0,6 4 51,2 9 0,6 4 0,7-1 0,6-7 0,6-1 0,5-1-380,8 2 1,7-2 0,1-4 334,9 3 0,6-5 45,-3-7 0,4-1 0,2-3-170,0-2 0,1-3 0,2-1 192,-6-4 1,3-1 0,-1-2-1,-1-2-22,1-1 0,-1-2 0,0-4 60,5-5 0,1-4 0,-5-4 264,7-9 1,-3-6-295,-11 5 0,1-3 0,-3-2-60,-3-2 0,-2-1 0,-2 0-60,3-6 0,-3-1-765,-1-7 1,-6-1-183,-14 10 0,-6 0 1037,-4-10 0,-6 1 0,-5 9 0,-4 3 0,-7 1 0,0 1 0</inkml:trace>
  <inkml:trace contextRef="#ctx0" brushRef="#br0" timeOffset="552214">21533 10655 6543,'-20'-1'2699,"-27"1"-2070,-2 0-494,19 0 0,0 0 45,-23-1 90,12-2-135,10-1 0,-3-2 0,-2-3 0,-2-2-90,-10-5 0,0-3 0,9 2 0,2-2-45,-7-11 0,5-4 44,10 0 1,4-3-45,-2-13 0,3-2-45,7 9 1,6 0 44,4-9 0,5 1-90,4 17 0,1 1-180,1-4 0,0 2-2159,2-20 361,-8 26 2068,-4 13 0,-8 17 0,1 5 0</inkml:trace>
  <inkml:trace contextRef="#ctx0" brushRef="#br0" timeOffset="552798">20723 9892 6363,'4'-6'1799,"0"0"-1529,-2 2 90,-2-1-270,-6 3 0,-8 1-90,0 1 0,-5 2 0,5 0 0,-8 0 90,1-2 0,-2 0 0,7-2 180,7-2-91,10-1 91,8-2-180,4 3 180,18 2 90,8 6-135,-10-1 0,1 1-45,23 5 44,-15-3 1,1-1-90,-7-1 0,0-1 45,6 1 0,0-2 0,16 1 90,-10-5-180,-28-1 0,-1-1 0,-15 1-360,-15 18-270,3 1-675,-2 11 1,0 6-225,2 2 0,1 2 1439,0 2 0,-1 0 0,-1 3 0,-1-2 0,4-12 0,-1 1 0</inkml:trace>
  <inkml:trace contextRef="#ctx0" brushRef="#br0" timeOffset="554083">19797 12294 6543,'-1'-21'2789,"0"-6"-2160,2 28-449,-2 21-180,0 11 0,0 6-90,-1-4 0,0 3-495,-2 17 1,0 0-361,2-10 1,0-2 944,0 7 0,2-2 0,2-14 0,0-4 0,7 14 0</inkml:trace>
  <inkml:trace contextRef="#ctx0" brushRef="#br0" timeOffset="554414">19952 12479 6543,'0'-17'2339,"-5"0"-1979,-3 8 359,-15 11-179,-5 19-180,-10 18-270,8-2 90,3 16-180,24-12-540,19 6-899,13-25 0,6-3 1439,0-5 0,1-3 0,3-1 0,-1-2 0,18 0 0</inkml:trace>
  <inkml:trace contextRef="#ctx0" brushRef="#br0" timeOffset="554917">20196 12875 6723,'-8'-2'2879,"3"0"-2520,2-1 271,6 0-90,4 2-91,1 3-179,-2 2 0,-2 3 0,-2 4 90,0 13-90,-2 12-91,1 19-89,-1-8-45,0-17 0,2 1 45,1 12-360,2 5-269,0-17-1710,5-14-719,3-23 2968,7-17 0,0-6 0,-1-7 0</inkml:trace>
  <inkml:trace contextRef="#ctx0" brushRef="#br0" timeOffset="555264">20534 12808 9332,'6'-5'1709,"13"-3"-1619,17 1-180,5-1-270,-9 3 0,1 0-1439,19-3-450,3 1 2249,-21 4 0,-17 5 0,-14 1 0</inkml:trace>
  <inkml:trace contextRef="#ctx0" brushRef="#br0" timeOffset="555415">20660 12871 6633,'-8'10'2069,"7"-4"-2159,17 3-1169,20-5 1259,-4-2 0,2-1 0,-3-1 0,0 0 0,5-2 0,-1 1 0</inkml:trace>
  <inkml:trace contextRef="#ctx0" brushRef="#br0" timeOffset="556014">21804 12479 7263,'2'-10'2788,"-1"2"-1349,-5 3-629,-6 13-450,-10 18-180,-1 7-90,-7 13-90,3-4 45,4-9 0,-4 4-45,-5 4 0,-3 1-603,4-7 0,-2 1 0,1-2 603,-9 8 0,-1-2 0,8-12 0,-1 0 0,0-4 209,-2-3 1,-1-4-300,-3 0 1,1-9-91,-14-20 180,25-16-90,22-2 0,8-4 90,3 5 0,4-1-45,4-7 0,2 1 45,12-16 694,-8 26 1,1 4-695,16-4 90,17 5-90,-8 12 0,-12 13 0,1 5 0,-3 5 0,0 3-135,11 9 0,-2 2-225,-7-3 0,-2 2-854,4 9 0,-2 2-136,-12-9 1,-1-1 1349,-1 0 0,-1-2 0,6 15 0,-13-20 0</inkml:trace>
  <inkml:trace contextRef="#ctx0" brushRef="#br0" timeOffset="556498">22032 12005 6723,'0'-10'2339,"-1"0"-1620,1 0-89,-1 1-90,0 0-91,0 2 271,-1-2-360,-3 6-360,-6 11 0,-1 6-180,-11 26-450,1 7-225,7-16 1,1-1-315,-8 19-1350,1-1 2519,12-28 0,0 0 0,6-14 0</inkml:trace>
  <inkml:trace contextRef="#ctx0" brushRef="#br0" timeOffset="556747">21825 11915 7803,'4'12'1799,"6"15"-1350,11 10-404,-5-10 0,0 1-495,14 18-405,-10-18 1,0-2-1304,11 11 2158,-2-3 0,-5-11 0,-10-11 0</inkml:trace>
  <inkml:trace contextRef="#ctx0" brushRef="#br0" timeOffset="557114">22205 12302 7713,'-4'-11'3238,"0"3"-2878,0 6-360,3 5-90,0 15-810,0 4-989,0 9 720,0-6 1169,1 0 0,0-14 0,1 1 0</inkml:trace>
  <inkml:trace contextRef="#ctx0" brushRef="#br0" timeOffset="557581">22155 12198 6633,'8'-7'990,"2"-1"-541,12 1-269,4 2 0,6 4-90,-8 3 180,-5 9 90,-14 4 90,-6 4-181,-5-3 91,-8 3-180,6-8 0,-1 3 0,9-3-90,4-2-90,6 3 90,4-4 0,13 5 90,4 4 269,4 3-179,-12-4 180,-16 2-270,-22-5-540,-15 4-1259,-11-3 360,8-5-1440,4-5 2699,19-6 0,3-4 0,7-1 0</inkml:trace>
  <inkml:trace contextRef="#ctx0" brushRef="#br0" timeOffset="557964">22614 12153 7443,'-5'-2'3058,"1"0"-2878,3 2-2069,4 1-630,6 2 2519,0 0 0,3-3 0,-3 0 0</inkml:trace>
  <inkml:trace contextRef="#ctx0" brushRef="#br0" timeOffset="558299">22881 11934 7263,'0'-8'2698,"0"2"-1438,0 5-901,-2 5 1,0 8-90,-3 4 0,-6 19-90,-6 9-180,4-13 0,0 1 0,-9 19-180,8-22 0,1-1-1079,-3 7-990,1-3-180,10-23 2429,6-14 0,5-13 0,-1-1 0</inkml:trace>
  <inkml:trace contextRef="#ctx0" brushRef="#br0" timeOffset="558580">22756 11873 7263,'18'10'3328,"-4"-1"-2788,1 7-91,-2 0 181,11 13-360,7 7-225,-9-12 0,0 1-135,14 17-585,-15-17 1,0 0-1935,7 13-89,4 3 2698,-12-14 0,-5-11 0,-7-10 0</inkml:trace>
  <inkml:trace contextRef="#ctx0" brushRef="#br0" timeOffset="559130">23217 12268 6903,'-4'-9'2429,"0"0"-1350,0 0-629,1 6-360,1 2-90,1 13 0,2 6 0,2 13 0,-1-4-540,2 11-1079,-1-9-540,3 5 2159,0-13 0,1-8 0,0-9 0</inkml:trace>
  <inkml:trace contextRef="#ctx0" brushRef="#br0" timeOffset="559463">23188 12205 6723,'6'-4'1529,"10"1"-1259,0 3 360,20 5-1,-4 8 91,5 8-360,-12 0 269,-14 12-269,-20-3-270,-11 8-989,-8-4-181,5-11-1528,1-5 2608,16-14 0,2-2 0,8-5 0</inkml:trace>
  <inkml:trace contextRef="#ctx0" brushRef="#br0" timeOffset="559933">23486 12256 7623,'1'-10'3238,"0"2"-2788,0 1-91,2 4-89,-1 2 90,3 3 0,0 0-180,0-1 0,-1 1-1,0-1 1,-2 0-90,1-1 180,1 0 0,-2-1-180,0-1 0,-1-1 0,0 1-90,0 5 90,0 8-90,0 3-450,0 16-1799,-1-1-899,0 10 1529,1-12 1619,2-3 0,1-13 0,1-3 0</inkml:trace>
  <inkml:trace contextRef="#ctx0" brushRef="#br0" timeOffset="561631">23334 12976 7083,'-4'-13'3058,"2"2"-1799,5-1-539,8 5-540,4 3-90,6 7 0,-3 4 180,7 9-180,-2 6 90,0 6-90,-11-6-90,-6-2 89,-5-9-89,-1-1 90,1-6-90,4-8 0,2-6 90,9-19-90,3-5 90,8-10-90,-5 10 270,3 6 0,-7 23 90,2 12-180,-6 8 0,-3 19-90,-5-2-90,0 6 89,-3-10-89,-1-10 0,0-12 90,2-10-90,6-14 0,9-17 0,0-1 0,15-11 0,-3 18-90,8 6 90,-10 16 0,-6 15 0,-10 6 0,-1 14 0,-3 4-89,0 6-181,-3-12-180,0-8-180,1-13-1079,12-9 720,-2-5 89,11-8-359,7-10 809,-7 5 180,19-12 720,-14 13 630,3 2-451,-15 10 720,-10 13-359,-15 12-450,-5 11-181,-7 14-269,9-7 0,12-2-90,10-19 0,10-9 0,-3-8 90,12-12-90,-3-9 0,-2-13 0,-16 5-90,-25-8 90,-17 16-180,-14 2 1,6 11-271,7 11-90,15 5-1169,8 6-270,16 4 360,19 5 1079,6-3 91,24-2 629,-5-7 269,-19-4 1,0-1 180,19-2 224,-22-2 1,-1-3 944,15-7-90,4-6-1080,-18 1-89,-13 1-90,-15 5 0,-17 1-181,-15 9-179,-17 11-90,4 7 0,17 1 0,3 3 0,-3 17 90,7 11-90,15-14 90,24-4 0,12-22-90,15-10 90,-5-11-90,5-22 0,-21-9 45,-15 11 0,-4-3-90,-3 4 0,-4 0-117,-4-5 1,-1 1 161,-8-23-45,2 15 0,-2-2-180,2 3 1,-1 1-406,-1-3 0,1 2-629,-3-6-1979,9 32 270,13 34 2968,4 6 0,8 11 0,-1-8 0</inkml:trace>
  <inkml:trace contextRef="#ctx0" brushRef="#br0" timeOffset="562281">25091 12881 6993,'11'-7'5127,"4"-12"-3778,-7 0-539,-5-9-540,-9 11 0,-11 6-181,-2 10 91,-16 12-180,-4 12 0,-6 14 90,14-3-90,14 8 0,22-17 0,13-5 0,4-14 90,4-12-90,-8-4 0,5-8 0,-5 3 90,-3 8-90,-11 13 90,-14 39 0,0-12 0,-1 3-45,0 1 0,0 2-542,-1 4 0,0-1 542,4-9 0,0-2-45,0 1 0,1-1 45,0-1 0,2 1 0,-1 6 0,2-1 135,6 23-90,16-9-90,6-30-809,28-39-811,-28-2 1,-2-5-270,4-9 1,-2-3 1217,-7 6 0,-3-1 671,-5 1 0,-5 3 0,-9-7 0,-5 5 0</inkml:trace>
  <inkml:trace contextRef="#ctx0" brushRef="#br0" timeOffset="563048">20883 13539 8072,'-53'3'1499,"0"1"0,6-1 1,3 0-601,-10-1-449,46 0-360,67-2-90,-12 0 0,9-1-538,-9-1 0,6 0 0,4 0 0,3 0 0,-1-1 568,-5 0 0,1 1 0,0-2 0,2 1 0,1 0 0,3-1-277,-6 1 1,4-1 0,1 0 0,1 0-1,1 0 1,-1 0 0,-1 0 0,-2 0 258,0 1 1,-1-1 0,0 0 0,-2 0 0,1 0 0,1 0 0,1 0-25,-1 0 1,1-1 0,2 1 0,-1-1-1,0 1 1,-1-1 0,-1 1 0,-3 0-210,2 0 1,-2 0 0,-2 0 0,0 0 0,0 0 0,2 0 194,-2 1 0,1-1 0,0 0 1,1 1-1,-2-1 0,-1 1 1,-2 0-11,3-1 0,-3 1 0,-1 0 0,0 0 0,-1 1-144,11-1 0,-1 0 0,-1 1 0,-5 0-300,-6 1 1,-3 0-1,-1 1-240,3 0 1,1 0-1,-5 1-49,0 1 0,-6 2-401,-2 3 1796,-30 2 1,-20-2-1,-8 0 1</inkml:trace>
  <inkml:trace contextRef="#ctx0" brushRef="#br0" timeOffset="563398">21344 13823 7533,'-45'6'899,"0"0"1,0 0-1,1 0 1,-14 1-1,2 1 1,31-4-451,60-4-404,-5-2 0,9 0-764,3-1 0,8-1 0,6 0 0,3 0 0,-1-1 764,-2 1 0,1 0 0,1-1 0,2 0 0,2 0 0,1 0-243,-11 1 0,2-1 0,1 0 0,2 1 1,0-1-1,0 0 0,-1 0 0,-1 0 1,-1 0 184,8 0 0,-2 0 0,-1-1 0,-1 1 0,1 0 1,0-1-1,1 0-66,-4 0 0,2 0 0,1-1 1,-1 1-1,0-1 0,-2 0 1,-2 0-1,-3 1-242,7-2 1,-4 0-1,-2 0 1,0-1-1,1 1-273,2-1 0,2-1 1,-1 1-1,-2-1 1,-5 1 113,6-2 0,-5 1 1,-6-1 479,1-2 0,-13 1 0,-22 1 0,-16 1 0</inkml:trace>
  <inkml:trace contextRef="#ctx0" brushRef="#br0" timeOffset="564463">21854 6507 6633,'-9'-6'1439,"4"1"-1169,7 0 0,11 1-90,13 1 0,15 0 90,17 0-1129,-21 1 1,1 1 993,7-1 0,2-1 0,5 1 0,2 0 0,3-1 0,2-1-75,-19 2 0,0 1 0,1-1 0,0 0 0,-1 0 0,3 0-251,13 0 0,3 0 0,0 0 281,-2 0 0,-1 1 0,3 0-90,-4 0 0,2 0 0,0 0 0,-4 0-180,-3 1 0,-2 0 0,-4 0-405,13 1 1,-13 1-226,-24 2-1169,-52 6 1979,3-5 0,-2 1 0,-2-1 0,-2 0 0,-3 1 0,0-1 0</inkml:trace>
  <inkml:trace contextRef="#ctx0" brushRef="#br0" timeOffset="564798">21748 6693 6453,'-6'13'2699,"26"2"-2070,10-1-44,15-5 0,8-2-316,-9-3 1,3-2 0,0 0-645,1 1 1,2-1 0,3 0 463,-8-1 1,4-1 0,2 0 0,-1 0 0,-1 0-312,7-1 0,-2 1 1,1-1-1,1 1 258,-2-1 0,3 1 0,0-1 0,-1 1 0,-3-1-14,1 1 1,-3-1-1,0 1 1,0-1-158,2 1 0,0 0 0,-1 1 0,-5-1-765,15 1 1,-4 2-1170,3 4 1,-6 2 2068,-3 4 0,-38 9 0,-29-9 0</inkml:trace>
  <inkml:trace contextRef="#ctx0" brushRef="#br0" timeOffset="574597">14659 3618 6633,'7'-49'2879,"1"0"-1980,-2 2 1,0 2-271,-2 5-89,0 4-90,-1 7-1,0-1-269,-1 12-90,-2 16-45,-6 25 0,-1 16 0,-2 6 0,-2 5-820,2-1 1,-2 4 0,2-2 774,1-10 0,0-2 0,2 1-90,-1 8 0,0 1 1,3-3-460,3 2 0,2-2-621,3 2 1,3-3-270,10 5-1259,11-40 2698,-13-23 0,3-14 0,-10-1 0</inkml:trace>
  <inkml:trace contextRef="#ctx0" brushRef="#br0" timeOffset="574897">14869 3494 6543,'-13'10'1799,"-3"4"-629,-16 19-676,12-9 1,1 1-315,-1 0 0,0 1 134,-1 9 1,4 1 135,9 18-360,8-2 45,19-27 0,9-5-315,8-8 0,5-6-585,14 2 1,2-3 134,-9-4 1,-1-1-676,5-3 1,-6 1 1304,-6 1 0,-3 3 0,-27 2 0</inkml:trace>
  <inkml:trace contextRef="#ctx0" brushRef="#br0" timeOffset="575214">15299 4082 7443,'-1'7'6656,"1"18"-6341,0 4 0,1 2-46,2 29-629,-1-26 1,1 0 449,4 19-684,0-17 0,3 1-1115,0-5 0,1-1 854,-1-1 1,1-4 898,8-5 1,-15-28 0,-4-15 0</inkml:trace>
  <inkml:trace contextRef="#ctx0" brushRef="#br0" timeOffset="576130">9584 3422 7803,'1'-28'2833,"-3"-15"0,-1-2-2293,-1-5-135,-1-4 0,0 1 134,-2 10-359,-5 22-270,2 51 0,4 10 0,2 10-390,1 1 1,2 6-1,1-1-516,0-7 1,1-1-1,1 1-54,2 4 1,1 1 0,1-6 329,1-7 1,3-6 719,11 14 0,-6-32 0,1-5 0</inkml:trace>
  <inkml:trace contextRef="#ctx0" brushRef="#br0" timeOffset="576463">9840 3315 6813,'4'-27'2968,"-7"10"-2428,-13 16-450,-5 14 45,-2 11 0,-2 6-90,2 3 0,1 3 45,-4 12 0,2 2-45,7-10 0,4 1 45,8 5 0,10-3-225,11-16 0,6-3-296,-1 0 0,3-4-64,8-6 0,1-7-674,23-7-1,-14-6 1,1-1 1169,-11 1 0,-1-1 0,9-3 0,-1-1 0,10-5 0</inkml:trace>
  <inkml:trace contextRef="#ctx0" brushRef="#br0" timeOffset="576898">10297 3638 6723,'1'-18'1979,"7"2"-1889,2 0 90,13 5-90,0 13 0,-1 4 180,-2 20 269,-17 10 1,-6 19-180,-6-7-46,0-18 1,2-2 225,6 10-360,5-5 90,34-15-810,22-23-629,-20-2 0,1-2 449,-7 1 0,-3-3 720,17-16 0,-43 15 0,-10-3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1-12-10T03:40:25.025"/>
    </inkml:context>
    <inkml:brush xml:id="br0">
      <inkml:brushProperty name="width" value="0.05292" units="cm"/>
      <inkml:brushProperty name="height" value="0.05292" units="cm"/>
      <inkml:brushProperty name="color" value="#FF0000"/>
    </inkml:brush>
  </inkml:definitions>
  <inkml:trace contextRef="#ctx0" brushRef="#br0">3426 10019 29 0,'-22'0'282'0,"1"0"31"15,-1 0 24-15,-1 0-58 0,2 0-60 16,-3 2-38-16,4 0-13 16,0-2 9-16,0 0 10 15,3 0-4-15,2-2-8 16,4 2-17-16,0 0-23 0,2 2-40 15,2-2-34-15,7 1-22 16,5-1-14-16,11-1-8 16,11-1-10-16,14-3 1 15,8-2-2-15,16-3-5 16,12-4-4-16,8-3-1 16,12-3 0-16,7-2-2 15,10 1 4-15,5-3 1 16,4 4 3-16,2-1 3 0,-2 1-5 15,1 1-4-15,-6 4-5 16,-1 0-19-16,-7 2-20 16,-7 5-32-16,-5 1-39 15,-9 0-49-15,-5 2-66 16,-13 2-116-16,-4 1-80 16,-12-1-20-16,-8-4 11 15,-9-3 39-15</inkml:trace>
  <inkml:trace contextRef="#ctx0" brushRef="#br0" timeOffset="16598.34">11757 11055 120 0,'-31'0'222'0,"5"0"-4"16,-4-2-8-16,2 1 2 15,4-3 8-15,1 2 4 16,4 0-1-16,3-1-22 16,5 0-33-16,1 0-26 15,1 3-45-15,3 0-34 16,-1-3-31-16,5 1-17 0,2 2-7 16,4 2-4-16,5 1-2 15,7-3 0-15,3 3-2 16,6 0 0-16,7-1-4 15,3-1-2-15,4 1 2 16,6-1-6-16,7-1 1 16,0-1-2-16,3-1 7 0,4 1 1 15,4-2-9-15,1 0-11 16,3 1-18-16,-1-3-16 16,1 0-32-16,-3 1-19 15,0-2-10-15,-4 2-3 16,-5 1 16-16,-6 0 15 15,-4-1 20-15,-9 4 17 16,-4-2 23-16,-7 2 18 0,-9 0 5 16,-4 2 7-16,-8-2-1 15,-6 4 5-15,-6-1 0 16,-7-1-4-16,-6 2 1 16,-5 0-1-16,-5 1 7 15,-6 0 1-15,-5 2-3 16,-4-1 2-16,-5 1 4 15,-1 1-1-15,-4-2 1 0,0 1-4 16,-4 0 6-16,-1 0 6 16,1 0 5-16,0 1 13 15,0-1 7-15,5-2 14 16,2 0 2-16,5-1-1 16,2 0-6-16,8 0-3 0,5-1-11 15,6-2-8-15,5-1-7 16,8 2-3-16,7-1-6 15,3-1-9-15,8 2-5 16,3-2-1-16,7-2 0 16,6 2-4-16,2-1 2 15,7-1 4-15,2 1-2 16,4-2-2-16,3-1-1 16,5 0 8-16,1 0-1 0,1-1 3 15,2 0 2-15,-1 2 2 16,1-2 4-16,-2 1-11 15,0 1-1-15,0 1-6 16,-3-1 1-16,0 3-8 16,-3 0 2-16,-3 0-3 15,-3 3-4-15,-3-2 1 0,-4 3 4 16,-4-1 1-16,-2-1-1 16,-7 2 8-16,-2-3-1 15,-4 1 4-15,-7 3 1 16,-7-3 0-16,-2 1 0 15,-6 0-2-15,-6 0-2 16,-6-2 0-16,-5 0-4 0,-3-1 2 16,-3 0 4-16,-6 0-2 15,-3 0 4-15,-1 0-14 16,-4 0-1-16,2 4 0 16,1-3-6-16,2 1 2 15,2-1 0-15,7 2 14 16,5-3 8-16,2 2-4 15,10-1-4-15,6-1 2 0,4 2-2 16,8-2-11-16,9 1-44 16,5-1-61-16,5 0-95 15,5 0-82-15,2-1-41 16,2-1-15-16,-5-2 27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a:latin typeface="Arial" pitchFamily="-84" charset="0"/>
                <a:ea typeface="ＭＳ Ｐゴシック" pitchFamily="-84" charset="-128"/>
                <a:cs typeface="ＭＳ Ｐゴシック" pitchFamily="-84" charset="-128"/>
              </a:rPr>
              <a:t>, Chapter 10 – “</a:t>
            </a:r>
            <a:r>
              <a:rPr lang="en-AU" dirty="0">
                <a:latin typeface="Arial" pitchFamily="-84" charset="0"/>
                <a:ea typeface="ＭＳ Ｐゴシック" pitchFamily="-84" charset="-128"/>
                <a:cs typeface="ＭＳ Ｐゴシック" pitchFamily="-84" charset="-128"/>
              </a:rPr>
              <a:t>Other Public-Key Cryptosystems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description of one of the earliest and simplest PKCS: Diffie-</a:t>
            </a:r>
          </a:p>
          <a:p>
            <a:r>
              <a:rPr lang="en-US" sz="1200" kern="1200" baseline="0" dirty="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a:solidFill>
                  <a:schemeClr val="tx1"/>
                </a:solidFill>
                <a:latin typeface="Arial" charset="0"/>
                <a:ea typeface="ＭＳ Ｐゴシック" charset="-128"/>
                <a:cs typeface="ＭＳ Ｐゴシック" charset="-128"/>
              </a:rPr>
              <a:t>generation is examined.</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100" kern="1200" baseline="0" dirty="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100" kern="1200" baseline="0" dirty="0">
                <a:solidFill>
                  <a:schemeClr val="tx1"/>
                </a:solidFill>
                <a:latin typeface="Arial" charset="0"/>
                <a:ea typeface="ＭＳ Ｐゴシック" charset="-128"/>
                <a:cs typeface="ＭＳ Ｐゴシック" charset="-128"/>
              </a:rPr>
              <a:t>and Hellman that defined public-key cryptography [DIFF76b] and is generally</a:t>
            </a:r>
          </a:p>
          <a:p>
            <a:r>
              <a:rPr lang="en-US" sz="1100" kern="1200" baseline="0" dirty="0">
                <a:solidFill>
                  <a:schemeClr val="tx1"/>
                </a:solidFill>
                <a:latin typeface="Arial" charset="0"/>
                <a:ea typeface="ＭＳ Ｐゴシック" charset="-128"/>
                <a:cs typeface="ＭＳ Ｐゴシック" charset="-128"/>
              </a:rPr>
              <a:t>referred to as Diffie-Hellman key exchange.  A number of commercial products</a:t>
            </a:r>
          </a:p>
          <a:p>
            <a:r>
              <a:rPr lang="en-US" sz="1100" kern="1200" baseline="0" dirty="0">
                <a:solidFill>
                  <a:schemeClr val="tx1"/>
                </a:solidFill>
                <a:latin typeface="Arial" charset="0"/>
                <a:ea typeface="ＭＳ Ｐゴシック" charset="-128"/>
                <a:cs typeface="ＭＳ Ｐゴシック" charset="-128"/>
              </a:rPr>
              <a:t>employ this key exchange technique.</a:t>
            </a:r>
          </a:p>
          <a:p>
            <a:endParaRPr lang="en-US" sz="1100" kern="1200" baseline="0" dirty="0">
              <a:solidFill>
                <a:schemeClr val="tx1"/>
              </a:solidFill>
              <a:latin typeface="Arial" charset="0"/>
              <a:ea typeface="ＭＳ Ｐゴシック" charset="-128"/>
              <a:cs typeface="ＭＳ Ｐゴシック" charset="-128"/>
            </a:endParaRPr>
          </a:p>
          <a:p>
            <a:r>
              <a:rPr lang="en-US" sz="1100" kern="1200" baseline="0" dirty="0">
                <a:solidFill>
                  <a:schemeClr val="tx1"/>
                </a:solidFill>
                <a:latin typeface="Arial" charset="0"/>
                <a:ea typeface="ＭＳ Ｐゴシック" charset="-128"/>
                <a:cs typeface="ＭＳ Ｐゴシック" charset="-128"/>
              </a:rPr>
              <a:t>The purpose of the algorithm is to enable two users to securely exchange a</a:t>
            </a:r>
          </a:p>
          <a:p>
            <a:r>
              <a:rPr lang="en-US" sz="1100" kern="1200" baseline="0" dirty="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100" kern="1200" baseline="0" dirty="0">
                <a:solidFill>
                  <a:schemeClr val="tx1"/>
                </a:solidFill>
                <a:latin typeface="Arial" charset="0"/>
                <a:ea typeface="ＭＳ Ｐゴシック" charset="-128"/>
                <a:cs typeface="ＭＳ Ｐゴシック" charset="-128"/>
              </a:rPr>
              <a:t>algorithm itself is limited to the exchange of secret values.</a:t>
            </a:r>
          </a:p>
          <a:p>
            <a:endParaRPr lang="en-US" sz="1100" kern="1200" baseline="0" dirty="0">
              <a:solidFill>
                <a:schemeClr val="tx1"/>
              </a:solidFill>
              <a:latin typeface="Arial" charset="0"/>
              <a:ea typeface="ＭＳ Ｐゴシック" charset="-128"/>
              <a:cs typeface="ＭＳ Ｐゴシック" charset="-128"/>
            </a:endParaRPr>
          </a:p>
          <a:p>
            <a:r>
              <a:rPr lang="en-US" sz="1100" b="0" kern="1200" baseline="0" dirty="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100" b="0" kern="1200" baseline="0" dirty="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100" b="0" kern="1200" baseline="0" dirty="0">
                <a:solidFill>
                  <a:schemeClr val="tx1"/>
                </a:solidFill>
                <a:latin typeface="Arial" charset="0"/>
                <a:ea typeface="ＭＳ Ｐゴシック" charset="-128"/>
                <a:cs typeface="ＭＳ Ｐゴシック" charset="-128"/>
              </a:rPr>
              <a:t>following way. Recall from Chapter 2 that a primitive root of a prime number </a:t>
            </a:r>
            <a:r>
              <a:rPr lang="en-US" sz="1100" b="0" i="1" kern="1200" baseline="0" dirty="0">
                <a:solidFill>
                  <a:schemeClr val="tx1"/>
                </a:solidFill>
                <a:latin typeface="Arial" charset="0"/>
                <a:ea typeface="ＭＳ Ｐゴシック" charset="-128"/>
                <a:cs typeface="ＭＳ Ｐゴシック" charset="-128"/>
              </a:rPr>
              <a:t>p</a:t>
            </a:r>
            <a:r>
              <a:rPr lang="en-US" sz="1100" b="0" kern="1200" baseline="0" dirty="0">
                <a:solidFill>
                  <a:schemeClr val="tx1"/>
                </a:solidFill>
                <a:latin typeface="Arial" charset="0"/>
                <a:ea typeface="ＭＳ Ｐゴシック" charset="-128"/>
                <a:cs typeface="ＭＳ Ｐゴシック" charset="-128"/>
              </a:rPr>
              <a:t> is</a:t>
            </a:r>
          </a:p>
          <a:p>
            <a:r>
              <a:rPr lang="en-US" sz="1100" b="0" kern="1200" baseline="0" dirty="0">
                <a:solidFill>
                  <a:schemeClr val="tx1"/>
                </a:solidFill>
                <a:latin typeface="Arial" charset="0"/>
                <a:ea typeface="ＭＳ Ｐゴシック" charset="-128"/>
                <a:cs typeface="ＭＳ Ｐゴシック" charset="-128"/>
              </a:rPr>
              <a:t>one whose powers modulo </a:t>
            </a:r>
            <a:r>
              <a:rPr lang="en-US" sz="1100" b="0" i="1" kern="1200" baseline="0" dirty="0">
                <a:solidFill>
                  <a:schemeClr val="tx1"/>
                </a:solidFill>
                <a:latin typeface="Arial" charset="0"/>
                <a:ea typeface="ＭＳ Ｐゴシック" charset="-128"/>
                <a:cs typeface="ＭＳ Ｐゴシック" charset="-128"/>
              </a:rPr>
              <a:t>p </a:t>
            </a:r>
            <a:r>
              <a:rPr lang="en-US" sz="1100" b="0" kern="1200" baseline="0" dirty="0">
                <a:solidFill>
                  <a:schemeClr val="tx1"/>
                </a:solidFill>
                <a:latin typeface="Arial" charset="0"/>
                <a:ea typeface="ＭＳ Ｐゴシック" charset="-128"/>
                <a:cs typeface="ＭＳ Ｐゴシック" charset="-128"/>
              </a:rPr>
              <a:t>generate all the integers from 1 to </a:t>
            </a:r>
            <a:r>
              <a:rPr lang="en-US" sz="1100" b="0" i="1" kern="1200" baseline="0" dirty="0">
                <a:solidFill>
                  <a:schemeClr val="tx1"/>
                </a:solidFill>
                <a:latin typeface="Arial" charset="0"/>
                <a:ea typeface="ＭＳ Ｐゴシック" charset="-128"/>
                <a:cs typeface="ＭＳ Ｐゴシック" charset="-128"/>
              </a:rPr>
              <a:t>p </a:t>
            </a:r>
            <a:r>
              <a:rPr lang="en-US" sz="1100" b="0" kern="1200" baseline="0" dirty="0">
                <a:solidFill>
                  <a:schemeClr val="tx1"/>
                </a:solidFill>
                <a:latin typeface="Arial" charset="0"/>
                <a:ea typeface="ＭＳ Ｐゴシック" charset="-128"/>
                <a:cs typeface="ＭＳ Ｐゴシック" charset="-128"/>
              </a:rPr>
              <a:t>-  1. That is, if </a:t>
            </a:r>
            <a:r>
              <a:rPr lang="en-US" sz="1100" b="0" i="1" kern="1200" baseline="0" dirty="0">
                <a:solidFill>
                  <a:schemeClr val="tx1"/>
                </a:solidFill>
                <a:latin typeface="Arial" charset="0"/>
                <a:ea typeface="ＭＳ Ｐゴシック" charset="-128"/>
                <a:cs typeface="ＭＳ Ｐゴシック" charset="-128"/>
              </a:rPr>
              <a:t>a</a:t>
            </a:r>
          </a:p>
          <a:p>
            <a:r>
              <a:rPr lang="en-US" sz="1100" b="0" kern="1200" baseline="0" dirty="0">
                <a:solidFill>
                  <a:schemeClr val="tx1"/>
                </a:solidFill>
                <a:latin typeface="Arial" charset="0"/>
                <a:ea typeface="ＭＳ Ｐゴシック" charset="-128"/>
                <a:cs typeface="ＭＳ Ｐゴシック" charset="-128"/>
              </a:rPr>
              <a:t> is a primitive root of the prime number </a:t>
            </a:r>
            <a:r>
              <a:rPr lang="en-US" sz="1100" b="0" i="1" kern="1200" baseline="0" dirty="0">
                <a:solidFill>
                  <a:schemeClr val="tx1"/>
                </a:solidFill>
                <a:latin typeface="Arial" charset="0"/>
                <a:ea typeface="ＭＳ Ｐゴシック" charset="-128"/>
                <a:cs typeface="ＭＳ Ｐゴシック" charset="-128"/>
              </a:rPr>
              <a:t>p</a:t>
            </a:r>
            <a:r>
              <a:rPr lang="en-US" sz="1100" b="0" kern="1200" baseline="0" dirty="0">
                <a:solidFill>
                  <a:schemeClr val="tx1"/>
                </a:solidFill>
                <a:latin typeface="Arial" charset="0"/>
                <a:ea typeface="ＭＳ Ｐゴシック" charset="-128"/>
                <a:cs typeface="ＭＳ Ｐゴシック" charset="-128"/>
              </a:rPr>
              <a:t> , then the numbers</a:t>
            </a:r>
          </a:p>
          <a:p>
            <a:endParaRPr lang="en-US" sz="1100" b="0" kern="1200" baseline="0" dirty="0">
              <a:solidFill>
                <a:schemeClr val="tx1"/>
              </a:solidFill>
              <a:latin typeface="Arial" charset="0"/>
              <a:ea typeface="ＭＳ Ｐゴシック" charset="-128"/>
              <a:cs typeface="ＭＳ Ｐゴシック" charset="-128"/>
            </a:endParaRPr>
          </a:p>
          <a:p>
            <a:r>
              <a:rPr lang="en-US" sz="1100" b="0" i="1" kern="1200" baseline="0" dirty="0">
                <a:solidFill>
                  <a:schemeClr val="tx1"/>
                </a:solidFill>
                <a:latin typeface="Arial" charset="0"/>
                <a:ea typeface="ＭＳ Ｐゴシック" charset="-128"/>
                <a:cs typeface="ＭＳ Ｐゴシック" charset="-128"/>
              </a:rPr>
              <a:t>a</a:t>
            </a:r>
            <a:r>
              <a:rPr lang="en-US" sz="1100" b="0" kern="1200" baseline="0" dirty="0">
                <a:solidFill>
                  <a:schemeClr val="tx1"/>
                </a:solidFill>
                <a:latin typeface="Arial" charset="0"/>
                <a:ea typeface="ＭＳ Ｐゴシック" charset="-128"/>
                <a:cs typeface="ＭＳ Ｐゴシック" charset="-128"/>
              </a:rPr>
              <a:t>  mod </a:t>
            </a:r>
            <a:r>
              <a:rPr lang="en-US" sz="1100" b="0" i="1" kern="1200" baseline="0" dirty="0">
                <a:solidFill>
                  <a:schemeClr val="tx1"/>
                </a:solidFill>
                <a:latin typeface="Arial" charset="0"/>
                <a:ea typeface="ＭＳ Ｐゴシック" charset="-128"/>
                <a:cs typeface="ＭＳ Ｐゴシック" charset="-128"/>
              </a:rPr>
              <a:t>p , a</a:t>
            </a:r>
            <a:r>
              <a:rPr lang="en-US" sz="1100" b="0" i="1" kern="1200" baseline="30000" dirty="0">
                <a:solidFill>
                  <a:schemeClr val="tx1"/>
                </a:solidFill>
                <a:latin typeface="Arial" charset="0"/>
                <a:ea typeface="ＭＳ Ｐゴシック" charset="-128"/>
                <a:cs typeface="ＭＳ Ｐゴシック" charset="-128"/>
              </a:rPr>
              <a:t>2</a:t>
            </a:r>
            <a:r>
              <a:rPr lang="en-US" sz="1100" b="0" i="1" kern="1200" baseline="0" dirty="0">
                <a:solidFill>
                  <a:schemeClr val="tx1"/>
                </a:solidFill>
                <a:latin typeface="Arial" charset="0"/>
                <a:ea typeface="ＭＳ Ｐゴシック" charset="-128"/>
                <a:cs typeface="ＭＳ Ｐゴシック" charset="-128"/>
              </a:rPr>
              <a:t>  </a:t>
            </a:r>
            <a:r>
              <a:rPr lang="en-US" sz="1100" b="0" kern="1200" baseline="0" dirty="0">
                <a:solidFill>
                  <a:schemeClr val="tx1"/>
                </a:solidFill>
                <a:latin typeface="Arial" charset="0"/>
                <a:ea typeface="ＭＳ Ｐゴシック" charset="-128"/>
                <a:cs typeface="ＭＳ Ｐゴシック" charset="-128"/>
              </a:rPr>
              <a:t>mod </a:t>
            </a:r>
            <a:r>
              <a:rPr lang="en-US" sz="1100" b="0" i="1" kern="1200" baseline="0" dirty="0">
                <a:solidFill>
                  <a:schemeClr val="tx1"/>
                </a:solidFill>
                <a:latin typeface="Arial" charset="0"/>
                <a:ea typeface="ＭＳ Ｐゴシック" charset="-128"/>
                <a:cs typeface="ＭＳ Ｐゴシック" charset="-128"/>
              </a:rPr>
              <a:t>p</a:t>
            </a:r>
            <a:r>
              <a:rPr lang="en-US" sz="1100" b="0" kern="1200" baseline="0" dirty="0">
                <a:solidFill>
                  <a:schemeClr val="tx1"/>
                </a:solidFill>
                <a:latin typeface="Arial" charset="0"/>
                <a:ea typeface="ＭＳ Ｐゴシック" charset="-128"/>
                <a:cs typeface="ＭＳ Ｐゴシック" charset="-128"/>
              </a:rPr>
              <a:t> , . . .  , </a:t>
            </a:r>
            <a:r>
              <a:rPr lang="en-US" sz="1100" b="0" i="1" kern="1200" baseline="0" dirty="0">
                <a:solidFill>
                  <a:schemeClr val="tx1"/>
                </a:solidFill>
                <a:latin typeface="Arial" charset="0"/>
                <a:ea typeface="ＭＳ Ｐゴシック" charset="-128"/>
                <a:cs typeface="ＭＳ Ｐゴシック" charset="-128"/>
              </a:rPr>
              <a:t>a</a:t>
            </a:r>
            <a:r>
              <a:rPr lang="en-US" sz="1100" b="0" i="1" kern="1200" baseline="30000" dirty="0">
                <a:solidFill>
                  <a:schemeClr val="tx1"/>
                </a:solidFill>
                <a:latin typeface="Arial" charset="0"/>
                <a:ea typeface="ＭＳ Ｐゴシック" charset="-128"/>
                <a:cs typeface="ＭＳ Ｐゴシック" charset="-128"/>
              </a:rPr>
              <a:t>p-1  </a:t>
            </a:r>
            <a:r>
              <a:rPr lang="en-US" sz="1100" b="0" kern="1200" baseline="0" dirty="0">
                <a:solidFill>
                  <a:schemeClr val="tx1"/>
                </a:solidFill>
                <a:latin typeface="Arial" charset="0"/>
                <a:ea typeface="ＭＳ Ｐゴシック" charset="-128"/>
                <a:cs typeface="ＭＳ Ｐゴシック" charset="-128"/>
              </a:rPr>
              <a:t>mod </a:t>
            </a:r>
            <a:r>
              <a:rPr lang="en-US" sz="1100" b="0" i="1" kern="1200" baseline="0" dirty="0">
                <a:solidFill>
                  <a:schemeClr val="tx1"/>
                </a:solidFill>
                <a:latin typeface="Arial" charset="0"/>
                <a:ea typeface="ＭＳ Ｐゴシック" charset="-128"/>
                <a:cs typeface="ＭＳ Ｐゴシック" charset="-128"/>
              </a:rPr>
              <a:t>p</a:t>
            </a:r>
          </a:p>
          <a:p>
            <a:endParaRPr lang="en-US" sz="1100" b="0" kern="1200" baseline="0" dirty="0">
              <a:solidFill>
                <a:schemeClr val="tx1"/>
              </a:solidFill>
              <a:latin typeface="Arial" charset="0"/>
              <a:ea typeface="ＭＳ Ｐゴシック" charset="-128"/>
              <a:cs typeface="ＭＳ Ｐゴシック" charset="-128"/>
            </a:endParaRPr>
          </a:p>
          <a:p>
            <a:r>
              <a:rPr lang="en-US" sz="11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100" b="0" i="1" kern="1200" baseline="0" dirty="0">
                <a:solidFill>
                  <a:schemeClr val="tx1"/>
                </a:solidFill>
                <a:latin typeface="Arial" charset="0"/>
                <a:ea typeface="ＭＳ Ｐゴシック" charset="-128"/>
                <a:cs typeface="ＭＳ Ｐゴシック" charset="-128"/>
              </a:rPr>
              <a:t>p -  1 </a:t>
            </a:r>
            <a:r>
              <a:rPr lang="en-US" sz="1100" b="0" kern="1200" baseline="0" dirty="0">
                <a:solidFill>
                  <a:schemeClr val="tx1"/>
                </a:solidFill>
                <a:latin typeface="Arial" charset="0"/>
                <a:ea typeface="ＭＳ Ｐゴシック" charset="-128"/>
                <a:cs typeface="ＭＳ Ｐゴシック" charset="-128"/>
              </a:rPr>
              <a:t>in some permutation.</a:t>
            </a:r>
          </a:p>
          <a:p>
            <a:endParaRPr lang="en-US" sz="1100" b="0" kern="1200" baseline="0" dirty="0">
              <a:solidFill>
                <a:schemeClr val="tx1"/>
              </a:solidFill>
              <a:latin typeface="Arial" charset="0"/>
              <a:ea typeface="ＭＳ Ｐゴシック" charset="-128"/>
              <a:cs typeface="ＭＳ Ｐゴシック" charset="-128"/>
            </a:endParaRPr>
          </a:p>
          <a:p>
            <a:r>
              <a:rPr lang="en-US" sz="1100" b="0" kern="1200" baseline="0" dirty="0">
                <a:solidFill>
                  <a:schemeClr val="tx1"/>
                </a:solidFill>
                <a:latin typeface="Arial" charset="0"/>
                <a:ea typeface="ＭＳ Ｐゴシック" charset="-128"/>
                <a:cs typeface="ＭＳ Ｐゴシック" charset="-128"/>
              </a:rPr>
              <a:t>For any integer </a:t>
            </a:r>
            <a:r>
              <a:rPr lang="en-US" sz="1100" b="0" i="1" kern="1200" baseline="0" dirty="0">
                <a:solidFill>
                  <a:schemeClr val="tx1"/>
                </a:solidFill>
                <a:latin typeface="Arial" charset="0"/>
                <a:ea typeface="ＭＳ Ｐゴシック" charset="-128"/>
                <a:cs typeface="ＭＳ Ｐゴシック" charset="-128"/>
              </a:rPr>
              <a:t>b</a:t>
            </a:r>
            <a:r>
              <a:rPr lang="en-US" sz="1100" b="0" kern="1200" baseline="0" dirty="0">
                <a:solidFill>
                  <a:schemeClr val="tx1"/>
                </a:solidFill>
                <a:latin typeface="Arial" charset="0"/>
                <a:ea typeface="ＭＳ Ｐゴシック" charset="-128"/>
                <a:cs typeface="ＭＳ Ｐゴシック" charset="-128"/>
              </a:rPr>
              <a:t>  and a primitive root </a:t>
            </a:r>
            <a:r>
              <a:rPr lang="en-US" sz="1100" b="0" i="1" kern="1200" baseline="0" dirty="0">
                <a:solidFill>
                  <a:schemeClr val="tx1"/>
                </a:solidFill>
                <a:latin typeface="Arial" charset="0"/>
                <a:ea typeface="ＭＳ Ｐゴシック" charset="-128"/>
                <a:cs typeface="ＭＳ Ｐゴシック" charset="-128"/>
              </a:rPr>
              <a:t>a </a:t>
            </a:r>
            <a:r>
              <a:rPr lang="en-US" sz="1100" b="0" kern="1200" baseline="0" dirty="0">
                <a:solidFill>
                  <a:schemeClr val="tx1"/>
                </a:solidFill>
                <a:latin typeface="Arial" charset="0"/>
                <a:ea typeface="ＭＳ Ｐゴシック" charset="-128"/>
                <a:cs typeface="ＭＳ Ｐゴシック" charset="-128"/>
              </a:rPr>
              <a:t>of prime number </a:t>
            </a:r>
            <a:r>
              <a:rPr lang="en-US" sz="1100" b="0" i="1" kern="1200" baseline="0" dirty="0">
                <a:solidFill>
                  <a:schemeClr val="tx1"/>
                </a:solidFill>
                <a:latin typeface="Arial" charset="0"/>
                <a:ea typeface="ＭＳ Ｐゴシック" charset="-128"/>
                <a:cs typeface="ＭＳ Ｐゴシック" charset="-128"/>
              </a:rPr>
              <a:t>p </a:t>
            </a:r>
            <a:r>
              <a:rPr lang="en-US" sz="1100" b="0" kern="1200" baseline="0" dirty="0">
                <a:solidFill>
                  <a:schemeClr val="tx1"/>
                </a:solidFill>
                <a:latin typeface="Arial" charset="0"/>
                <a:ea typeface="ＭＳ Ｐゴシック" charset="-128"/>
                <a:cs typeface="ＭＳ Ｐゴシック" charset="-128"/>
              </a:rPr>
              <a:t>, we can find a</a:t>
            </a:r>
          </a:p>
          <a:p>
            <a:r>
              <a:rPr lang="en-US" sz="1100" b="0" kern="1200" baseline="0" dirty="0">
                <a:solidFill>
                  <a:schemeClr val="tx1"/>
                </a:solidFill>
                <a:latin typeface="Arial" charset="0"/>
                <a:ea typeface="ＭＳ Ｐゴシック" charset="-128"/>
                <a:cs typeface="ＭＳ Ｐゴシック" charset="-128"/>
              </a:rPr>
              <a:t>unique exponent</a:t>
            </a:r>
            <a:r>
              <a:rPr lang="en-US" sz="1100" b="0" i="1" kern="1200" baseline="0" dirty="0">
                <a:solidFill>
                  <a:schemeClr val="tx1"/>
                </a:solidFill>
                <a:latin typeface="Arial" charset="0"/>
                <a:ea typeface="ＭＳ Ｐゴシック" charset="-128"/>
                <a:cs typeface="ＭＳ Ｐゴシック" charset="-128"/>
              </a:rPr>
              <a:t> i </a:t>
            </a:r>
            <a:r>
              <a:rPr lang="en-US" sz="1100" b="0" kern="1200" baseline="0" dirty="0">
                <a:solidFill>
                  <a:schemeClr val="tx1"/>
                </a:solidFill>
                <a:latin typeface="Arial" charset="0"/>
                <a:ea typeface="ＭＳ Ｐゴシック" charset="-128"/>
                <a:cs typeface="ＭＳ Ｐゴシック" charset="-128"/>
              </a:rPr>
              <a:t>such that</a:t>
            </a:r>
          </a:p>
          <a:p>
            <a:endParaRPr lang="en-US" sz="1100" b="0" kern="1200" baseline="0" dirty="0">
              <a:solidFill>
                <a:schemeClr val="tx1"/>
              </a:solidFill>
              <a:latin typeface="Arial" charset="0"/>
              <a:ea typeface="ＭＳ Ｐゴシック" charset="-128"/>
              <a:cs typeface="ＭＳ Ｐゴシック" charset="-128"/>
            </a:endParaRPr>
          </a:p>
          <a:p>
            <a:r>
              <a:rPr lang="en-US" sz="1100" b="0" i="1" kern="1200" baseline="0" dirty="0">
                <a:solidFill>
                  <a:schemeClr val="tx1"/>
                </a:solidFill>
                <a:latin typeface="Arial" charset="0"/>
                <a:ea typeface="ＭＳ Ｐゴシック" charset="-128"/>
                <a:cs typeface="ＭＳ Ｐゴシック" charset="-128"/>
              </a:rPr>
              <a:t>b = a</a:t>
            </a:r>
            <a:r>
              <a:rPr lang="en-US" sz="1100" b="0" i="1" kern="1200" baseline="30000" dirty="0">
                <a:solidFill>
                  <a:schemeClr val="tx1"/>
                </a:solidFill>
                <a:latin typeface="Arial" charset="0"/>
                <a:ea typeface="ＭＳ Ｐゴシック" charset="-128"/>
                <a:cs typeface="ＭＳ Ｐゴシック" charset="-128"/>
              </a:rPr>
              <a:t>i</a:t>
            </a:r>
            <a:r>
              <a:rPr lang="en-US" sz="1100" b="0" i="1" kern="1200" baseline="0" dirty="0">
                <a:solidFill>
                  <a:schemeClr val="tx1"/>
                </a:solidFill>
                <a:latin typeface="Arial" charset="0"/>
                <a:ea typeface="ＭＳ Ｐゴシック" charset="-128"/>
                <a:cs typeface="ＭＳ Ｐゴシック" charset="-128"/>
              </a:rPr>
              <a:t>  </a:t>
            </a:r>
            <a:r>
              <a:rPr lang="en-US" sz="1100" b="0" kern="1200" baseline="0" dirty="0">
                <a:solidFill>
                  <a:schemeClr val="tx1"/>
                </a:solidFill>
                <a:latin typeface="Arial" charset="0"/>
                <a:ea typeface="ＭＳ Ｐゴシック" charset="-128"/>
                <a:cs typeface="ＭＳ Ｐゴシック" charset="-128"/>
              </a:rPr>
              <a:t>(mod </a:t>
            </a:r>
            <a:r>
              <a:rPr lang="en-US" sz="1100" b="0" i="1" kern="1200" baseline="0" dirty="0">
                <a:solidFill>
                  <a:schemeClr val="tx1"/>
                </a:solidFill>
                <a:latin typeface="Arial" charset="0"/>
                <a:ea typeface="ＭＳ Ｐゴシック" charset="-128"/>
                <a:cs typeface="ＭＳ Ｐゴシック" charset="-128"/>
              </a:rPr>
              <a:t>p</a:t>
            </a:r>
            <a:r>
              <a:rPr lang="en-US" sz="1100" b="0" kern="1200" baseline="0" dirty="0">
                <a:solidFill>
                  <a:schemeClr val="tx1"/>
                </a:solidFill>
                <a:latin typeface="Arial" charset="0"/>
                <a:ea typeface="ＭＳ Ｐゴシック" charset="-128"/>
                <a:cs typeface="ＭＳ Ｐゴシック" charset="-128"/>
              </a:rPr>
              <a:t> ) where </a:t>
            </a:r>
            <a:r>
              <a:rPr lang="en-US" sz="1100" b="0" i="1" kern="1200" baseline="0" dirty="0">
                <a:solidFill>
                  <a:schemeClr val="tx1"/>
                </a:solidFill>
                <a:latin typeface="Arial" charset="0"/>
                <a:ea typeface="ＭＳ Ｐゴシック" charset="-128"/>
                <a:cs typeface="ＭＳ Ｐゴシック" charset="-128"/>
              </a:rPr>
              <a:t>0 ≤  i ≤ (p -  1)</a:t>
            </a:r>
          </a:p>
          <a:p>
            <a:endParaRPr lang="en-US" sz="1100" b="0" kern="1200" baseline="0" dirty="0">
              <a:solidFill>
                <a:schemeClr val="tx1"/>
              </a:solidFill>
              <a:latin typeface="Arial" charset="0"/>
              <a:ea typeface="ＭＳ Ｐゴシック" charset="-128"/>
              <a:cs typeface="ＭＳ Ｐゴシック" charset="-128"/>
            </a:endParaRPr>
          </a:p>
          <a:p>
            <a:r>
              <a:rPr lang="en-US" sz="1100" b="0" kern="1200" baseline="0" dirty="0">
                <a:solidFill>
                  <a:schemeClr val="tx1"/>
                </a:solidFill>
                <a:latin typeface="Arial" charset="0"/>
                <a:ea typeface="ＭＳ Ｐゴシック" charset="-128"/>
                <a:cs typeface="ＭＳ Ｐゴシック" charset="-128"/>
              </a:rPr>
              <a:t>The exponent </a:t>
            </a:r>
            <a:r>
              <a:rPr lang="en-US" sz="1100" b="0" i="1" kern="1200" baseline="0" dirty="0">
                <a:solidFill>
                  <a:schemeClr val="tx1"/>
                </a:solidFill>
                <a:latin typeface="Arial" charset="0"/>
                <a:ea typeface="ＭＳ Ｐゴシック" charset="-128"/>
                <a:cs typeface="ＭＳ Ｐゴシック" charset="-128"/>
              </a:rPr>
              <a:t>i</a:t>
            </a:r>
            <a:r>
              <a:rPr lang="en-US" sz="1100" b="0" kern="1200" baseline="0" dirty="0">
                <a:solidFill>
                  <a:schemeClr val="tx1"/>
                </a:solidFill>
                <a:latin typeface="Arial" charset="0"/>
                <a:ea typeface="ＭＳ Ｐゴシック" charset="-128"/>
                <a:cs typeface="ＭＳ Ｐゴシック" charset="-128"/>
              </a:rPr>
              <a:t>  is referred to as the discrete logarithm  of </a:t>
            </a:r>
            <a:r>
              <a:rPr lang="en-US" sz="1100" b="0" i="1" kern="1200" baseline="0" dirty="0">
                <a:solidFill>
                  <a:schemeClr val="tx1"/>
                </a:solidFill>
                <a:latin typeface="Arial" charset="0"/>
                <a:ea typeface="ＭＳ Ｐゴシック" charset="-128"/>
                <a:cs typeface="ＭＳ Ｐゴシック" charset="-128"/>
              </a:rPr>
              <a:t>b</a:t>
            </a:r>
            <a:r>
              <a:rPr lang="en-US" sz="1100" b="0" kern="1200" baseline="0" dirty="0">
                <a:solidFill>
                  <a:schemeClr val="tx1"/>
                </a:solidFill>
                <a:latin typeface="Arial" charset="0"/>
                <a:ea typeface="ＭＳ Ｐゴシック" charset="-128"/>
                <a:cs typeface="ＭＳ Ｐゴシック" charset="-128"/>
              </a:rPr>
              <a:t>  for the base </a:t>
            </a:r>
            <a:r>
              <a:rPr lang="en-US" sz="1100" b="0" i="1" kern="1200" baseline="0" dirty="0">
                <a:solidFill>
                  <a:schemeClr val="tx1"/>
                </a:solidFill>
                <a:latin typeface="Arial" charset="0"/>
                <a:ea typeface="ＭＳ Ｐゴシック" charset="-128"/>
                <a:cs typeface="ＭＳ Ｐゴシック" charset="-128"/>
              </a:rPr>
              <a:t>a</a:t>
            </a:r>
            <a:r>
              <a:rPr lang="en-US" sz="1100" b="0" kern="1200" baseline="0" dirty="0">
                <a:solidFill>
                  <a:schemeClr val="tx1"/>
                </a:solidFill>
                <a:latin typeface="Arial" charset="0"/>
                <a:ea typeface="ＭＳ Ｐゴシック" charset="-128"/>
                <a:cs typeface="ＭＳ Ｐゴシック" charset="-128"/>
              </a:rPr>
              <a:t> , mod </a:t>
            </a:r>
            <a:r>
              <a:rPr lang="en-US" sz="1100" b="0" i="1" kern="1200" baseline="0" dirty="0">
                <a:solidFill>
                  <a:schemeClr val="tx1"/>
                </a:solidFill>
                <a:latin typeface="Arial" charset="0"/>
                <a:ea typeface="ＭＳ Ｐゴシック" charset="-128"/>
                <a:cs typeface="ＭＳ Ｐゴシック" charset="-128"/>
              </a:rPr>
              <a:t>p</a:t>
            </a:r>
            <a:r>
              <a:rPr lang="en-US" sz="1100" b="0" kern="1200" baseline="0" dirty="0">
                <a:solidFill>
                  <a:schemeClr val="tx1"/>
                </a:solidFill>
                <a:latin typeface="Arial" charset="0"/>
                <a:ea typeface="ＭＳ Ｐゴシック" charset="-128"/>
                <a:cs typeface="ＭＳ Ｐゴシック" charset="-128"/>
              </a:rPr>
              <a:t> .</a:t>
            </a:r>
          </a:p>
          <a:p>
            <a:r>
              <a:rPr lang="en-US" sz="1100" b="0" kern="1200" baseline="0" dirty="0">
                <a:solidFill>
                  <a:schemeClr val="tx1"/>
                </a:solidFill>
                <a:latin typeface="Arial" charset="0"/>
                <a:ea typeface="ＭＳ Ｐゴシック" charset="-128"/>
                <a:cs typeface="ＭＳ Ｐゴシック" charset="-128"/>
              </a:rPr>
              <a:t>We express this value as dlog</a:t>
            </a:r>
            <a:r>
              <a:rPr lang="en-US" sz="1100" b="0" kern="1200" baseline="-25000" dirty="0">
                <a:solidFill>
                  <a:schemeClr val="tx1"/>
                </a:solidFill>
                <a:latin typeface="Arial" charset="0"/>
                <a:ea typeface="ＭＳ Ｐゴシック" charset="-128"/>
                <a:cs typeface="ＭＳ Ｐゴシック" charset="-128"/>
              </a:rPr>
              <a:t>a,p </a:t>
            </a:r>
            <a:r>
              <a:rPr lang="en-US" sz="1100" b="0" kern="1200" baseline="0" dirty="0">
                <a:solidFill>
                  <a:schemeClr val="tx1"/>
                </a:solidFill>
                <a:latin typeface="Arial" charset="0"/>
                <a:ea typeface="ＭＳ Ｐゴシック" charset="-128"/>
                <a:cs typeface="ＭＳ Ｐゴシック" charset="-128"/>
              </a:rPr>
              <a:t>(</a:t>
            </a:r>
            <a:r>
              <a:rPr lang="en-US" sz="1100" b="0" i="1" kern="1200" baseline="0" dirty="0">
                <a:solidFill>
                  <a:schemeClr val="tx1"/>
                </a:solidFill>
                <a:latin typeface="Arial" charset="0"/>
                <a:ea typeface="ＭＳ Ｐゴシック" charset="-128"/>
                <a:cs typeface="ＭＳ Ｐゴシック" charset="-128"/>
              </a:rPr>
              <a:t>b</a:t>
            </a:r>
            <a:r>
              <a:rPr lang="en-US" sz="1100" b="0" kern="1200" baseline="0" dirty="0">
                <a:solidFill>
                  <a:schemeClr val="tx1"/>
                </a:solidFill>
                <a:latin typeface="Arial" charset="0"/>
                <a:ea typeface="ＭＳ Ｐゴシック" charset="-128"/>
                <a:cs typeface="ＭＳ Ｐゴシック" charset="-128"/>
              </a:rPr>
              <a:t> ). See Chapter 2 for an extended discussion of</a:t>
            </a:r>
          </a:p>
          <a:p>
            <a:r>
              <a:rPr lang="en-US" sz="1100" b="0" kern="1200" baseline="0" dirty="0">
                <a:solidFill>
                  <a:schemeClr val="tx1"/>
                </a:solidFill>
                <a:latin typeface="Arial" charset="0"/>
                <a:ea typeface="ＭＳ Ｐゴシック" charset="-128"/>
                <a:cs typeface="ＭＳ Ｐゴシック" charset="-128"/>
              </a:rPr>
              <a:t>discrete logarithms.</a:t>
            </a:r>
            <a:endParaRPr lang="en-AU" sz="1100" b="0" dirty="0">
              <a:latin typeface="Arial" pitchFamily="-84" charset="0"/>
              <a:ea typeface="Arial" pitchFamily="-84" charset="0"/>
              <a:cs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a:solidFill>
                  <a:schemeClr val="tx1"/>
                </a:solidFill>
                <a:latin typeface="Arial" charset="0"/>
                <a:ea typeface="ＭＳ Ｐゴシック" charset="-128"/>
                <a:cs typeface="ＭＳ Ｐゴシック" charset="-128"/>
              </a:rPr>
              <a:t>q </a:t>
            </a:r>
            <a:r>
              <a:rPr lang="en-US" sz="1200" kern="1200" baseline="0" dirty="0">
                <a:solidFill>
                  <a:schemeClr val="tx1"/>
                </a:solidFill>
                <a:latin typeface="Arial" charset="0"/>
                <a:ea typeface="ＭＳ Ｐゴシック" charset="-128"/>
                <a:cs typeface="ＭＳ Ｐゴシック" charset="-128"/>
              </a:rPr>
              <a:t> and an integer </a:t>
            </a:r>
            <a:r>
              <a:rPr lang="en-US" sz="1200" i="1" kern="1200" baseline="0" dirty="0">
                <a:solidFill>
                  <a:schemeClr val="tx1"/>
                </a:solidFill>
                <a:latin typeface="Arial" charset="0"/>
                <a:ea typeface="ＭＳ Ｐゴシック" charset="-128"/>
                <a:cs typeface="ＭＳ Ｐゴシック" charset="-128"/>
              </a:rPr>
              <a:t>a</a:t>
            </a:r>
          </a:p>
          <a:p>
            <a:r>
              <a:rPr lang="en-US" sz="1200" kern="1200" baseline="0" dirty="0">
                <a:solidFill>
                  <a:schemeClr val="tx1"/>
                </a:solidFill>
                <a:latin typeface="Arial" charset="0"/>
                <a:ea typeface="ＭＳ Ｐゴシック" charset="-128"/>
                <a:cs typeface="ＭＳ Ｐゴシック" charset="-128"/>
              </a:rPr>
              <a:t> that is a primitive root of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a:solidFill>
                  <a:schemeClr val="tx1"/>
                </a:solidFill>
                <a:latin typeface="Arial" charset="0"/>
                <a:ea typeface="ＭＳ Ｐゴシック" charset="-128"/>
                <a:cs typeface="ＭＳ Ｐゴシック" charset="-128"/>
              </a:rPr>
              <a:t>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6</a:t>
            </a:fld>
            <a:endParaRPr lang="en-AU" dirty="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7</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As with Diffie-Hellman, the global elements of ElGamal are a prime number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a, </a:t>
            </a:r>
            <a:r>
              <a:rPr lang="en-US" dirty="0">
                <a:latin typeface="Arial" pitchFamily="-84" charset="0"/>
                <a:ea typeface="ＭＳ Ｐゴシック" pitchFamily="-84" charset="-128"/>
                <a:cs typeface="ＭＳ Ｐゴシック" pitchFamily="-84" charset="-128"/>
              </a:rPr>
              <a:t>which is a primitive root of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User A generates a private/public key pair. The security of ElGamal is based on the difficulty of computing discrete logarithms, to recover either x given y, or k given K .</a:t>
            </a:r>
          </a:p>
          <a:p>
            <a:pPr eaLnBrk="1" hangingPunct="1"/>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a:solidFill>
                  <a:schemeClr val="tx1"/>
                </a:solidFill>
                <a:latin typeface="Arial" charset="0"/>
                <a:ea typeface="ＭＳ Ｐゴシック" charset="-128"/>
                <a:cs typeface="ＭＳ Ｐゴシック" charset="-128"/>
              </a:rPr>
              <a:t>logarithms.</a:t>
            </a:r>
            <a:endParaRPr lang="en-US"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10.3 summarizes</a:t>
            </a:r>
            <a:r>
              <a:rPr lang="en-US" baseline="0" dirty="0"/>
              <a:t> the ElGamal Cryptosystem.  It corresponds to Figure 9.1a.</a:t>
            </a:r>
          </a:p>
          <a:p>
            <a:r>
              <a:rPr lang="en-US" sz="1200" kern="1200" baseline="0" dirty="0">
                <a:solidFill>
                  <a:schemeClr val="tx1"/>
                </a:solidFill>
                <a:latin typeface="Arial" charset="0"/>
                <a:ea typeface="ＭＳ Ｐゴシック" charset="-128"/>
                <a:cs typeface="ＭＳ Ｐゴシック" charset="-128"/>
              </a:rPr>
              <a:t> Alice generates a public/private key pair; Bob encrypts using Alice’s public key; and</a:t>
            </a:r>
          </a:p>
          <a:p>
            <a:r>
              <a:rPr lang="en-US" sz="1200" kern="1200" baseline="0" dirty="0">
                <a:solidFill>
                  <a:schemeClr val="tx1"/>
                </a:solidFill>
                <a:latin typeface="Arial" charset="0"/>
                <a:ea typeface="ＭＳ Ｐゴシック" charset="-128"/>
                <a:cs typeface="ＭＳ Ｐゴシック" charset="-128"/>
              </a:rPr>
              <a:t>Alice decrypts using her private key.</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8</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dirty="0"/>
              <a:t>© 2017 Pearson Education, Ltd., All rights reserved. </a:t>
            </a:r>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dirty="0"/>
              <a:t>© 2017 Pearson Education, Ltd., All rights reserved. </a:t>
            </a:r>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df"/><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0.png"/><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34.png"/><Relationship Id="rId5" Type="http://schemas.openxmlformats.org/officeDocument/2006/relationships/customXml" Target="../ink/ink4.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30.png"/></Relationships>
</file>

<file path=ppt/slides/_rels/slide8.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9.xml"/><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r>
              <a:rPr lang="en-US" dirty="0"/>
              <a:t>Seventh Edition, Global Edition</a:t>
            </a:r>
          </a:p>
          <a:p>
            <a:r>
              <a:rPr lang="en-US" dirty="0"/>
              <a:t>by William Stallings	</a:t>
            </a:r>
          </a:p>
          <a:p>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953000" cy="365125"/>
          </a:xfrm>
        </p:spPr>
        <p:txBody>
          <a:bodyPr/>
          <a:lstStyle/>
          <a:p>
            <a:pPr>
              <a:defRPr/>
            </a:pPr>
            <a:r>
              <a:rPr lang="en-US" sz="1100" dirty="0"/>
              <a:t>© 2017 Pearson Education, Ltd., All rights reserved. </a:t>
            </a:r>
          </a:p>
        </p:txBody>
      </p:sp>
      <p:grpSp>
        <p:nvGrpSpPr>
          <p:cNvPr id="6" name="Group 5"/>
          <p:cNvGrpSpPr/>
          <p:nvPr/>
        </p:nvGrpSpPr>
        <p:grpSpPr>
          <a:xfrm>
            <a:off x="-31968" y="-27384"/>
            <a:ext cx="9319984" cy="6885384"/>
            <a:chOff x="-31968" y="-27384"/>
            <a:chExt cx="9319984" cy="6885384"/>
          </a:xfrm>
        </p:grpSpPr>
        <p:pic>
          <p:nvPicPr>
            <p:cNvPr id="7" name="Picture 6"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8" name="Group 15"/>
            <p:cNvGrpSpPr>
              <a:grpSpLocks/>
            </p:cNvGrpSpPr>
            <p:nvPr/>
          </p:nvGrpSpPr>
          <p:grpSpPr bwMode="auto">
            <a:xfrm flipH="1">
              <a:off x="-31968" y="0"/>
              <a:ext cx="2011680" cy="6858000"/>
              <a:chOff x="134471" y="0"/>
              <a:chExt cx="1581220" cy="6858000"/>
            </a:xfrm>
          </p:grpSpPr>
          <p:pic>
            <p:nvPicPr>
              <p:cNvPr id="12"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3"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9" name="Group 15"/>
            <p:cNvGrpSpPr>
              <a:grpSpLocks/>
            </p:cNvGrpSpPr>
            <p:nvPr/>
          </p:nvGrpSpPr>
          <p:grpSpPr bwMode="auto">
            <a:xfrm>
              <a:off x="7236296" y="-27384"/>
              <a:ext cx="2051720" cy="6858000"/>
              <a:chOff x="134471" y="0"/>
              <a:chExt cx="1581220" cy="6858000"/>
            </a:xfrm>
          </p:grpSpPr>
          <p:pic>
            <p:nvPicPr>
              <p:cNvPr id="10"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1"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10</a:t>
            </a: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a:t>Other Public-Key Cryptosystems</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100" dirty="0"/>
              <a:t>© 2017 Pearson Education, Ltd., All rights reserved. </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F210836-1787-BAD0-40F8-60A1F42F35BB}"/>
                  </a:ext>
                </a:extLst>
              </p14:cNvPr>
              <p14:cNvContentPartPr/>
              <p14:nvPr/>
            </p14:nvContentPartPr>
            <p14:xfrm>
              <a:off x="2617560" y="3710880"/>
              <a:ext cx="24120" cy="48240"/>
            </p14:xfrm>
          </p:contentPart>
        </mc:Choice>
        <mc:Fallback>
          <p:pic>
            <p:nvPicPr>
              <p:cNvPr id="2" name="Ink 1">
                <a:extLst>
                  <a:ext uri="{FF2B5EF4-FFF2-40B4-BE49-F238E27FC236}">
                    <a16:creationId xmlns:a16="http://schemas.microsoft.com/office/drawing/2014/main" id="{FF210836-1787-BAD0-40F8-60A1F42F35BB}"/>
                  </a:ext>
                </a:extLst>
              </p:cNvPr>
              <p:cNvPicPr/>
              <p:nvPr/>
            </p:nvPicPr>
            <p:blipFill>
              <a:blip r:embed="rId5"/>
              <a:stretch>
                <a:fillRect/>
              </a:stretch>
            </p:blipFill>
            <p:spPr>
              <a:xfrm>
                <a:off x="2601360" y="3694680"/>
                <a:ext cx="56520" cy="806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a:t>Diffie-Hellman Key Exchange</a:t>
            </a:r>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a:t>First published public-key algorithm</a:t>
            </a:r>
          </a:p>
          <a:p>
            <a:r>
              <a:rPr lang="en-AU" dirty="0"/>
              <a:t>A number of commercial products employ this key exchange technique</a:t>
            </a:r>
          </a:p>
          <a:p>
            <a:r>
              <a:rPr lang="en-AU" dirty="0"/>
              <a:t>Purpose is to enable two users to securely exchange a key that can then be used for subsequent symmetric encryption of messages</a:t>
            </a:r>
          </a:p>
          <a:p>
            <a:r>
              <a:rPr lang="en-AU" dirty="0"/>
              <a:t>The algorithm itself is limited to the exchange of secret values</a:t>
            </a:r>
          </a:p>
          <a:p>
            <a:r>
              <a:rPr lang="en-AU" dirty="0"/>
              <a:t>Its effectiveness depends on the difficulty of computing discrete logarithms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a:t>© 2017 Pearson Education, Ltd., All rights reserved.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52400"/>
            <a:ext cx="6293132" cy="6857999"/>
          </a:xfrm>
          <a:prstGeom prst="rect">
            <a:avLst/>
          </a:prstGeom>
        </p:spPr>
      </p:pic>
      <p:sp>
        <p:nvSpPr>
          <p:cNvPr id="3" name="Footer Placeholder 2"/>
          <p:cNvSpPr>
            <a:spLocks noGrp="1"/>
          </p:cNvSpPr>
          <p:nvPr>
            <p:ph type="ftr" sz="quarter" idx="11"/>
          </p:nvPr>
        </p:nvSpPr>
        <p:spPr>
          <a:xfrm>
            <a:off x="0" y="6492875"/>
            <a:ext cx="5257800" cy="365125"/>
          </a:xfrm>
        </p:spPr>
        <p:txBody>
          <a:bodyPr/>
          <a:lstStyle/>
          <a:p>
            <a:pPr>
              <a:defRPr/>
            </a:pPr>
            <a:r>
              <a:rPr lang="en-US" sz="1100" dirty="0"/>
              <a:t>© 2017 Pearson Education, Ltd., All rights reserved.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EC8C75-FF54-4062-A0DB-76D08598BA9D}"/>
                  </a:ext>
                </a:extLst>
              </p:cNvPr>
              <p:cNvSpPr txBox="1"/>
              <p:nvPr/>
            </p:nvSpPr>
            <p:spPr>
              <a:xfrm>
                <a:off x="467544" y="5373216"/>
                <a:ext cx="2089348" cy="570734"/>
              </a:xfrm>
              <a:prstGeom prst="rect">
                <a:avLst/>
              </a:prstGeom>
              <a:solidFill>
                <a:schemeClr val="bg1">
                  <a:lumMod val="85000"/>
                </a:schemeClr>
              </a:solidFill>
              <a:ln>
                <a:noFill/>
              </a:ln>
              <a:effectLst>
                <a:outerShdw blurRad="50800" dist="38100" dir="2700000" algn="tl" rotWithShape="0">
                  <a:prstClr val="black">
                    <a:alpha val="40000"/>
                  </a:prstClr>
                </a:outerShdw>
              </a:effectLst>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𝐵</m:t>
                              </m:r>
                            </m:sub>
                          </m:sSub>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𝐵</m:t>
                                  </m:r>
                                </m:sub>
                              </m:sSub>
                            </m:sup>
                          </m:sSup>
                          <m:r>
                            <a:rPr lang="en-US" b="0" i="1" smtClean="0">
                              <a:latin typeface="Cambria Math" panose="02040503050406030204" pitchFamily="18" charset="0"/>
                            </a:rPr>
                            <m:t>)</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b="0" dirty="0"/>
              </a:p>
            </p:txBody>
          </p:sp>
        </mc:Choice>
        <mc:Fallback xmlns="">
          <p:sp>
            <p:nvSpPr>
              <p:cNvPr id="6" name="TextBox 5">
                <a:extLst>
                  <a:ext uri="{FF2B5EF4-FFF2-40B4-BE49-F238E27FC236}">
                    <a16:creationId xmlns:a16="http://schemas.microsoft.com/office/drawing/2014/main" id="{AFEC8C75-FF54-4062-A0DB-76D08598BA9D}"/>
                  </a:ext>
                </a:extLst>
              </p:cNvPr>
              <p:cNvSpPr txBox="1">
                <a:spLocks noRot="1" noChangeAspect="1" noMove="1" noResize="1" noEditPoints="1" noAdjustHandles="1" noChangeArrowheads="1" noChangeShapeType="1" noTextEdit="1"/>
              </p:cNvSpPr>
              <p:nvPr/>
            </p:nvSpPr>
            <p:spPr>
              <a:xfrm>
                <a:off x="467544" y="5373216"/>
                <a:ext cx="2089348" cy="570734"/>
              </a:xfrm>
              <a:prstGeom prst="rect">
                <a:avLst/>
              </a:prstGeom>
              <a:blipFill>
                <a:blip r:embed="rId5"/>
                <a:stretch>
                  <a:fillRect/>
                </a:stretch>
              </a:blipFill>
              <a:ln>
                <a:no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41787B-865B-48C7-A192-FD86C9A20DED}"/>
                  </a:ext>
                </a:extLst>
              </p:cNvPr>
              <p:cNvSpPr txBox="1"/>
              <p:nvPr/>
            </p:nvSpPr>
            <p:spPr>
              <a:xfrm>
                <a:off x="6732240" y="5373216"/>
                <a:ext cx="2060821" cy="570734"/>
              </a:xfrm>
              <a:prstGeom prst="rect">
                <a:avLst/>
              </a:prstGeom>
              <a:solidFill>
                <a:schemeClr val="bg1">
                  <a:lumMod val="85000"/>
                </a:schemeClr>
              </a:solidFill>
              <a:effectLst>
                <a:outerShdw blurRad="50800" dist="38100" dir="2700000" algn="tl" rotWithShape="0">
                  <a:prstClr val="black">
                    <a:alpha val="40000"/>
                  </a:prstClr>
                </a:outerShdw>
              </a:effectLst>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𝐴</m:t>
                              </m:r>
                            </m:sub>
                          </m:sSub>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𝐵</m:t>
                              </m:r>
                            </m:sub>
                          </m:sSub>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𝐴</m:t>
                                  </m:r>
                                </m:sub>
                              </m:sSub>
                            </m:sup>
                          </m:sSup>
                          <m:r>
                            <a:rPr lang="en-US" b="0" i="1" smtClean="0">
                              <a:latin typeface="Cambria Math" panose="02040503050406030204" pitchFamily="18" charset="0"/>
                            </a:rPr>
                            <m:t>)</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𝐵</m:t>
                              </m:r>
                            </m:sub>
                          </m:sSub>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b="0" dirty="0"/>
              </a:p>
            </p:txBody>
          </p:sp>
        </mc:Choice>
        <mc:Fallback xmlns="">
          <p:sp>
            <p:nvSpPr>
              <p:cNvPr id="7" name="TextBox 6">
                <a:extLst>
                  <a:ext uri="{FF2B5EF4-FFF2-40B4-BE49-F238E27FC236}">
                    <a16:creationId xmlns:a16="http://schemas.microsoft.com/office/drawing/2014/main" id="{0541787B-865B-48C7-A192-FD86C9A20DED}"/>
                  </a:ext>
                </a:extLst>
              </p:cNvPr>
              <p:cNvSpPr txBox="1">
                <a:spLocks noRot="1" noChangeAspect="1" noMove="1" noResize="1" noEditPoints="1" noAdjustHandles="1" noChangeArrowheads="1" noChangeShapeType="1" noTextEdit="1"/>
              </p:cNvSpPr>
              <p:nvPr/>
            </p:nvSpPr>
            <p:spPr>
              <a:xfrm>
                <a:off x="6732240" y="5373216"/>
                <a:ext cx="2060821" cy="570734"/>
              </a:xfrm>
              <a:prstGeom prst="rect">
                <a:avLst/>
              </a:prstGeom>
              <a:blipFill>
                <a:blip r:embed="rId6"/>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11E6E6D4-01BF-FB43-B84E-41FA339F427B}"/>
                  </a:ext>
                </a:extLst>
              </p14:cNvPr>
              <p14:cNvContentPartPr/>
              <p14:nvPr/>
            </p14:nvContentPartPr>
            <p14:xfrm>
              <a:off x="62280" y="128520"/>
              <a:ext cx="8996400" cy="5090400"/>
            </p14:xfrm>
          </p:contentPart>
        </mc:Choice>
        <mc:Fallback>
          <p:pic>
            <p:nvPicPr>
              <p:cNvPr id="2" name="Ink 1">
                <a:extLst>
                  <a:ext uri="{FF2B5EF4-FFF2-40B4-BE49-F238E27FC236}">
                    <a16:creationId xmlns:a16="http://schemas.microsoft.com/office/drawing/2014/main" id="{11E6E6D4-01BF-FB43-B84E-41FA339F427B}"/>
                  </a:ext>
                </a:extLst>
              </p:cNvPr>
              <p:cNvPicPr/>
              <p:nvPr/>
            </p:nvPicPr>
            <p:blipFill>
              <a:blip r:embed="rId8"/>
              <a:stretch>
                <a:fillRect/>
              </a:stretch>
            </p:blipFill>
            <p:spPr>
              <a:xfrm>
                <a:off x="46080" y="112320"/>
                <a:ext cx="9028800" cy="5122800"/>
              </a:xfrm>
              <a:prstGeom prst="rect">
                <a:avLst/>
              </a:prstGeom>
            </p:spPr>
          </p:pic>
        </mc:Fallback>
      </mc:AlternateContent>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3FA16B-79D8-4729-896C-1092EF8FEB00}"/>
              </a:ext>
            </a:extLst>
          </p:cNvPr>
          <p:cNvSpPr>
            <a:spLocks noGrp="1"/>
          </p:cNvSpPr>
          <p:nvPr>
            <p:ph type="ftr" sz="quarter" idx="11"/>
          </p:nvPr>
        </p:nvSpPr>
        <p:spPr/>
        <p:txBody>
          <a:bodyPr/>
          <a:lstStyle/>
          <a:p>
            <a:pPr>
              <a:defRPr/>
            </a:pPr>
            <a:r>
              <a:rPr lang="en-US"/>
              <a:t>© 2017 Pearson Education, Ltd., All rights reserved.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FAF2C02-15AE-4FFF-AE56-C2340794D6E8}"/>
                  </a:ext>
                </a:extLst>
              </p:cNvPr>
              <p:cNvSpPr txBox="1"/>
              <p:nvPr/>
            </p:nvSpPr>
            <p:spPr>
              <a:xfrm>
                <a:off x="2951820" y="188640"/>
                <a:ext cx="3240360" cy="369332"/>
              </a:xfrm>
              <a:prstGeom prst="rect">
                <a:avLst/>
              </a:prstGeom>
              <a:solidFill>
                <a:schemeClr val="bg1">
                  <a:lumMod val="85000"/>
                </a:schemeClr>
              </a:solidFill>
            </p:spPr>
            <p:txBody>
              <a:bodyPr wrap="square" rtlCol="0">
                <a:spAutoFit/>
              </a:bodyPr>
              <a:lstStyle/>
              <a:p>
                <a:pPr algn="ctr"/>
                <a:r>
                  <a:rPr lang="en-US" b="1" dirty="0"/>
                  <a:t>Let</a:t>
                </a:r>
                <a14:m>
                  <m:oMath xmlns:m="http://schemas.openxmlformats.org/officeDocument/2006/math">
                    <m:r>
                      <a:rPr lang="en-US" b="1" i="1">
                        <a:latin typeface="Cambria Math" panose="02040503050406030204" pitchFamily="18" charset="0"/>
                      </a:rPr>
                      <m:t> </m:t>
                    </m:r>
                    <m:r>
                      <a:rPr lang="en-US" b="1" i="1" smtClean="0">
                        <a:latin typeface="Cambria Math" panose="02040503050406030204" pitchFamily="18" charset="0"/>
                      </a:rPr>
                      <m:t>𝒒</m:t>
                    </m:r>
                    <m:r>
                      <a:rPr lang="en-US" b="1" i="1" smtClean="0">
                        <a:latin typeface="Cambria Math" panose="02040503050406030204" pitchFamily="18" charset="0"/>
                      </a:rPr>
                      <m:t>=</m:t>
                    </m:r>
                    <m:r>
                      <a:rPr lang="en-US" b="1" i="1" smtClean="0">
                        <a:latin typeface="Cambria Math" panose="02040503050406030204" pitchFamily="18" charset="0"/>
                      </a:rPr>
                      <m:t>𝟐𝟑</m:t>
                    </m:r>
                    <m:r>
                      <a:rPr lang="en-US" b="1" i="0" smtClean="0">
                        <a:latin typeface="Cambria Math" panose="02040503050406030204" pitchFamily="18" charset="0"/>
                      </a:rPr>
                      <m:t> </m:t>
                    </m:r>
                    <m:r>
                      <a:rPr lang="en-US" b="1" i="0" smtClean="0">
                        <a:latin typeface="Cambria Math" panose="02040503050406030204" pitchFamily="18" charset="0"/>
                      </a:rPr>
                      <m:t>𝐚𝐧𝐝</m:t>
                    </m:r>
                    <m:r>
                      <a:rPr lang="en-US" b="1" i="1" smtClean="0">
                        <a:latin typeface="Cambria Math" panose="02040503050406030204" pitchFamily="18" charset="0"/>
                      </a:rPr>
                      <m:t> </m:t>
                    </m:r>
                    <m:r>
                      <a:rPr lang="en-US" b="1" i="1">
                        <a:latin typeface="Cambria Math" panose="02040503050406030204" pitchFamily="18" charset="0"/>
                      </a:rPr>
                      <m:t>𝜶</m:t>
                    </m:r>
                    <m:r>
                      <a:rPr lang="en-US" b="1" i="1">
                        <a:latin typeface="Cambria Math" panose="02040503050406030204" pitchFamily="18" charset="0"/>
                      </a:rPr>
                      <m:t>=</m:t>
                    </m:r>
                    <m:r>
                      <a:rPr lang="en-US" b="1" i="1">
                        <a:latin typeface="Cambria Math" panose="02040503050406030204" pitchFamily="18" charset="0"/>
                      </a:rPr>
                      <m:t>𝟓</m:t>
                    </m:r>
                  </m:oMath>
                </a14:m>
                <a:endParaRPr lang="en-US" b="1" dirty="0"/>
              </a:p>
            </p:txBody>
          </p:sp>
        </mc:Choice>
        <mc:Fallback xmlns="">
          <p:sp>
            <p:nvSpPr>
              <p:cNvPr id="3" name="TextBox 2">
                <a:extLst>
                  <a:ext uri="{FF2B5EF4-FFF2-40B4-BE49-F238E27FC236}">
                    <a16:creationId xmlns:a16="http://schemas.microsoft.com/office/drawing/2014/main" id="{9FAF2C02-15AE-4FFF-AE56-C2340794D6E8}"/>
                  </a:ext>
                </a:extLst>
              </p:cNvPr>
              <p:cNvSpPr txBox="1">
                <a:spLocks noRot="1" noChangeAspect="1" noMove="1" noResize="1" noEditPoints="1" noAdjustHandles="1" noChangeArrowheads="1" noChangeShapeType="1" noTextEdit="1"/>
              </p:cNvSpPr>
              <p:nvPr/>
            </p:nvSpPr>
            <p:spPr>
              <a:xfrm>
                <a:off x="2951820" y="188640"/>
                <a:ext cx="3240360" cy="369332"/>
              </a:xfrm>
              <a:prstGeom prst="rect">
                <a:avLst/>
              </a:prstGeom>
              <a:blipFill>
                <a:blip r:embed="rId2"/>
                <a:stretch>
                  <a:fillRect t="-9836" b="-2459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6C4B996-B60E-471A-B5EC-80890F471C45}"/>
              </a:ext>
            </a:extLst>
          </p:cNvPr>
          <p:cNvSpPr txBox="1"/>
          <p:nvPr/>
        </p:nvSpPr>
        <p:spPr>
          <a:xfrm>
            <a:off x="611560" y="857136"/>
            <a:ext cx="2520280" cy="369332"/>
          </a:xfrm>
          <a:prstGeom prst="rect">
            <a:avLst/>
          </a:prstGeom>
          <a:noFill/>
        </p:spPr>
        <p:txBody>
          <a:bodyPr wrap="square" rtlCol="0">
            <a:spAutoFit/>
          </a:bodyPr>
          <a:lstStyle/>
          <a:p>
            <a:pPr algn="ctr"/>
            <a:r>
              <a:rPr lang="en-US" b="1" u="sng" dirty="0"/>
              <a:t>ALICE</a:t>
            </a:r>
          </a:p>
        </p:txBody>
      </p:sp>
      <p:sp>
        <p:nvSpPr>
          <p:cNvPr id="5" name="TextBox 4">
            <a:extLst>
              <a:ext uri="{FF2B5EF4-FFF2-40B4-BE49-F238E27FC236}">
                <a16:creationId xmlns:a16="http://schemas.microsoft.com/office/drawing/2014/main" id="{F0877E8F-0884-4014-BB00-EA88572E277A}"/>
              </a:ext>
            </a:extLst>
          </p:cNvPr>
          <p:cNvSpPr txBox="1"/>
          <p:nvPr/>
        </p:nvSpPr>
        <p:spPr>
          <a:xfrm>
            <a:off x="5580112" y="824870"/>
            <a:ext cx="2520280" cy="369332"/>
          </a:xfrm>
          <a:prstGeom prst="rect">
            <a:avLst/>
          </a:prstGeom>
          <a:noFill/>
        </p:spPr>
        <p:txBody>
          <a:bodyPr wrap="square" rtlCol="0">
            <a:spAutoFit/>
          </a:bodyPr>
          <a:lstStyle/>
          <a:p>
            <a:pPr algn="ctr"/>
            <a:r>
              <a:rPr lang="en-US" b="1" u="sng" dirty="0"/>
              <a:t>BOB</a:t>
            </a:r>
          </a:p>
        </p:txBody>
      </p:sp>
      <p:cxnSp>
        <p:nvCxnSpPr>
          <p:cNvPr id="7" name="Straight Connector 6">
            <a:extLst>
              <a:ext uri="{FF2B5EF4-FFF2-40B4-BE49-F238E27FC236}">
                <a16:creationId xmlns:a16="http://schemas.microsoft.com/office/drawing/2014/main" id="{CA9DEC35-2330-4F9F-842B-C5C3BED2B379}"/>
              </a:ext>
            </a:extLst>
          </p:cNvPr>
          <p:cNvCxnSpPr>
            <a:cxnSpLocks/>
          </p:cNvCxnSpPr>
          <p:nvPr/>
        </p:nvCxnSpPr>
        <p:spPr>
          <a:xfrm>
            <a:off x="4716016" y="824870"/>
            <a:ext cx="0" cy="5531480"/>
          </a:xfrm>
          <a:prstGeom prst="line">
            <a:avLst/>
          </a:prstGeom>
          <a:ln>
            <a:solidFill>
              <a:schemeClr val="tx1">
                <a:alpha val="50000"/>
              </a:schemeClr>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AA1604-2990-4649-B2DC-7EB6D373CC03}"/>
                  </a:ext>
                </a:extLst>
              </p:cNvPr>
              <p:cNvSpPr txBox="1"/>
              <p:nvPr/>
            </p:nvSpPr>
            <p:spPr>
              <a:xfrm>
                <a:off x="1436068" y="1307211"/>
                <a:ext cx="87126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𝑨</m:t>
                          </m:r>
                        </m:sub>
                      </m:sSub>
                      <m:r>
                        <a:rPr lang="en-US" sz="2000" b="1" i="1" smtClean="0">
                          <a:latin typeface="Cambria Math" panose="02040503050406030204" pitchFamily="18" charset="0"/>
                        </a:rPr>
                        <m:t>=</m:t>
                      </m:r>
                      <m:r>
                        <a:rPr lang="en-US" sz="2000" b="1" i="1" smtClean="0">
                          <a:latin typeface="Cambria Math" panose="02040503050406030204" pitchFamily="18" charset="0"/>
                        </a:rPr>
                        <m:t>𝟒</m:t>
                      </m:r>
                    </m:oMath>
                  </m:oMathPara>
                </a14:m>
                <a:endParaRPr lang="en-US" sz="2000" b="1" dirty="0"/>
              </a:p>
            </p:txBody>
          </p:sp>
        </mc:Choice>
        <mc:Fallback xmlns="">
          <p:sp>
            <p:nvSpPr>
              <p:cNvPr id="8" name="TextBox 7">
                <a:extLst>
                  <a:ext uri="{FF2B5EF4-FFF2-40B4-BE49-F238E27FC236}">
                    <a16:creationId xmlns:a16="http://schemas.microsoft.com/office/drawing/2014/main" id="{2AAA1604-2990-4649-B2DC-7EB6D373CC03}"/>
                  </a:ext>
                </a:extLst>
              </p:cNvPr>
              <p:cNvSpPr txBox="1">
                <a:spLocks noRot="1" noChangeAspect="1" noMove="1" noResize="1" noEditPoints="1" noAdjustHandles="1" noChangeArrowheads="1" noChangeShapeType="1" noTextEdit="1"/>
              </p:cNvSpPr>
              <p:nvPr/>
            </p:nvSpPr>
            <p:spPr>
              <a:xfrm>
                <a:off x="1436068" y="1307211"/>
                <a:ext cx="871264" cy="307777"/>
              </a:xfrm>
              <a:prstGeom prst="rect">
                <a:avLst/>
              </a:prstGeom>
              <a:blipFill>
                <a:blip r:embed="rId3"/>
                <a:stretch>
                  <a:fillRect l="-6338" r="-5634"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A62DB2A-B760-44B1-8AEE-22F12063A33F}"/>
                  </a:ext>
                </a:extLst>
              </p:cNvPr>
              <p:cNvSpPr txBox="1"/>
              <p:nvPr/>
            </p:nvSpPr>
            <p:spPr>
              <a:xfrm>
                <a:off x="6425818" y="1307211"/>
                <a:ext cx="88248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𝑩</m:t>
                          </m:r>
                        </m:sub>
                      </m:sSub>
                      <m:r>
                        <a:rPr lang="en-US" sz="2000" b="1" i="1" smtClean="0">
                          <a:latin typeface="Cambria Math" panose="02040503050406030204" pitchFamily="18" charset="0"/>
                        </a:rPr>
                        <m:t>=</m:t>
                      </m:r>
                      <m:r>
                        <a:rPr lang="en-US" sz="2000" b="1" i="1" smtClean="0">
                          <a:latin typeface="Cambria Math" panose="02040503050406030204" pitchFamily="18" charset="0"/>
                        </a:rPr>
                        <m:t>𝟑</m:t>
                      </m:r>
                    </m:oMath>
                  </m:oMathPara>
                </a14:m>
                <a:endParaRPr lang="en-US" sz="2000" b="1" dirty="0"/>
              </a:p>
            </p:txBody>
          </p:sp>
        </mc:Choice>
        <mc:Fallback xmlns="">
          <p:sp>
            <p:nvSpPr>
              <p:cNvPr id="9" name="TextBox 8">
                <a:extLst>
                  <a:ext uri="{FF2B5EF4-FFF2-40B4-BE49-F238E27FC236}">
                    <a16:creationId xmlns:a16="http://schemas.microsoft.com/office/drawing/2014/main" id="{5A62DB2A-B760-44B1-8AEE-22F12063A33F}"/>
                  </a:ext>
                </a:extLst>
              </p:cNvPr>
              <p:cNvSpPr txBox="1">
                <a:spLocks noRot="1" noChangeAspect="1" noMove="1" noResize="1" noEditPoints="1" noAdjustHandles="1" noChangeArrowheads="1" noChangeShapeType="1" noTextEdit="1"/>
              </p:cNvSpPr>
              <p:nvPr/>
            </p:nvSpPr>
            <p:spPr>
              <a:xfrm>
                <a:off x="6425818" y="1307211"/>
                <a:ext cx="882486" cy="307777"/>
              </a:xfrm>
              <a:prstGeom prst="rect">
                <a:avLst/>
              </a:prstGeom>
              <a:blipFill>
                <a:blip r:embed="rId4"/>
                <a:stretch>
                  <a:fillRect l="-5517" r="-5517"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328578F-7480-4D75-ABE6-15D921726DA0}"/>
                  </a:ext>
                </a:extLst>
              </p:cNvPr>
              <p:cNvSpPr txBox="1"/>
              <p:nvPr/>
            </p:nvSpPr>
            <p:spPr>
              <a:xfrm>
                <a:off x="996174" y="1916832"/>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𝛼</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𝐴</m:t>
                              </m:r>
                            </m:sub>
                          </m:sSub>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m:oMathPara>
                </a14:m>
                <a:endParaRPr lang="en-US" sz="2000" b="0" dirty="0"/>
              </a:p>
              <a:p>
                <a:endParaRPr lang="en-US" sz="2000" dirty="0"/>
              </a:p>
            </p:txBody>
          </p:sp>
        </mc:Choice>
        <mc:Fallback xmlns="">
          <p:sp>
            <p:nvSpPr>
              <p:cNvPr id="12" name="TextBox 11">
                <a:extLst>
                  <a:ext uri="{FF2B5EF4-FFF2-40B4-BE49-F238E27FC236}">
                    <a16:creationId xmlns:a16="http://schemas.microsoft.com/office/drawing/2014/main" id="{4328578F-7480-4D75-ABE6-15D921726DA0}"/>
                  </a:ext>
                </a:extLst>
              </p:cNvPr>
              <p:cNvSpPr txBox="1">
                <a:spLocks noRot="1" noChangeAspect="1" noMove="1" noResize="1" noEditPoints="1" noAdjustHandles="1" noChangeArrowheads="1" noChangeShapeType="1" noTextEdit="1"/>
              </p:cNvSpPr>
              <p:nvPr/>
            </p:nvSpPr>
            <p:spPr>
              <a:xfrm>
                <a:off x="996174" y="1916832"/>
                <a:ext cx="2099661" cy="6155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B9AC66-C25D-4A48-928D-4F82CEAF1D35}"/>
                  </a:ext>
                </a:extLst>
              </p:cNvPr>
              <p:cNvSpPr txBox="1"/>
              <p:nvPr/>
            </p:nvSpPr>
            <p:spPr>
              <a:xfrm>
                <a:off x="986070" y="2381399"/>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5</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13" name="TextBox 12">
                <a:extLst>
                  <a:ext uri="{FF2B5EF4-FFF2-40B4-BE49-F238E27FC236}">
                    <a16:creationId xmlns:a16="http://schemas.microsoft.com/office/drawing/2014/main" id="{7BB9AC66-C25D-4A48-928D-4F82CEAF1D35}"/>
                  </a:ext>
                </a:extLst>
              </p:cNvPr>
              <p:cNvSpPr txBox="1">
                <a:spLocks noRot="1" noChangeAspect="1" noMove="1" noResize="1" noEditPoints="1" noAdjustHandles="1" noChangeArrowheads="1" noChangeShapeType="1" noTextEdit="1"/>
              </p:cNvSpPr>
              <p:nvPr/>
            </p:nvSpPr>
            <p:spPr>
              <a:xfrm>
                <a:off x="986070" y="2381399"/>
                <a:ext cx="2099661" cy="61555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06C0257-D669-4825-9906-AA0EE2902816}"/>
                  </a:ext>
                </a:extLst>
              </p:cNvPr>
              <p:cNvSpPr txBox="1"/>
              <p:nvPr/>
            </p:nvSpPr>
            <p:spPr>
              <a:xfrm>
                <a:off x="1050570" y="2868079"/>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=625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14" name="TextBox 13">
                <a:extLst>
                  <a:ext uri="{FF2B5EF4-FFF2-40B4-BE49-F238E27FC236}">
                    <a16:creationId xmlns:a16="http://schemas.microsoft.com/office/drawing/2014/main" id="{206C0257-D669-4825-9906-AA0EE2902816}"/>
                  </a:ext>
                </a:extLst>
              </p:cNvPr>
              <p:cNvSpPr txBox="1">
                <a:spLocks noRot="1" noChangeAspect="1" noMove="1" noResize="1" noEditPoints="1" noAdjustHandles="1" noChangeArrowheads="1" noChangeShapeType="1" noTextEdit="1"/>
              </p:cNvSpPr>
              <p:nvPr/>
            </p:nvSpPr>
            <p:spPr>
              <a:xfrm>
                <a:off x="1050570" y="2868079"/>
                <a:ext cx="2099661" cy="61555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43D6BD-8C74-44CD-869D-2D2E092B57DA}"/>
                  </a:ext>
                </a:extLst>
              </p:cNvPr>
              <p:cNvSpPr txBox="1"/>
              <p:nvPr/>
            </p:nvSpPr>
            <p:spPr>
              <a:xfrm>
                <a:off x="827584" y="3332646"/>
                <a:ext cx="1360279" cy="615553"/>
              </a:xfrm>
              <a:prstGeom prst="rect">
                <a:avLst/>
              </a:prstGeom>
              <a:noFill/>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=4</m:t>
                      </m:r>
                    </m:oMath>
                  </m:oMathPara>
                </a14:m>
                <a:endParaRPr lang="en-US" sz="2000" b="0" dirty="0"/>
              </a:p>
              <a:p>
                <a:endParaRPr lang="en-US" sz="2000" dirty="0"/>
              </a:p>
            </p:txBody>
          </p:sp>
        </mc:Choice>
        <mc:Fallback xmlns="">
          <p:sp>
            <p:nvSpPr>
              <p:cNvPr id="15" name="TextBox 14">
                <a:extLst>
                  <a:ext uri="{FF2B5EF4-FFF2-40B4-BE49-F238E27FC236}">
                    <a16:creationId xmlns:a16="http://schemas.microsoft.com/office/drawing/2014/main" id="{8B43D6BD-8C74-44CD-869D-2D2E092B57DA}"/>
                  </a:ext>
                </a:extLst>
              </p:cNvPr>
              <p:cNvSpPr txBox="1">
                <a:spLocks noRot="1" noChangeAspect="1" noMove="1" noResize="1" noEditPoints="1" noAdjustHandles="1" noChangeArrowheads="1" noChangeShapeType="1" noTextEdit="1"/>
              </p:cNvSpPr>
              <p:nvPr/>
            </p:nvSpPr>
            <p:spPr>
              <a:xfrm>
                <a:off x="827584" y="3332646"/>
                <a:ext cx="1360279" cy="615553"/>
              </a:xfrm>
              <a:prstGeom prst="rect">
                <a:avLst/>
              </a:prstGeom>
              <a:blipFill>
                <a:blip r:embed="rId8"/>
                <a:stretch>
                  <a:fillRect/>
                </a:stretch>
              </a:blipFill>
              <a:effectLst/>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5A903AD-E18C-4F3B-80A5-7CD7F9639031}"/>
              </a:ext>
            </a:extLst>
          </p:cNvPr>
          <p:cNvSpPr/>
          <p:nvPr/>
        </p:nvSpPr>
        <p:spPr>
          <a:xfrm>
            <a:off x="1050570" y="3332646"/>
            <a:ext cx="1001150" cy="388520"/>
          </a:xfrm>
          <a:prstGeom prst="rect">
            <a:avLst/>
          </a:prstGeom>
          <a:noFill/>
          <a:ln>
            <a:solidFill>
              <a:srgbClr val="FF0000">
                <a:alpha val="7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639094D-F379-4217-93B3-1A7B0520C96E}"/>
                  </a:ext>
                </a:extLst>
              </p:cNvPr>
              <p:cNvSpPr txBox="1"/>
              <p:nvPr/>
            </p:nvSpPr>
            <p:spPr>
              <a:xfrm>
                <a:off x="1009458" y="4023139"/>
                <a:ext cx="2099661" cy="634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𝐵</m:t>
                              </m:r>
                            </m:sub>
                          </m:sSub>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𝐴</m:t>
                              </m:r>
                            </m:sub>
                          </m:sSub>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m:oMathPara>
                </a14:m>
                <a:endParaRPr lang="en-US" sz="2000" b="0" dirty="0"/>
              </a:p>
              <a:p>
                <a:endParaRPr lang="en-US" sz="2000" dirty="0"/>
              </a:p>
            </p:txBody>
          </p:sp>
        </mc:Choice>
        <mc:Fallback xmlns="">
          <p:sp>
            <p:nvSpPr>
              <p:cNvPr id="17" name="TextBox 16">
                <a:extLst>
                  <a:ext uri="{FF2B5EF4-FFF2-40B4-BE49-F238E27FC236}">
                    <a16:creationId xmlns:a16="http://schemas.microsoft.com/office/drawing/2014/main" id="{C639094D-F379-4217-93B3-1A7B0520C96E}"/>
                  </a:ext>
                </a:extLst>
              </p:cNvPr>
              <p:cNvSpPr txBox="1">
                <a:spLocks noRot="1" noChangeAspect="1" noMove="1" noResize="1" noEditPoints="1" noAdjustHandles="1" noChangeArrowheads="1" noChangeShapeType="1" noTextEdit="1"/>
              </p:cNvSpPr>
              <p:nvPr/>
            </p:nvSpPr>
            <p:spPr>
              <a:xfrm>
                <a:off x="1009458" y="4023139"/>
                <a:ext cx="2099661" cy="634276"/>
              </a:xfrm>
              <a:prstGeom prst="rect">
                <a:avLst/>
              </a:prstGeom>
              <a:blipFill>
                <a:blip r:embed="rId9"/>
                <a:stretch>
                  <a:fillRect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A5E1998-4162-4956-A6B8-D91421320F13}"/>
                  </a:ext>
                </a:extLst>
              </p:cNvPr>
              <p:cNvSpPr txBox="1"/>
              <p:nvPr/>
            </p:nvSpPr>
            <p:spPr>
              <a:xfrm>
                <a:off x="971600" y="4517998"/>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18" name="TextBox 17">
                <a:extLst>
                  <a:ext uri="{FF2B5EF4-FFF2-40B4-BE49-F238E27FC236}">
                    <a16:creationId xmlns:a16="http://schemas.microsoft.com/office/drawing/2014/main" id="{6A5E1998-4162-4956-A6B8-D91421320F13}"/>
                  </a:ext>
                </a:extLst>
              </p:cNvPr>
              <p:cNvSpPr txBox="1">
                <a:spLocks noRot="1" noChangeAspect="1" noMove="1" noResize="1" noEditPoints="1" noAdjustHandles="1" noChangeArrowheads="1" noChangeShapeType="1" noTextEdit="1"/>
              </p:cNvSpPr>
              <p:nvPr/>
            </p:nvSpPr>
            <p:spPr>
              <a:xfrm>
                <a:off x="971600" y="4517998"/>
                <a:ext cx="2099661" cy="61555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201799-692A-4A74-BA8B-D7EC0E3650B8}"/>
                  </a:ext>
                </a:extLst>
              </p:cNvPr>
              <p:cNvSpPr txBox="1"/>
              <p:nvPr/>
            </p:nvSpPr>
            <p:spPr>
              <a:xfrm>
                <a:off x="1104187" y="4978284"/>
                <a:ext cx="2099661"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=18</m:t>
                      </m:r>
                    </m:oMath>
                  </m:oMathPara>
                </a14:m>
                <a:endParaRPr lang="en-US" sz="2000" b="0" dirty="0"/>
              </a:p>
              <a:p>
                <a:endParaRPr lang="en-US" sz="2000" dirty="0"/>
              </a:p>
            </p:txBody>
          </p:sp>
        </mc:Choice>
        <mc:Fallback xmlns="">
          <p:sp>
            <p:nvSpPr>
              <p:cNvPr id="19" name="TextBox 18">
                <a:extLst>
                  <a:ext uri="{FF2B5EF4-FFF2-40B4-BE49-F238E27FC236}">
                    <a16:creationId xmlns:a16="http://schemas.microsoft.com/office/drawing/2014/main" id="{56201799-692A-4A74-BA8B-D7EC0E3650B8}"/>
                  </a:ext>
                </a:extLst>
              </p:cNvPr>
              <p:cNvSpPr txBox="1">
                <a:spLocks noRot="1" noChangeAspect="1" noMove="1" noResize="1" noEditPoints="1" noAdjustHandles="1" noChangeArrowheads="1" noChangeShapeType="1" noTextEdit="1"/>
              </p:cNvSpPr>
              <p:nvPr/>
            </p:nvSpPr>
            <p:spPr>
              <a:xfrm>
                <a:off x="1104187" y="4978284"/>
                <a:ext cx="2099661" cy="615553"/>
              </a:xfrm>
              <a:prstGeom prst="rect">
                <a:avLst/>
              </a:prstGeom>
              <a:blipFill>
                <a:blip r:embed="rId11"/>
                <a:stretch>
                  <a:fillRect l="-40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91E267-D4FE-4B19-BE92-3A9E0645A0D5}"/>
              </a:ext>
            </a:extLst>
          </p:cNvPr>
          <p:cNvSpPr/>
          <p:nvPr/>
        </p:nvSpPr>
        <p:spPr>
          <a:xfrm>
            <a:off x="1043608" y="4941168"/>
            <a:ext cx="1001150" cy="388520"/>
          </a:xfrm>
          <a:prstGeom prst="rect">
            <a:avLst/>
          </a:prstGeom>
          <a:noFill/>
          <a:ln>
            <a:solidFill>
              <a:srgbClr val="FF0000">
                <a:alpha val="7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3E8335F-F140-475B-B4F7-0749E53AF7FC}"/>
                  </a:ext>
                </a:extLst>
              </p:cNvPr>
              <p:cNvSpPr txBox="1"/>
              <p:nvPr/>
            </p:nvSpPr>
            <p:spPr>
              <a:xfrm>
                <a:off x="5649194" y="1916832"/>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𝛼</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𝐵</m:t>
                              </m:r>
                            </m:sub>
                          </m:sSub>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m:oMathPara>
                </a14:m>
                <a:endParaRPr lang="en-US" sz="2000" b="0" dirty="0"/>
              </a:p>
              <a:p>
                <a:endParaRPr lang="en-US" sz="2000" dirty="0"/>
              </a:p>
            </p:txBody>
          </p:sp>
        </mc:Choice>
        <mc:Fallback xmlns="">
          <p:sp>
            <p:nvSpPr>
              <p:cNvPr id="21" name="TextBox 20">
                <a:extLst>
                  <a:ext uri="{FF2B5EF4-FFF2-40B4-BE49-F238E27FC236}">
                    <a16:creationId xmlns:a16="http://schemas.microsoft.com/office/drawing/2014/main" id="{23E8335F-F140-475B-B4F7-0749E53AF7FC}"/>
                  </a:ext>
                </a:extLst>
              </p:cNvPr>
              <p:cNvSpPr txBox="1">
                <a:spLocks noRot="1" noChangeAspect="1" noMove="1" noResize="1" noEditPoints="1" noAdjustHandles="1" noChangeArrowheads="1" noChangeShapeType="1" noTextEdit="1"/>
              </p:cNvSpPr>
              <p:nvPr/>
            </p:nvSpPr>
            <p:spPr>
              <a:xfrm>
                <a:off x="5649194" y="1916832"/>
                <a:ext cx="2099661" cy="61555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F657997-3CF9-4A2B-B721-90599F0DA098}"/>
                  </a:ext>
                </a:extLst>
              </p:cNvPr>
              <p:cNvSpPr txBox="1"/>
              <p:nvPr/>
            </p:nvSpPr>
            <p:spPr>
              <a:xfrm>
                <a:off x="5639090" y="2381399"/>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5</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22" name="TextBox 21">
                <a:extLst>
                  <a:ext uri="{FF2B5EF4-FFF2-40B4-BE49-F238E27FC236}">
                    <a16:creationId xmlns:a16="http://schemas.microsoft.com/office/drawing/2014/main" id="{FF657997-3CF9-4A2B-B721-90599F0DA098}"/>
                  </a:ext>
                </a:extLst>
              </p:cNvPr>
              <p:cNvSpPr txBox="1">
                <a:spLocks noRot="1" noChangeAspect="1" noMove="1" noResize="1" noEditPoints="1" noAdjustHandles="1" noChangeArrowheads="1" noChangeShapeType="1" noTextEdit="1"/>
              </p:cNvSpPr>
              <p:nvPr/>
            </p:nvSpPr>
            <p:spPr>
              <a:xfrm>
                <a:off x="5639090" y="2381399"/>
                <a:ext cx="2099661" cy="61555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61ADFD-E75A-4FFD-A46C-A9B7CBD2F16D}"/>
                  </a:ext>
                </a:extLst>
              </p:cNvPr>
              <p:cNvSpPr txBox="1"/>
              <p:nvPr/>
            </p:nvSpPr>
            <p:spPr>
              <a:xfrm>
                <a:off x="5703590" y="2868079"/>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=125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23" name="TextBox 22">
                <a:extLst>
                  <a:ext uri="{FF2B5EF4-FFF2-40B4-BE49-F238E27FC236}">
                    <a16:creationId xmlns:a16="http://schemas.microsoft.com/office/drawing/2014/main" id="{C961ADFD-E75A-4FFD-A46C-A9B7CBD2F16D}"/>
                  </a:ext>
                </a:extLst>
              </p:cNvPr>
              <p:cNvSpPr txBox="1">
                <a:spLocks noRot="1" noChangeAspect="1" noMove="1" noResize="1" noEditPoints="1" noAdjustHandles="1" noChangeArrowheads="1" noChangeShapeType="1" noTextEdit="1"/>
              </p:cNvSpPr>
              <p:nvPr/>
            </p:nvSpPr>
            <p:spPr>
              <a:xfrm>
                <a:off x="5703590" y="2868079"/>
                <a:ext cx="2099661" cy="61555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3A2891D-B856-4C4F-ACE1-F4AA243E81CD}"/>
                  </a:ext>
                </a:extLst>
              </p:cNvPr>
              <p:cNvSpPr txBox="1"/>
              <p:nvPr/>
            </p:nvSpPr>
            <p:spPr>
              <a:xfrm>
                <a:off x="5480604" y="3332646"/>
                <a:ext cx="1360279" cy="615553"/>
              </a:xfrm>
              <a:prstGeom prst="rect">
                <a:avLst/>
              </a:prstGeom>
              <a:noFill/>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=10</m:t>
                      </m:r>
                    </m:oMath>
                  </m:oMathPara>
                </a14:m>
                <a:endParaRPr lang="en-US" sz="2000" b="0" dirty="0"/>
              </a:p>
              <a:p>
                <a:endParaRPr lang="en-US" sz="2000" dirty="0"/>
              </a:p>
            </p:txBody>
          </p:sp>
        </mc:Choice>
        <mc:Fallback xmlns="">
          <p:sp>
            <p:nvSpPr>
              <p:cNvPr id="24" name="TextBox 23">
                <a:extLst>
                  <a:ext uri="{FF2B5EF4-FFF2-40B4-BE49-F238E27FC236}">
                    <a16:creationId xmlns:a16="http://schemas.microsoft.com/office/drawing/2014/main" id="{13A2891D-B856-4C4F-ACE1-F4AA243E81CD}"/>
                  </a:ext>
                </a:extLst>
              </p:cNvPr>
              <p:cNvSpPr txBox="1">
                <a:spLocks noRot="1" noChangeAspect="1" noMove="1" noResize="1" noEditPoints="1" noAdjustHandles="1" noChangeArrowheads="1" noChangeShapeType="1" noTextEdit="1"/>
              </p:cNvSpPr>
              <p:nvPr/>
            </p:nvSpPr>
            <p:spPr>
              <a:xfrm>
                <a:off x="5480604" y="3332646"/>
                <a:ext cx="1360279" cy="615553"/>
              </a:xfrm>
              <a:prstGeom prst="rect">
                <a:avLst/>
              </a:prstGeom>
              <a:blipFill>
                <a:blip r:embed="rId15"/>
                <a:stretch>
                  <a:fillRect/>
                </a:stretch>
              </a:blipFill>
              <a:effectLst/>
            </p:spPr>
            <p:txBody>
              <a:bodyPr/>
              <a:lstStyle/>
              <a:p>
                <a:r>
                  <a:rPr lang="en-US">
                    <a:noFill/>
                  </a:rPr>
                  <a:t> </a:t>
                </a:r>
              </a:p>
            </p:txBody>
          </p:sp>
        </mc:Fallback>
      </mc:AlternateContent>
      <p:sp>
        <p:nvSpPr>
          <p:cNvPr id="25" name="Rectangle 24">
            <a:extLst>
              <a:ext uri="{FF2B5EF4-FFF2-40B4-BE49-F238E27FC236}">
                <a16:creationId xmlns:a16="http://schemas.microsoft.com/office/drawing/2014/main" id="{1D1B943E-525D-468F-ADD1-52368FD3326A}"/>
              </a:ext>
            </a:extLst>
          </p:cNvPr>
          <p:cNvSpPr/>
          <p:nvPr/>
        </p:nvSpPr>
        <p:spPr>
          <a:xfrm>
            <a:off x="5703590" y="3332646"/>
            <a:ext cx="1001150" cy="388520"/>
          </a:xfrm>
          <a:prstGeom prst="rect">
            <a:avLst/>
          </a:prstGeom>
          <a:noFill/>
          <a:ln>
            <a:solidFill>
              <a:srgbClr val="FF0000">
                <a:alpha val="7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9370F02-EF91-4136-A69B-955CC465A1E9}"/>
                  </a:ext>
                </a:extLst>
              </p:cNvPr>
              <p:cNvSpPr txBox="1"/>
              <p:nvPr/>
            </p:nvSpPr>
            <p:spPr>
              <a:xfrm>
                <a:off x="5662478" y="4023139"/>
                <a:ext cx="2099661" cy="6342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𝐴</m:t>
                              </m:r>
                            </m:sub>
                          </m:sSub>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𝐵</m:t>
                              </m:r>
                            </m:sub>
                          </m:sSub>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m:oMathPara>
                </a14:m>
                <a:endParaRPr lang="en-US" sz="2000" b="0" dirty="0"/>
              </a:p>
              <a:p>
                <a:endParaRPr lang="en-US" sz="2000" dirty="0"/>
              </a:p>
            </p:txBody>
          </p:sp>
        </mc:Choice>
        <mc:Fallback xmlns="">
          <p:sp>
            <p:nvSpPr>
              <p:cNvPr id="26" name="TextBox 25">
                <a:extLst>
                  <a:ext uri="{FF2B5EF4-FFF2-40B4-BE49-F238E27FC236}">
                    <a16:creationId xmlns:a16="http://schemas.microsoft.com/office/drawing/2014/main" id="{79370F02-EF91-4136-A69B-955CC465A1E9}"/>
                  </a:ext>
                </a:extLst>
              </p:cNvPr>
              <p:cNvSpPr txBox="1">
                <a:spLocks noRot="1" noChangeAspect="1" noMove="1" noResize="1" noEditPoints="1" noAdjustHandles="1" noChangeArrowheads="1" noChangeShapeType="1" noTextEdit="1"/>
              </p:cNvSpPr>
              <p:nvPr/>
            </p:nvSpPr>
            <p:spPr>
              <a:xfrm>
                <a:off x="5662478" y="4023139"/>
                <a:ext cx="2099661" cy="634276"/>
              </a:xfrm>
              <a:prstGeom prst="rect">
                <a:avLst/>
              </a:prstGeom>
              <a:blipFill>
                <a:blip r:embed="rId16"/>
                <a:stretch>
                  <a:fillRect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96E5CBD-6DCF-45AD-A97C-87ED4E1FFEAC}"/>
                  </a:ext>
                </a:extLst>
              </p:cNvPr>
              <p:cNvSpPr txBox="1"/>
              <p:nvPr/>
            </p:nvSpPr>
            <p:spPr>
              <a:xfrm>
                <a:off x="5624620" y="4517998"/>
                <a:ext cx="209966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4</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23</m:t>
                      </m:r>
                    </m:oMath>
                  </m:oMathPara>
                </a14:m>
                <a:endParaRPr lang="en-US" sz="2000" b="0" dirty="0"/>
              </a:p>
              <a:p>
                <a:endParaRPr lang="en-US" sz="2000" dirty="0"/>
              </a:p>
            </p:txBody>
          </p:sp>
        </mc:Choice>
        <mc:Fallback xmlns="">
          <p:sp>
            <p:nvSpPr>
              <p:cNvPr id="27" name="TextBox 26">
                <a:extLst>
                  <a:ext uri="{FF2B5EF4-FFF2-40B4-BE49-F238E27FC236}">
                    <a16:creationId xmlns:a16="http://schemas.microsoft.com/office/drawing/2014/main" id="{D96E5CBD-6DCF-45AD-A97C-87ED4E1FFEAC}"/>
                  </a:ext>
                </a:extLst>
              </p:cNvPr>
              <p:cNvSpPr txBox="1">
                <a:spLocks noRot="1" noChangeAspect="1" noMove="1" noResize="1" noEditPoints="1" noAdjustHandles="1" noChangeArrowheads="1" noChangeShapeType="1" noTextEdit="1"/>
              </p:cNvSpPr>
              <p:nvPr/>
            </p:nvSpPr>
            <p:spPr>
              <a:xfrm>
                <a:off x="5624620" y="4517998"/>
                <a:ext cx="2099661" cy="61555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377F5-E626-4BC1-AFF5-85A5740AE244}"/>
                  </a:ext>
                </a:extLst>
              </p:cNvPr>
              <p:cNvSpPr txBox="1"/>
              <p:nvPr/>
            </p:nvSpPr>
            <p:spPr>
              <a:xfrm>
                <a:off x="5757207" y="4978284"/>
                <a:ext cx="2099661" cy="6155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=18</m:t>
                      </m:r>
                    </m:oMath>
                  </m:oMathPara>
                </a14:m>
                <a:endParaRPr lang="en-US" sz="2000" b="0" dirty="0"/>
              </a:p>
              <a:p>
                <a:endParaRPr lang="en-US" sz="2000" dirty="0"/>
              </a:p>
            </p:txBody>
          </p:sp>
        </mc:Choice>
        <mc:Fallback xmlns="">
          <p:sp>
            <p:nvSpPr>
              <p:cNvPr id="28" name="TextBox 27">
                <a:extLst>
                  <a:ext uri="{FF2B5EF4-FFF2-40B4-BE49-F238E27FC236}">
                    <a16:creationId xmlns:a16="http://schemas.microsoft.com/office/drawing/2014/main" id="{AF1377F5-E626-4BC1-AFF5-85A5740AE244}"/>
                  </a:ext>
                </a:extLst>
              </p:cNvPr>
              <p:cNvSpPr txBox="1">
                <a:spLocks noRot="1" noChangeAspect="1" noMove="1" noResize="1" noEditPoints="1" noAdjustHandles="1" noChangeArrowheads="1" noChangeShapeType="1" noTextEdit="1"/>
              </p:cNvSpPr>
              <p:nvPr/>
            </p:nvSpPr>
            <p:spPr>
              <a:xfrm>
                <a:off x="5757207" y="4978284"/>
                <a:ext cx="2099661" cy="615553"/>
              </a:xfrm>
              <a:prstGeom prst="rect">
                <a:avLst/>
              </a:prstGeom>
              <a:blipFill>
                <a:blip r:embed="rId18"/>
                <a:stretch>
                  <a:fillRect l="-4058"/>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22549A35-03BF-43F2-A67E-E700124C91E9}"/>
              </a:ext>
            </a:extLst>
          </p:cNvPr>
          <p:cNvSpPr/>
          <p:nvPr/>
        </p:nvSpPr>
        <p:spPr>
          <a:xfrm>
            <a:off x="5696628" y="4941168"/>
            <a:ext cx="1001150" cy="388520"/>
          </a:xfrm>
          <a:prstGeom prst="rect">
            <a:avLst/>
          </a:prstGeom>
          <a:noFill/>
          <a:ln>
            <a:solidFill>
              <a:srgbClr val="FF0000">
                <a:alpha val="7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EBF47A5-FCC2-4ECF-BA27-45B5D221D71D}"/>
              </a:ext>
            </a:extLst>
          </p:cNvPr>
          <p:cNvCxnSpPr/>
          <p:nvPr/>
        </p:nvCxnSpPr>
        <p:spPr>
          <a:xfrm>
            <a:off x="2123728" y="5133551"/>
            <a:ext cx="3528392" cy="0"/>
          </a:xfrm>
          <a:prstGeom prst="straightConnector1">
            <a:avLst/>
          </a:prstGeom>
          <a:ln w="57150">
            <a:solidFill>
              <a:schemeClr val="accent6">
                <a:lumMod val="50000"/>
                <a:alpha val="50000"/>
              </a:schemeClr>
            </a:solidFill>
            <a:headEnd type="triangle"/>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9">
            <p14:nvContentPartPr>
              <p14:cNvPr id="6" name="Ink 5">
                <a:extLst>
                  <a:ext uri="{FF2B5EF4-FFF2-40B4-BE49-F238E27FC236}">
                    <a16:creationId xmlns:a16="http://schemas.microsoft.com/office/drawing/2014/main" id="{339E3A36-C7C8-81B7-01F5-F7CF270BE27D}"/>
                  </a:ext>
                </a:extLst>
              </p14:cNvPr>
              <p14:cNvContentPartPr/>
              <p14:nvPr/>
            </p14:nvContentPartPr>
            <p14:xfrm>
              <a:off x="744120" y="511560"/>
              <a:ext cx="6842160" cy="4389120"/>
            </p14:xfrm>
          </p:contentPart>
        </mc:Choice>
        <mc:Fallback>
          <p:pic>
            <p:nvPicPr>
              <p:cNvPr id="6" name="Ink 5">
                <a:extLst>
                  <a:ext uri="{FF2B5EF4-FFF2-40B4-BE49-F238E27FC236}">
                    <a16:creationId xmlns:a16="http://schemas.microsoft.com/office/drawing/2014/main" id="{339E3A36-C7C8-81B7-01F5-F7CF270BE27D}"/>
                  </a:ext>
                </a:extLst>
              </p:cNvPr>
              <p:cNvPicPr/>
              <p:nvPr/>
            </p:nvPicPr>
            <p:blipFill>
              <a:blip r:embed="rId20"/>
              <a:stretch>
                <a:fillRect/>
              </a:stretch>
            </p:blipFill>
            <p:spPr>
              <a:xfrm>
                <a:off x="727920" y="495360"/>
                <a:ext cx="6874560" cy="4421520"/>
              </a:xfrm>
              <a:prstGeom prst="rect">
                <a:avLst/>
              </a:prstGeom>
            </p:spPr>
          </p:pic>
        </mc:Fallback>
      </mc:AlternateContent>
    </p:spTree>
    <p:extLst>
      <p:ext uri="{BB962C8B-B14F-4D97-AF65-F5344CB8AC3E}">
        <p14:creationId xmlns:p14="http://schemas.microsoft.com/office/powerpoint/2010/main" val="33902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152400"/>
            <a:ext cx="5302501" cy="6858000"/>
          </a:xfrm>
          <a:prstGeom prst="rect">
            <a:avLst/>
          </a:prstGeom>
        </p:spPr>
      </p:pic>
      <p:sp>
        <p:nvSpPr>
          <p:cNvPr id="3" name="Footer Placeholder 2"/>
          <p:cNvSpPr>
            <a:spLocks noGrp="1"/>
          </p:cNvSpPr>
          <p:nvPr>
            <p:ph type="ftr" sz="quarter" idx="11"/>
          </p:nvPr>
        </p:nvSpPr>
        <p:spPr>
          <a:xfrm>
            <a:off x="0" y="6492875"/>
            <a:ext cx="5562600" cy="365125"/>
          </a:xfrm>
        </p:spPr>
        <p:txBody>
          <a:bodyPr/>
          <a:lstStyle/>
          <a:p>
            <a:pPr>
              <a:defRPr/>
            </a:pPr>
            <a:r>
              <a:rPr lang="en-US" sz="1100" dirty="0"/>
              <a:t>© 2017 Pearson Education, Ltd., All rights reserved. </a:t>
            </a: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2C426C3-2035-9B19-B982-6FA40D8275A4}"/>
                  </a:ext>
                </a:extLst>
              </p14:cNvPr>
              <p14:cNvContentPartPr/>
              <p14:nvPr/>
            </p14:nvContentPartPr>
            <p14:xfrm>
              <a:off x="141120" y="73440"/>
              <a:ext cx="8924040" cy="5756040"/>
            </p14:xfrm>
          </p:contentPart>
        </mc:Choice>
        <mc:Fallback>
          <p:pic>
            <p:nvPicPr>
              <p:cNvPr id="2" name="Ink 1">
                <a:extLst>
                  <a:ext uri="{FF2B5EF4-FFF2-40B4-BE49-F238E27FC236}">
                    <a16:creationId xmlns:a16="http://schemas.microsoft.com/office/drawing/2014/main" id="{22C426C3-2035-9B19-B982-6FA40D8275A4}"/>
                  </a:ext>
                </a:extLst>
              </p:cNvPr>
              <p:cNvPicPr/>
              <p:nvPr/>
            </p:nvPicPr>
            <p:blipFill>
              <a:blip r:embed="rId6"/>
              <a:stretch>
                <a:fillRect/>
              </a:stretch>
            </p:blipFill>
            <p:spPr>
              <a:xfrm>
                <a:off x="124920" y="57240"/>
                <a:ext cx="8956440" cy="5788440"/>
              </a:xfrm>
              <a:prstGeom prst="rect">
                <a:avLst/>
              </a:prstGeom>
            </p:spPr>
          </p:pic>
        </mc:Fallback>
      </mc:AlternateContent>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6172200" cy="365125"/>
          </a:xfrm>
        </p:spPr>
        <p:txBody>
          <a:bodyPr/>
          <a:lstStyle/>
          <a:p>
            <a:pPr>
              <a:defRPr/>
            </a:pPr>
            <a:r>
              <a:rPr lang="en-US" sz="1100" dirty="0"/>
              <a:t>© 2017 Pearson Education, Ltd., All rights reserved. </a:t>
            </a:r>
          </a:p>
        </p:txBody>
      </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C318520C-80D2-4B59-BB6A-40064773AC90}"/>
                  </a:ext>
                </a:extLst>
              </p14:cNvPr>
              <p14:cNvContentPartPr/>
              <p14:nvPr/>
            </p14:nvContentPartPr>
            <p14:xfrm>
              <a:off x="1138680" y="3494160"/>
              <a:ext cx="3450240" cy="516600"/>
            </p14:xfrm>
          </p:contentPart>
        </mc:Choice>
        <mc:Fallback xmlns="">
          <p:pic>
            <p:nvPicPr>
              <p:cNvPr id="2" name="Ink 1">
                <a:extLst>
                  <a:ext uri="{FF2B5EF4-FFF2-40B4-BE49-F238E27FC236}">
                    <a16:creationId xmlns:a16="http://schemas.microsoft.com/office/drawing/2014/main" id="{C318520C-80D2-4B59-BB6A-40064773AC90}"/>
                  </a:ext>
                </a:extLst>
              </p:cNvPr>
              <p:cNvPicPr/>
              <p:nvPr/>
            </p:nvPicPr>
            <p:blipFill>
              <a:blip r:embed="rId9"/>
              <a:stretch>
                <a:fillRect/>
              </a:stretch>
            </p:blipFill>
            <p:spPr>
              <a:xfrm>
                <a:off x="1129320" y="3484800"/>
                <a:ext cx="3468960" cy="5353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286000" y="-152400"/>
            <a:ext cx="4919802" cy="6858000"/>
          </a:xfrm>
          <a:prstGeom prst="rect">
            <a:avLst/>
          </a:prstGeom>
        </p:spPr>
      </p:pic>
      <p:sp>
        <p:nvSpPr>
          <p:cNvPr id="3" name="Footer Placeholder 2"/>
          <p:cNvSpPr>
            <a:spLocks noGrp="1"/>
          </p:cNvSpPr>
          <p:nvPr>
            <p:ph type="ftr" sz="quarter" idx="11"/>
          </p:nvPr>
        </p:nvSpPr>
        <p:spPr>
          <a:xfrm>
            <a:off x="0" y="6492875"/>
            <a:ext cx="5867400" cy="365125"/>
          </a:xfrm>
        </p:spPr>
        <p:txBody>
          <a:bodyPr/>
          <a:lstStyle/>
          <a:p>
            <a:pPr>
              <a:defRPr/>
            </a:pPr>
            <a:r>
              <a:rPr lang="en-US" sz="1100" dirty="0"/>
              <a:t>© 2017 Pearson Education, Ltd., All rights reserved. </a:t>
            </a:r>
          </a:p>
        </p:txBody>
      </p:sp>
      <p:grpSp>
        <p:nvGrpSpPr>
          <p:cNvPr id="9" name="Group 8">
            <a:extLst>
              <a:ext uri="{FF2B5EF4-FFF2-40B4-BE49-F238E27FC236}">
                <a16:creationId xmlns:a16="http://schemas.microsoft.com/office/drawing/2014/main" id="{986CB5BB-337C-4CDC-9BAD-21A6FCB3AEEE}"/>
              </a:ext>
            </a:extLst>
          </p:cNvPr>
          <p:cNvGrpSpPr/>
          <p:nvPr/>
        </p:nvGrpSpPr>
        <p:grpSpPr>
          <a:xfrm>
            <a:off x="2555776" y="1042863"/>
            <a:ext cx="2304256" cy="657945"/>
            <a:chOff x="2555776" y="1042863"/>
            <a:chExt cx="2304256" cy="657945"/>
          </a:xfrm>
        </p:grpSpPr>
        <p:sp>
          <p:nvSpPr>
            <p:cNvPr id="2" name="Rectangle 1">
              <a:extLst>
                <a:ext uri="{FF2B5EF4-FFF2-40B4-BE49-F238E27FC236}">
                  <a16:creationId xmlns:a16="http://schemas.microsoft.com/office/drawing/2014/main" id="{8B1770EF-E3D6-4802-814F-0E915343263A}"/>
                </a:ext>
              </a:extLst>
            </p:cNvPr>
            <p:cNvSpPr/>
            <p:nvPr/>
          </p:nvSpPr>
          <p:spPr>
            <a:xfrm>
              <a:off x="4644008" y="1484784"/>
              <a:ext cx="216024" cy="216024"/>
            </a:xfrm>
            <a:prstGeom prst="rect">
              <a:avLst/>
            </a:prstGeom>
            <a:noFill/>
            <a:ln w="9525">
              <a:solidFill>
                <a:schemeClr val="tx1">
                  <a:alpha val="7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930720F-B2B8-42C9-B0CC-0B869901110F}"/>
                </a:ext>
              </a:extLst>
            </p:cNvPr>
            <p:cNvCxnSpPr>
              <a:cxnSpLocks/>
              <a:stCxn id="7" idx="2"/>
              <a:endCxn id="2" idx="1"/>
            </p:cNvCxnSpPr>
            <p:nvPr/>
          </p:nvCxnSpPr>
          <p:spPr>
            <a:xfrm>
              <a:off x="3426558" y="1350640"/>
              <a:ext cx="1217450" cy="242156"/>
            </a:xfrm>
            <a:prstGeom prst="straightConnector1">
              <a:avLst/>
            </a:prstGeom>
            <a:ln>
              <a:solidFill>
                <a:srgbClr val="FF0000">
                  <a:alpha val="50000"/>
                </a:srgbClr>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7C1E8F4-AA9B-4FC4-9A70-B8CC019E8AA8}"/>
                </a:ext>
              </a:extLst>
            </p:cNvPr>
            <p:cNvSpPr txBox="1"/>
            <p:nvPr/>
          </p:nvSpPr>
          <p:spPr>
            <a:xfrm>
              <a:off x="2555776" y="1042863"/>
              <a:ext cx="1741563" cy="307777"/>
            </a:xfrm>
            <a:prstGeom prst="rect">
              <a:avLst/>
            </a:prstGeom>
            <a:noFill/>
            <a:ln w="28575">
              <a:solidFill>
                <a:srgbClr val="FF0000"/>
              </a:solidFill>
            </a:ln>
          </p:spPr>
          <p:txBody>
            <a:bodyPr wrap="square" rtlCol="0">
              <a:spAutoFit/>
            </a:bodyPr>
            <a:lstStyle/>
            <a:p>
              <a:r>
                <a:rPr lang="en-US" sz="1400" b="1" dirty="0"/>
                <a:t>Random Number</a:t>
              </a:r>
            </a:p>
          </p:txBody>
        </p:sp>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77C7926-A9DF-4239-9AA1-7953831D541A}"/>
                  </a:ext>
                </a:extLst>
              </p:cNvPr>
              <p:cNvSpPr txBox="1"/>
              <p:nvPr/>
            </p:nvSpPr>
            <p:spPr>
              <a:xfrm>
                <a:off x="2951820" y="188640"/>
                <a:ext cx="3240360" cy="369332"/>
              </a:xfrm>
              <a:prstGeom prst="rect">
                <a:avLst/>
              </a:prstGeom>
              <a:solidFill>
                <a:schemeClr val="bg1">
                  <a:lumMod val="85000"/>
                </a:schemeClr>
              </a:solidFill>
              <a:ln>
                <a:solidFill>
                  <a:schemeClr val="tx1"/>
                </a:solidFill>
              </a:ln>
            </p:spPr>
            <p:txBody>
              <a:bodyPr wrap="square" rtlCol="0">
                <a:spAutoFit/>
              </a:bodyPr>
              <a:lstStyle/>
              <a:p>
                <a:pPr algn="ctr"/>
                <a:r>
                  <a:rPr lang="en-US" b="1" dirty="0">
                    <a:latin typeface="Cambria Math" panose="02040503050406030204" pitchFamily="18" charset="0"/>
                    <a:ea typeface="Cambria Math" panose="02040503050406030204" pitchFamily="18" charset="0"/>
                  </a:rPr>
                  <a:t>Let</a:t>
                </a:r>
                <a14:m>
                  <m:oMath xmlns:m="http://schemas.openxmlformats.org/officeDocument/2006/math">
                    <m:r>
                      <a:rPr lang="en-US" b="1" i="1">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𝒒</m:t>
                    </m:r>
                    <m:r>
                      <a:rPr lang="en-US" b="1"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𝟏𝟎𝟕</m:t>
                    </m:r>
                    <m:r>
                      <a:rPr lang="en-US" b="1" i="0" smtClean="0">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𝐚𝐧𝐝</m:t>
                    </m:r>
                    <m:r>
                      <a:rPr lang="en-US" b="1" i="1" smtClean="0">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𝜶</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oMath>
                </a14:m>
                <a:endParaRPr lang="en-US" b="1"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277C7926-A9DF-4239-9AA1-7953831D541A}"/>
                  </a:ext>
                </a:extLst>
              </p:cNvPr>
              <p:cNvSpPr txBox="1">
                <a:spLocks noRot="1" noChangeAspect="1" noMove="1" noResize="1" noEditPoints="1" noAdjustHandles="1" noChangeArrowheads="1" noChangeShapeType="1" noTextEdit="1"/>
              </p:cNvSpPr>
              <p:nvPr/>
            </p:nvSpPr>
            <p:spPr>
              <a:xfrm>
                <a:off x="2951820" y="188640"/>
                <a:ext cx="3240360" cy="369332"/>
              </a:xfrm>
              <a:prstGeom prst="rect">
                <a:avLst/>
              </a:prstGeom>
              <a:blipFill>
                <a:blip r:embed="rId2"/>
                <a:stretch>
                  <a:fillRect t="-9524" b="-2063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452FEA-0430-40BC-BE74-549CD1B80C62}"/>
                  </a:ext>
                </a:extLst>
              </p:cNvPr>
              <p:cNvSpPr txBox="1"/>
              <p:nvPr/>
            </p:nvSpPr>
            <p:spPr>
              <a:xfrm>
                <a:off x="255295" y="869840"/>
                <a:ext cx="4308648" cy="1223989"/>
              </a:xfrm>
              <a:prstGeom prst="rect">
                <a:avLst/>
              </a:prstGeom>
              <a:solidFill>
                <a:schemeClr val="bg1">
                  <a:lumMod val="85000"/>
                </a:schemeClr>
              </a:solidFill>
              <a:ln>
                <a:solidFill>
                  <a:schemeClr val="tx1"/>
                </a:solidFill>
              </a:ln>
            </p:spPr>
            <p:txBody>
              <a:bodyPr wrap="square" rtlCol="0">
                <a:spAutoFit/>
              </a:bodyPr>
              <a:lstStyle/>
              <a:p>
                <a:pPr algn="ctr"/>
                <a:r>
                  <a:rPr lang="en-US" b="1" dirty="0">
                    <a:latin typeface="Cambria Math" panose="02040503050406030204" pitchFamily="18" charset="0"/>
                    <a:ea typeface="Cambria Math" panose="02040503050406030204" pitchFamily="18" charset="0"/>
                  </a:rPr>
                  <a:t>Alice</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67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𝐴</m:t>
                              </m:r>
                            </m:sub>
                          </m:sSub>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67</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𝐴</m:t>
                          </m:r>
                        </m:sub>
                      </m:sSub>
                      <m:r>
                        <a:rPr lang="en-US" b="0" i="1" smtClean="0">
                          <a:latin typeface="Cambria Math" panose="02040503050406030204" pitchFamily="18" charset="0"/>
                          <a:ea typeface="Cambria Math" panose="02040503050406030204" pitchFamily="18" charset="0"/>
                        </a:rPr>
                        <m:t>=94</m:t>
                      </m:r>
                    </m:oMath>
                  </m:oMathPara>
                </a14:m>
                <a:endParaRPr lang="en-US" b="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1452FEA-0430-40BC-BE74-549CD1B80C62}"/>
                  </a:ext>
                </a:extLst>
              </p:cNvPr>
              <p:cNvSpPr txBox="1">
                <a:spLocks noRot="1" noChangeAspect="1" noMove="1" noResize="1" noEditPoints="1" noAdjustHandles="1" noChangeArrowheads="1" noChangeShapeType="1" noTextEdit="1"/>
              </p:cNvSpPr>
              <p:nvPr/>
            </p:nvSpPr>
            <p:spPr>
              <a:xfrm>
                <a:off x="255295" y="869840"/>
                <a:ext cx="4308648" cy="1223989"/>
              </a:xfrm>
              <a:prstGeom prst="rect">
                <a:avLst/>
              </a:prstGeom>
              <a:blipFill>
                <a:blip r:embed="rId3"/>
                <a:stretch>
                  <a:fillRect t="-297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E04B09-CEB0-40D1-AB7A-6588B73D680D}"/>
                  </a:ext>
                </a:extLst>
              </p:cNvPr>
              <p:cNvSpPr txBox="1"/>
              <p:nvPr/>
            </p:nvSpPr>
            <p:spPr>
              <a:xfrm>
                <a:off x="254932" y="2276872"/>
                <a:ext cx="4308648" cy="4255332"/>
              </a:xfrm>
              <a:prstGeom prst="rect">
                <a:avLst/>
              </a:prstGeom>
              <a:solidFill>
                <a:schemeClr val="bg1">
                  <a:lumMod val="85000"/>
                </a:schemeClr>
              </a:solidFill>
              <a:ln>
                <a:solidFill>
                  <a:schemeClr val="tx1"/>
                </a:solidFill>
              </a:ln>
            </p:spPr>
            <p:txBody>
              <a:bodyPr wrap="square" rtlCol="0">
                <a:spAutoFit/>
              </a:bodyPr>
              <a:lstStyle/>
              <a:p>
                <a:pPr algn="ctr"/>
                <a:r>
                  <a:rPr lang="en-US" b="1" dirty="0">
                    <a:latin typeface="Cambria Math" panose="02040503050406030204" pitchFamily="18" charset="0"/>
                    <a:ea typeface="Cambria Math" panose="02040503050406030204" pitchFamily="18" charset="0"/>
                  </a:rPr>
                  <a:t>Bob sends a message to Alice</a:t>
                </a:r>
              </a:p>
              <a:p>
                <a:pPr algn="ctr"/>
                <a:r>
                  <a:rPr lang="en-US" b="1" dirty="0">
                    <a:latin typeface="Cambria Math" panose="02040503050406030204" pitchFamily="18" charset="0"/>
                    <a:ea typeface="Cambria Math" panose="02040503050406030204" pitchFamily="18" charset="0"/>
                  </a:rPr>
                  <a:t>“B” (66 in ASCII)</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66</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45</m:t>
                      </m:r>
                    </m:oMath>
                  </m:oMathPara>
                </a14:m>
                <a:endParaRPr lang="en-US" b="0" dirty="0">
                  <a:latin typeface="Cambria Math" panose="02040503050406030204" pitchFamily="18" charset="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94</m:t>
                          </m:r>
                        </m:e>
                        <m:sup>
                          <m:r>
                            <a:rPr lang="en-US" b="0" i="1" smtClean="0">
                              <a:latin typeface="Cambria Math" panose="02040503050406030204" pitchFamily="18" charset="0"/>
                              <a:ea typeface="Cambria Math" panose="02040503050406030204" pitchFamily="18" charset="0"/>
                            </a:rPr>
                            <m:t>45</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=5</m:t>
                      </m:r>
                    </m:oMath>
                  </m:oMathPara>
                </a14:m>
                <a:endParaRPr lang="en-US" dirty="0">
                  <a:latin typeface="Cambria Math" panose="02040503050406030204" pitchFamily="18" charset="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45</m:t>
                          </m:r>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=28</m:t>
                      </m:r>
                    </m:oMath>
                  </m:oMathPara>
                </a14:m>
                <a:endParaRPr lang="en-US" dirty="0">
                  <a:latin typeface="Cambria Math" panose="02040503050406030204" pitchFamily="18" charset="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oMath>
                  </m:oMathPara>
                </a14:m>
                <a:endParaRPr lang="en-US"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=5×66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=9</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𝐶𝑖𝑝h𝑒𝑟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𝑡𝑒𝑥𝑡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)=(28, 9)</m:t>
                      </m:r>
                    </m:oMath>
                  </m:oMathPara>
                </a14:m>
                <a:endParaRPr lang="en-US" b="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2CE04B09-CEB0-40D1-AB7A-6588B73D680D}"/>
                  </a:ext>
                </a:extLst>
              </p:cNvPr>
              <p:cNvSpPr txBox="1">
                <a:spLocks noRot="1" noChangeAspect="1" noMove="1" noResize="1" noEditPoints="1" noAdjustHandles="1" noChangeArrowheads="1" noChangeShapeType="1" noTextEdit="1"/>
              </p:cNvSpPr>
              <p:nvPr/>
            </p:nvSpPr>
            <p:spPr>
              <a:xfrm>
                <a:off x="254932" y="2276872"/>
                <a:ext cx="4308648" cy="4255332"/>
              </a:xfrm>
              <a:prstGeom prst="rect">
                <a:avLst/>
              </a:prstGeom>
              <a:blipFill>
                <a:blip r:embed="rId4"/>
                <a:stretch>
                  <a:fillRect l="-282" t="-857" b="-28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07698A-741E-43F9-9906-718E5C3AE266}"/>
                  </a:ext>
                </a:extLst>
              </p:cNvPr>
              <p:cNvSpPr txBox="1"/>
              <p:nvPr/>
            </p:nvSpPr>
            <p:spPr>
              <a:xfrm>
                <a:off x="4716016" y="869840"/>
                <a:ext cx="4308648" cy="2880917"/>
              </a:xfrm>
              <a:prstGeom prst="rect">
                <a:avLst/>
              </a:prstGeom>
              <a:solidFill>
                <a:schemeClr val="bg1">
                  <a:lumMod val="85000"/>
                </a:schemeClr>
              </a:solidFill>
              <a:ln>
                <a:solidFill>
                  <a:schemeClr val="tx1"/>
                </a:solidFill>
              </a:ln>
            </p:spPr>
            <p:txBody>
              <a:bodyPr wrap="square" rtlCol="0">
                <a:spAutoFit/>
              </a:bodyPr>
              <a:lstStyle/>
              <a:p>
                <a:pPr algn="ctr"/>
                <a:r>
                  <a:rPr lang="en-US" b="1" dirty="0">
                    <a:latin typeface="Cambria Math" panose="02040503050406030204" pitchFamily="18" charset="0"/>
                    <a:ea typeface="Cambria Math" panose="02040503050406030204" pitchFamily="18" charset="0"/>
                  </a:rPr>
                  <a:t>Alice receives (C</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C</a:t>
                </a:r>
                <a:r>
                  <a:rPr lang="en-US" b="1" baseline="-25000" dirty="0">
                    <a:latin typeface="Cambria Math" panose="02040503050406030204" pitchFamily="18" charset="0"/>
                    <a:ea typeface="Cambria Math" panose="02040503050406030204" pitchFamily="18" charset="0"/>
                  </a:rPr>
                  <a:t>2</a:t>
                </a:r>
                <a:r>
                  <a:rPr lang="en-US" b="1" dirty="0">
                    <a:latin typeface="Cambria Math" panose="02040503050406030204" pitchFamily="18" charset="0"/>
                    <a:ea typeface="Cambria Math" panose="02040503050406030204" pitchFamily="18" charset="0"/>
                  </a:rPr>
                  <a:t>)</a:t>
                </a: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𝐶𝑖𝑝h𝑒𝑟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𝑡𝑒𝑥𝑡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)=(28, 9)</m:t>
                      </m:r>
                    </m:oMath>
                  </m:oMathPara>
                </a14:m>
                <a:endParaRPr lang="en-US" b="0" i="1" dirty="0">
                  <a:latin typeface="Cambria Math" panose="02040503050406030204" pitchFamily="18" charset="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𝐴</m:t>
                              </m:r>
                            </m:sub>
                          </m:sSub>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28</m:t>
                          </m:r>
                        </m:e>
                        <m:sup>
                          <m:r>
                            <a:rPr lang="en-US" b="0" i="1" smtClean="0">
                              <a:latin typeface="Cambria Math" panose="02040503050406030204" pitchFamily="18" charset="0"/>
                              <a:ea typeface="Cambria Math" panose="02040503050406030204" pitchFamily="18" charset="0"/>
                            </a:rPr>
                            <m:t>67</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=5</m:t>
                      </m:r>
                    </m:oMath>
                  </m:oMathPara>
                </a14:m>
                <a:endParaRPr lang="en-US" b="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e>
                        <m: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𝑞</m:t>
                      </m:r>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=9×43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107</m:t>
                      </m:r>
                    </m:oMath>
                  </m:oMathPara>
                </a14:m>
                <a:endParaRPr lang="en-US" b="0"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=66</m:t>
                      </m:r>
                    </m:oMath>
                  </m:oMathPara>
                </a14:m>
                <a:endParaRPr lang="en-US" b="0"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307698A-741E-43F9-9906-718E5C3AE266}"/>
                  </a:ext>
                </a:extLst>
              </p:cNvPr>
              <p:cNvSpPr txBox="1">
                <a:spLocks noRot="1" noChangeAspect="1" noMove="1" noResize="1" noEditPoints="1" noAdjustHandles="1" noChangeArrowheads="1" noChangeShapeType="1" noTextEdit="1"/>
              </p:cNvSpPr>
              <p:nvPr/>
            </p:nvSpPr>
            <p:spPr>
              <a:xfrm>
                <a:off x="4716016" y="869840"/>
                <a:ext cx="4308648" cy="2880917"/>
              </a:xfrm>
              <a:prstGeom prst="rect">
                <a:avLst/>
              </a:prstGeom>
              <a:blipFill>
                <a:blip r:embed="rId5"/>
                <a:stretch>
                  <a:fillRect l="-282" t="-126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22671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29117</TotalTime>
  <Words>1340</Words>
  <Application>Microsoft Macintosh PowerPoint</Application>
  <PresentationFormat>On-screen Show (4:3)</PresentationFormat>
  <Paragraphs>150</Paragraphs>
  <Slides>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Cambria Math</vt:lpstr>
      <vt:lpstr>Candara</vt:lpstr>
      <vt:lpstr>Mistral</vt:lpstr>
      <vt:lpstr>Times New Roman</vt:lpstr>
      <vt:lpstr>Times-Roman</vt:lpstr>
      <vt:lpstr>Wingdings</vt:lpstr>
      <vt:lpstr>ch01</vt:lpstr>
      <vt:lpstr>Infusion</vt:lpstr>
      <vt:lpstr>Cryptography and Network Security</vt:lpstr>
      <vt:lpstr>Chapter 10</vt:lpstr>
      <vt:lpstr>Diffie-Hellman Key Exchange</vt:lpstr>
      <vt:lpstr>PowerPoint Presentation</vt:lpstr>
      <vt:lpstr>PowerPoint Presentation</vt:lpstr>
      <vt:lpstr>PowerPoint Presentation</vt:lpstr>
      <vt:lpstr>ElGamal Cryptography</vt:lpstr>
      <vt:lpstr>PowerPoint Presentation</vt:lpstr>
      <vt:lpstr>PowerPoint Presentation</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Waqas Ali</cp:lastModifiedBy>
  <cp:revision>87</cp:revision>
  <dcterms:created xsi:type="dcterms:W3CDTF">2016-03-31T03:55:02Z</dcterms:created>
  <dcterms:modified xsi:type="dcterms:W3CDTF">2022-11-01T08:35:36Z</dcterms:modified>
  <cp:category/>
</cp:coreProperties>
</file>