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025A-6AED-4B61-B14E-A3E7627B99C0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F90F4-F3F2-4DE6-A94D-8F8C9B839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316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025A-6AED-4B61-B14E-A3E7627B99C0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F90F4-F3F2-4DE6-A94D-8F8C9B839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08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025A-6AED-4B61-B14E-A3E7627B99C0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F90F4-F3F2-4DE6-A94D-8F8C9B839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26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025A-6AED-4B61-B14E-A3E7627B99C0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F90F4-F3F2-4DE6-A94D-8F8C9B83929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083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025A-6AED-4B61-B14E-A3E7627B99C0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F90F4-F3F2-4DE6-A94D-8F8C9B839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571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025A-6AED-4B61-B14E-A3E7627B99C0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F90F4-F3F2-4DE6-A94D-8F8C9B83929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8013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025A-6AED-4B61-B14E-A3E7627B99C0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F90F4-F3F2-4DE6-A94D-8F8C9B839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852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025A-6AED-4B61-B14E-A3E7627B99C0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F90F4-F3F2-4DE6-A94D-8F8C9B839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4979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025A-6AED-4B61-B14E-A3E7627B99C0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F90F4-F3F2-4DE6-A94D-8F8C9B839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88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025A-6AED-4B61-B14E-A3E7627B99C0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F90F4-F3F2-4DE6-A94D-8F8C9B839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89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025A-6AED-4B61-B14E-A3E7627B99C0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F90F4-F3F2-4DE6-A94D-8F8C9B839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715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025A-6AED-4B61-B14E-A3E7627B99C0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F90F4-F3F2-4DE6-A94D-8F8C9B839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35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025A-6AED-4B61-B14E-A3E7627B99C0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F90F4-F3F2-4DE6-A94D-8F8C9B839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42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025A-6AED-4B61-B14E-A3E7627B99C0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F90F4-F3F2-4DE6-A94D-8F8C9B839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40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025A-6AED-4B61-B14E-A3E7627B99C0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F90F4-F3F2-4DE6-A94D-8F8C9B839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025A-6AED-4B61-B14E-A3E7627B99C0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F90F4-F3F2-4DE6-A94D-8F8C9B839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23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025A-6AED-4B61-B14E-A3E7627B99C0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F90F4-F3F2-4DE6-A94D-8F8C9B839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03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D65025A-6AED-4B61-B14E-A3E7627B99C0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C8F90F4-F3F2-4DE6-A94D-8F8C9B839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7290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aws.amazon.com/iot-core/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244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how2electronics.com/wp-content/uploads/2022/01/Specify-properti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497" y="614569"/>
            <a:ext cx="10182010" cy="5560944"/>
          </a:xfrm>
          <a:prstGeom prst="rect">
            <a:avLst/>
          </a:prstGeom>
          <a:ln w="127000" cap="sq">
            <a:solidFill>
              <a:schemeClr val="bg2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00101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how2electronics.com/wp-content/uploads/2021/12/certificate-776x43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713" y="514488"/>
            <a:ext cx="10264410" cy="5806799"/>
          </a:xfrm>
          <a:prstGeom prst="rect">
            <a:avLst/>
          </a:prstGeom>
          <a:ln w="127000" cap="sq">
            <a:solidFill>
              <a:schemeClr val="bg2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35442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how2electronics.com/wp-content/uploads/2021/12/policy1-780x36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67" y="812316"/>
            <a:ext cx="10984970" cy="5098154"/>
          </a:xfrm>
          <a:prstGeom prst="rect">
            <a:avLst/>
          </a:prstGeom>
          <a:ln w="127000" cap="sq">
            <a:solidFill>
              <a:schemeClr val="bg2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9859617" y="3087757"/>
            <a:ext cx="1391479" cy="4240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617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how2electronics.com/wp-content/uploads/2022/01/create-policy-551x43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84" y="1181377"/>
            <a:ext cx="5248275" cy="4181475"/>
          </a:xfrm>
          <a:prstGeom prst="rect">
            <a:avLst/>
          </a:prstGeom>
          <a:ln w="127000" cap="sq">
            <a:solidFill>
              <a:schemeClr val="bg2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how2electronics.com/wp-content/uploads/2022/01/create-policy2-615x43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325" y="1181377"/>
            <a:ext cx="5857875" cy="4181475"/>
          </a:xfrm>
          <a:prstGeom prst="rect">
            <a:avLst/>
          </a:prstGeom>
          <a:ln w="127000" cap="sq">
            <a:solidFill>
              <a:schemeClr val="bg2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06929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how2electronics.com/wp-content/uploads/2021/12/Attach-POLICY-FIN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1" y="813971"/>
            <a:ext cx="11160793" cy="5308533"/>
          </a:xfrm>
          <a:prstGeom prst="rect">
            <a:avLst/>
          </a:prstGeom>
          <a:ln w="127000" cap="sq">
            <a:solidFill>
              <a:schemeClr val="bg2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58936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s://how2electronics.com/wp-content/uploads/2021/12/Certficates-Downlo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896" y="212035"/>
            <a:ext cx="4217228" cy="6460435"/>
          </a:xfrm>
          <a:prstGeom prst="rect">
            <a:avLst/>
          </a:prstGeom>
          <a:ln w="127000" cap="sq">
            <a:solidFill>
              <a:schemeClr val="bg2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99478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9030" y="2711541"/>
            <a:ext cx="7187579" cy="1507067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Demo !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0187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2924" y="153871"/>
            <a:ext cx="8534400" cy="1507067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Thanks for listening! 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42" name="Picture 2" descr="Meme Creator - Funny In response to all your questions... Meme Generator at  MemeCreator.org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68" y="1436550"/>
            <a:ext cx="9515061" cy="5150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57046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376" y="106016"/>
            <a:ext cx="8534401" cy="1107679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iot devices ?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1639" y="1646583"/>
            <a:ext cx="10513873" cy="4104860"/>
          </a:xfrm>
        </p:spPr>
        <p:txBody>
          <a:bodyPr>
            <a:normAutofit/>
          </a:bodyPr>
          <a:lstStyle/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devices are pieces of hardware, such as sensors, actuators, gadgets, appliances, or machines, that are programmed for certain applications and can transmit data over the internet or other networks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devices are using AI and machine learning to bring intelligence and autonomy to systems and processes, such as autonomous driving, industrial smart manufacturing, medical equipment, and home automation.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9627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278" y="119267"/>
            <a:ext cx="10010293" cy="1319713"/>
          </a:xfrm>
        </p:spPr>
        <p:txBody>
          <a:bodyPr>
            <a:normAutofit/>
          </a:bodyPr>
          <a:lstStyle/>
          <a:p>
            <a:r>
              <a:rPr lang="en-US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aws Iot core?</a:t>
            </a:r>
            <a:endParaRPr 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0522" y="2133600"/>
            <a:ext cx="11025807" cy="3657600"/>
          </a:xfrm>
        </p:spPr>
        <p:txBody>
          <a:bodyPr>
            <a:noAutofit/>
          </a:bodyPr>
          <a:lstStyle/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managed cloud service that lets connected devices easily and securely interact with cloud applications and other devices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support billions of devices and trillions of messages, and can process and route those messages to AWS endpoints and to other devices reliably and securely.</a:t>
            </a:r>
          </a:p>
        </p:txBody>
      </p:sp>
    </p:spTree>
    <p:extLst>
      <p:ext uri="{BB962C8B-B14F-4D97-AF65-F5344CB8AC3E}">
        <p14:creationId xmlns:p14="http://schemas.microsoft.com/office/powerpoint/2010/main" val="6854824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124" y="3138571"/>
            <a:ext cx="5529490" cy="882391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aws iot core?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31" y="1116542"/>
            <a:ext cx="6286350" cy="4926447"/>
          </a:xfrm>
          <a:prstGeom prst="rect">
            <a:avLst/>
          </a:prstGeom>
          <a:ln w="127000" cap="sq">
            <a:solidFill>
              <a:schemeClr val="bg2">
                <a:lumMod val="75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63345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1118" y="1603513"/>
            <a:ext cx="10058400" cy="2981739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:</a:t>
            </a:r>
            <a:b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 and humidity with AWS iot core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7151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0403" y="127960"/>
            <a:ext cx="8534401" cy="1279956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: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994" y="2140227"/>
            <a:ext cx="4209153" cy="3611216"/>
          </a:xfrm>
          <a:prstGeom prst="rect">
            <a:avLst/>
          </a:prstGeom>
          <a:ln w="127000" cap="sq">
            <a:solidFill>
              <a:schemeClr val="bg2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06" y="2140227"/>
            <a:ext cx="4480062" cy="3611216"/>
          </a:xfrm>
          <a:prstGeom prst="rect">
            <a:avLst/>
          </a:prstGeom>
          <a:ln w="127000" cap="sq">
            <a:solidFill>
              <a:schemeClr val="bg2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2300563" y="5936109"/>
            <a:ext cx="1802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ESP2866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28382" y="5936109"/>
            <a:ext cx="2517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DTH sensor</a:t>
            </a:r>
          </a:p>
        </p:txBody>
      </p:sp>
    </p:spTree>
    <p:extLst>
      <p:ext uri="{BB962C8B-B14F-4D97-AF65-F5344CB8AC3E}">
        <p14:creationId xmlns:p14="http://schemas.microsoft.com/office/powerpoint/2010/main" val="12347610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0"/>
            <a:ext cx="10924693" cy="1306461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 with AWS iot core :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4213" y="1656521"/>
            <a:ext cx="106680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Signing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to your web browser and search visit following link: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aws.amazon.com/iot-core/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how2electronics.com/wp-content/uploads/2021/12/AWS-Sign-up-640x32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807" y="2672590"/>
            <a:ext cx="7941503" cy="3983161"/>
          </a:xfrm>
          <a:prstGeom prst="rect">
            <a:avLst/>
          </a:prstGeom>
          <a:ln w="127000" cap="sq">
            <a:solidFill>
              <a:schemeClr val="bg2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20302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51651" y="251792"/>
            <a:ext cx="74079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thing :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 descr="https://how2electronics.com/wp-content/uploads/2021/12/Manage-Th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085" y="1604134"/>
            <a:ext cx="10485096" cy="4637640"/>
          </a:xfrm>
          <a:prstGeom prst="rect">
            <a:avLst/>
          </a:prstGeom>
          <a:ln w="127000" cap="sq">
            <a:solidFill>
              <a:schemeClr val="bg2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54676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how2electronics.com/wp-content/uploads/2021/12/Create-Thing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687" y="721897"/>
            <a:ext cx="10642183" cy="5321093"/>
          </a:xfrm>
          <a:prstGeom prst="rect">
            <a:avLst/>
          </a:prstGeom>
          <a:ln w="127000" cap="sq">
            <a:solidFill>
              <a:schemeClr val="bg2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84050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86</TotalTime>
  <Words>107</Words>
  <Application>Microsoft Office PowerPoint</Application>
  <PresentationFormat>Widescreen</PresentationFormat>
  <Paragraphs>18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Century Gothic</vt:lpstr>
      <vt:lpstr>Times New Roman</vt:lpstr>
      <vt:lpstr>Wingdings 3</vt:lpstr>
      <vt:lpstr>Slice</vt:lpstr>
      <vt:lpstr>PowerPoint Presentation</vt:lpstr>
      <vt:lpstr>What are iot devices ?</vt:lpstr>
      <vt:lpstr>What is aws Iot core?</vt:lpstr>
      <vt:lpstr>Why aws iot core?</vt:lpstr>
      <vt:lpstr>Project :  Temperature and humidity with AWS iot core</vt:lpstr>
      <vt:lpstr>Components :</vt:lpstr>
      <vt:lpstr>Connection with AWS iot core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Physical Demo !</vt:lpstr>
      <vt:lpstr>Thanks for listening!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27</cp:revision>
  <dcterms:created xsi:type="dcterms:W3CDTF">2022-05-13T20:05:00Z</dcterms:created>
  <dcterms:modified xsi:type="dcterms:W3CDTF">2022-05-16T16:54:44Z</dcterms:modified>
</cp:coreProperties>
</file>