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54" r:id="rId6"/>
    <p:sldId id="259" r:id="rId7"/>
    <p:sldId id="343" r:id="rId8"/>
    <p:sldId id="345" r:id="rId9"/>
    <p:sldId id="350" r:id="rId10"/>
    <p:sldId id="347" r:id="rId11"/>
    <p:sldId id="348" r:id="rId12"/>
    <p:sldId id="346" r:id="rId13"/>
    <p:sldId id="349" r:id="rId14"/>
    <p:sldId id="261" r:id="rId15"/>
    <p:sldId id="262" r:id="rId16"/>
    <p:sldId id="351" r:id="rId17"/>
    <p:sldId id="263" r:id="rId18"/>
  </p:sldIdLst>
  <p:sldSz cx="9144000" cy="5143500"/>
  <p:notesSz cx="6858000" cy="9144000"/>
  <p:embeddedFontLst>
    <p:embeddedFont>
      <p:font typeface="Poppins" panose="00000500000000000000"/>
      <p:regular r:id="rId22"/>
    </p:embeddedFont>
    <p:embeddedFont>
      <p:font typeface="DM Sans"/>
      <p:regular r:id="rId23"/>
    </p:embeddedFont>
    <p:embeddedFont>
      <p:font typeface="PT Sans" panose="020B0503020203020204"/>
      <p:regular r:id="rId24"/>
    </p:embeddedFont>
    <p:embeddedFont>
      <p:font typeface="DM Sans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F45F898-6FB0-4727-90B5-062E4D60F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9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gf6b32a1713_0_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1" name="Google Shape;3171;gf6b32a1713_0_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1078e3eb03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1078e3eb03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0f9332fcc1_0_2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10f9332fcc1_0_2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10f9332fcc1_0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10f9332fcc1_0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1078e3eb03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1078e3eb03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0f9332fcc1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0f9332fcc1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0f9332fcc1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0f9332fcc1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1078e3eb03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1078e3eb03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0f9332fcc1_0_2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10f9332fcc1_0_2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1078e3eb03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1078e3eb03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1078e3eb03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1078e3eb03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409" name="Google Shape;409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>
            <a:off x="-13" y="-5"/>
            <a:ext cx="9142584" cy="1688125"/>
            <a:chOff x="410450" y="2958175"/>
            <a:chExt cx="1976775" cy="365000"/>
          </a:xfrm>
        </p:grpSpPr>
        <p:sp>
          <p:nvSpPr>
            <p:cNvPr id="437" name="Google Shape;437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" name="Google Shape;464;p11"/>
          <p:cNvSpPr/>
          <p:nvPr/>
        </p:nvSpPr>
        <p:spPr>
          <a:xfrm>
            <a:off x="1176800" y="967725"/>
            <a:ext cx="67905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11"/>
          <p:cNvSpPr/>
          <p:nvPr/>
        </p:nvSpPr>
        <p:spPr>
          <a:xfrm>
            <a:off x="1213700" y="3322275"/>
            <a:ext cx="67167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11"/>
          <p:cNvSpPr txBox="1"/>
          <p:nvPr>
            <p:ph type="title" hasCustomPrompt="1"/>
          </p:nvPr>
        </p:nvSpPr>
        <p:spPr>
          <a:xfrm>
            <a:off x="1284000" y="1176522"/>
            <a:ext cx="65760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7" name="Google Shape;467;p11"/>
          <p:cNvSpPr txBox="1"/>
          <p:nvPr>
            <p:ph type="subTitle" idx="1"/>
          </p:nvPr>
        </p:nvSpPr>
        <p:spPr>
          <a:xfrm>
            <a:off x="1284000" y="34210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3"/>
          <p:cNvGrpSpPr/>
          <p:nvPr/>
        </p:nvGrpSpPr>
        <p:grpSpPr>
          <a:xfrm rot="5400000">
            <a:off x="6530980" y="2530471"/>
            <a:ext cx="1431912" cy="3794138"/>
            <a:chOff x="2771175" y="2473050"/>
            <a:chExt cx="613475" cy="1625525"/>
          </a:xfrm>
        </p:grpSpPr>
        <p:sp>
          <p:nvSpPr>
            <p:cNvPr id="471" name="Google Shape;471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6" name="Google Shape;486;p13"/>
          <p:cNvGrpSpPr/>
          <p:nvPr/>
        </p:nvGrpSpPr>
        <p:grpSpPr>
          <a:xfrm rot="-5400000">
            <a:off x="1181105" y="-1166229"/>
            <a:ext cx="1431912" cy="3794138"/>
            <a:chOff x="2771175" y="2473050"/>
            <a:chExt cx="613475" cy="1625525"/>
          </a:xfrm>
        </p:grpSpPr>
        <p:sp>
          <p:nvSpPr>
            <p:cNvPr id="487" name="Google Shape;487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2" name="Google Shape;502;p13"/>
          <p:cNvSpPr/>
          <p:nvPr/>
        </p:nvSpPr>
        <p:spPr>
          <a:xfrm>
            <a:off x="47487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13"/>
          <p:cNvSpPr/>
          <p:nvPr/>
        </p:nvSpPr>
        <p:spPr>
          <a:xfrm>
            <a:off x="7200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13"/>
          <p:cNvSpPr/>
          <p:nvPr/>
        </p:nvSpPr>
        <p:spPr>
          <a:xfrm>
            <a:off x="4748700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13"/>
          <p:cNvSpPr/>
          <p:nvPr/>
        </p:nvSpPr>
        <p:spPr>
          <a:xfrm>
            <a:off x="720034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13"/>
          <p:cNvSpPr txBox="1"/>
          <p:nvPr>
            <p:ph type="title" idx="2"/>
          </p:nvPr>
        </p:nvSpPr>
        <p:spPr>
          <a:xfrm>
            <a:off x="1662252" y="160052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8" name="Google Shape;508;p13"/>
          <p:cNvSpPr txBox="1"/>
          <p:nvPr>
            <p:ph type="subTitle" idx="1"/>
          </p:nvPr>
        </p:nvSpPr>
        <p:spPr>
          <a:xfrm>
            <a:off x="1662252" y="2029469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3"/>
          <p:cNvSpPr txBox="1"/>
          <p:nvPr>
            <p:ph type="title" idx="3"/>
          </p:nvPr>
        </p:nvSpPr>
        <p:spPr>
          <a:xfrm>
            <a:off x="5750202" y="1600525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0" name="Google Shape;510;p13"/>
          <p:cNvSpPr txBox="1"/>
          <p:nvPr>
            <p:ph type="subTitle" idx="4"/>
          </p:nvPr>
        </p:nvSpPr>
        <p:spPr>
          <a:xfrm>
            <a:off x="5690952" y="2029464"/>
            <a:ext cx="261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3"/>
          <p:cNvSpPr txBox="1"/>
          <p:nvPr>
            <p:ph type="title" idx="5"/>
          </p:nvPr>
        </p:nvSpPr>
        <p:spPr>
          <a:xfrm>
            <a:off x="1662252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2" name="Google Shape;512;p13"/>
          <p:cNvSpPr txBox="1"/>
          <p:nvPr>
            <p:ph type="subTitle" idx="6"/>
          </p:nvPr>
        </p:nvSpPr>
        <p:spPr>
          <a:xfrm>
            <a:off x="1662252" y="3336927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13"/>
          <p:cNvSpPr txBox="1"/>
          <p:nvPr>
            <p:ph type="title" idx="7"/>
          </p:nvPr>
        </p:nvSpPr>
        <p:spPr>
          <a:xfrm>
            <a:off x="5690951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4" name="Google Shape;514;p13"/>
          <p:cNvSpPr txBox="1"/>
          <p:nvPr>
            <p:ph type="subTitle" idx="8"/>
          </p:nvPr>
        </p:nvSpPr>
        <p:spPr>
          <a:xfrm>
            <a:off x="5690951" y="3336927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3"/>
          <p:cNvSpPr txBox="1"/>
          <p:nvPr>
            <p:ph type="title" idx="9" hasCustomPrompt="1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type="title" idx="13" hasCustomPrompt="1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/>
          <p:nvPr>
            <p:ph type="title" idx="14" hasCustomPrompt="1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/>
          <p:nvPr>
            <p:ph type="title" idx="15" hasCustomPrompt="1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521" name="Google Shape;521;p14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1" name="Google Shape;54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2" name="Google Shape;542;p14"/>
          <p:cNvSpPr txBox="1"/>
          <p:nvPr>
            <p:ph type="title" idx="2"/>
          </p:nvPr>
        </p:nvSpPr>
        <p:spPr>
          <a:xfrm>
            <a:off x="6887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4"/>
          <p:cNvSpPr txBox="1"/>
          <p:nvPr>
            <p:ph type="subTitle" idx="1"/>
          </p:nvPr>
        </p:nvSpPr>
        <p:spPr>
          <a:xfrm>
            <a:off x="6887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4"/>
          <p:cNvSpPr txBox="1"/>
          <p:nvPr>
            <p:ph type="title" idx="3" hasCustomPrompt="1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5" name="Google Shape;545;p14"/>
          <p:cNvSpPr txBox="1"/>
          <p:nvPr>
            <p:ph type="title" idx="4"/>
          </p:nvPr>
        </p:nvSpPr>
        <p:spPr>
          <a:xfrm>
            <a:off x="6887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6" name="Google Shape;546;p14"/>
          <p:cNvSpPr txBox="1"/>
          <p:nvPr>
            <p:ph type="subTitle" idx="5"/>
          </p:nvPr>
        </p:nvSpPr>
        <p:spPr>
          <a:xfrm>
            <a:off x="6887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4"/>
          <p:cNvSpPr txBox="1"/>
          <p:nvPr>
            <p:ph type="title" idx="6" hasCustomPrompt="1"/>
          </p:nvPr>
        </p:nvSpPr>
        <p:spPr>
          <a:xfrm>
            <a:off x="6887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14"/>
          <p:cNvSpPr txBox="1"/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9" name="Google Shape;549;p14"/>
          <p:cNvSpPr txBox="1"/>
          <p:nvPr>
            <p:ph type="subTitle" idx="8"/>
          </p:nvPr>
        </p:nvSpPr>
        <p:spPr>
          <a:xfrm>
            <a:off x="33245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4"/>
          <p:cNvSpPr txBox="1"/>
          <p:nvPr>
            <p:ph type="title" idx="9" hasCustomPrompt="1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/>
          <p:nvPr>
            <p:ph type="title" idx="13"/>
          </p:nvPr>
        </p:nvSpPr>
        <p:spPr>
          <a:xfrm>
            <a:off x="33245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2" name="Google Shape;552;p14"/>
          <p:cNvSpPr txBox="1"/>
          <p:nvPr>
            <p:ph type="subTitle" idx="14"/>
          </p:nvPr>
        </p:nvSpPr>
        <p:spPr>
          <a:xfrm>
            <a:off x="33245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4"/>
          <p:cNvSpPr txBox="1"/>
          <p:nvPr>
            <p:ph type="title" idx="15" hasCustomPrompt="1"/>
          </p:nvPr>
        </p:nvSpPr>
        <p:spPr>
          <a:xfrm>
            <a:off x="33245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/>
          <p:nvPr>
            <p:ph type="title" idx="16"/>
          </p:nvPr>
        </p:nvSpPr>
        <p:spPr>
          <a:xfrm>
            <a:off x="597122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" name="Google Shape;555;p14"/>
          <p:cNvSpPr txBox="1"/>
          <p:nvPr>
            <p:ph type="subTitle" idx="17"/>
          </p:nvPr>
        </p:nvSpPr>
        <p:spPr>
          <a:xfrm>
            <a:off x="597122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4"/>
          <p:cNvSpPr txBox="1"/>
          <p:nvPr>
            <p:ph type="title" idx="18" hasCustomPrompt="1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/>
          <p:nvPr>
            <p:ph type="title" idx="19"/>
          </p:nvPr>
        </p:nvSpPr>
        <p:spPr>
          <a:xfrm>
            <a:off x="597122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8" name="Google Shape;558;p14"/>
          <p:cNvSpPr txBox="1"/>
          <p:nvPr>
            <p:ph type="subTitle" idx="20"/>
          </p:nvPr>
        </p:nvSpPr>
        <p:spPr>
          <a:xfrm>
            <a:off x="597122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4"/>
          <p:cNvSpPr txBox="1"/>
          <p:nvPr>
            <p:ph type="title" idx="21" hasCustomPrompt="1"/>
          </p:nvPr>
        </p:nvSpPr>
        <p:spPr>
          <a:xfrm>
            <a:off x="5971226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"/>
          <p:cNvSpPr/>
          <p:nvPr/>
        </p:nvSpPr>
        <p:spPr>
          <a:xfrm>
            <a:off x="2489938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15"/>
          <p:cNvSpPr/>
          <p:nvPr/>
        </p:nvSpPr>
        <p:spPr>
          <a:xfrm>
            <a:off x="969950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15"/>
          <p:cNvSpPr txBox="1"/>
          <p:nvPr>
            <p:ph type="title"/>
          </p:nvPr>
        </p:nvSpPr>
        <p:spPr>
          <a:xfrm>
            <a:off x="2905125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4" name="Google Shape;564;p15"/>
          <p:cNvSpPr txBox="1"/>
          <p:nvPr>
            <p:ph type="title" idx="2" hasCustomPrompt="1"/>
          </p:nvPr>
        </p:nvSpPr>
        <p:spPr>
          <a:xfrm>
            <a:off x="1102400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15"/>
          <p:cNvSpPr txBox="1"/>
          <p:nvPr>
            <p:ph type="subTitle" idx="1"/>
          </p:nvPr>
        </p:nvSpPr>
        <p:spPr>
          <a:xfrm>
            <a:off x="2905125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6" name="Google Shape;566;p15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567" name="Google Shape;567;p15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4" name="Google Shape;584;p15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585" name="Google Shape;585;p1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2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"/>
          <p:cNvSpPr/>
          <p:nvPr/>
        </p:nvSpPr>
        <p:spPr>
          <a:xfrm>
            <a:off x="798319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6"/>
          <p:cNvSpPr/>
          <p:nvPr/>
        </p:nvSpPr>
        <p:spPr>
          <a:xfrm>
            <a:off x="6955481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6"/>
          <p:cNvSpPr txBox="1"/>
          <p:nvPr>
            <p:ph type="title"/>
          </p:nvPr>
        </p:nvSpPr>
        <p:spPr>
          <a:xfrm>
            <a:off x="1213506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9" name="Google Shape;609;p16"/>
          <p:cNvSpPr txBox="1"/>
          <p:nvPr>
            <p:ph type="title" idx="2" hasCustomPrompt="1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0" name="Google Shape;610;p16"/>
          <p:cNvSpPr txBox="1"/>
          <p:nvPr>
            <p:ph type="subTitle" idx="1"/>
          </p:nvPr>
        </p:nvSpPr>
        <p:spPr>
          <a:xfrm>
            <a:off x="1213506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1" name="Google Shape;611;p16"/>
          <p:cNvGrpSpPr/>
          <p:nvPr/>
        </p:nvGrpSpPr>
        <p:grpSpPr>
          <a:xfrm rot="10800000">
            <a:off x="-2" y="-2"/>
            <a:ext cx="4284611" cy="5097218"/>
            <a:chOff x="5588175" y="1772375"/>
            <a:chExt cx="1282050" cy="1525200"/>
          </a:xfrm>
        </p:grpSpPr>
        <p:sp>
          <p:nvSpPr>
            <p:cNvPr id="612" name="Google Shape;612;p1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2" name="Google Shape;632;p16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633" name="Google Shape;633;p1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3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/>
          <p:nvPr/>
        </p:nvSpPr>
        <p:spPr>
          <a:xfrm>
            <a:off x="798319" y="24986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17"/>
          <p:cNvSpPr/>
          <p:nvPr/>
        </p:nvSpPr>
        <p:spPr>
          <a:xfrm>
            <a:off x="798331" y="87667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17"/>
          <p:cNvSpPr txBox="1"/>
          <p:nvPr>
            <p:ph type="title"/>
          </p:nvPr>
        </p:nvSpPr>
        <p:spPr>
          <a:xfrm>
            <a:off x="1213506" y="26898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7" name="Google Shape;657;p17"/>
          <p:cNvSpPr txBox="1"/>
          <p:nvPr>
            <p:ph type="title" idx="2" hasCustomPrompt="1"/>
          </p:nvPr>
        </p:nvSpPr>
        <p:spPr>
          <a:xfrm>
            <a:off x="930781" y="101622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8" name="Google Shape;658;p17"/>
          <p:cNvSpPr txBox="1"/>
          <p:nvPr>
            <p:ph type="subTitle" idx="1"/>
          </p:nvPr>
        </p:nvSpPr>
        <p:spPr>
          <a:xfrm>
            <a:off x="1213506" y="36040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9" name="Google Shape;659;p17"/>
          <p:cNvGrpSpPr/>
          <p:nvPr/>
        </p:nvGrpSpPr>
        <p:grpSpPr>
          <a:xfrm rot="10800000" flipH="1">
            <a:off x="4859398" y="23136"/>
            <a:ext cx="4284611" cy="5097218"/>
            <a:chOff x="5588175" y="1772375"/>
            <a:chExt cx="1282050" cy="1525200"/>
          </a:xfrm>
        </p:grpSpPr>
        <p:sp>
          <p:nvSpPr>
            <p:cNvPr id="660" name="Google Shape;660;p1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4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8"/>
          <p:cNvSpPr/>
          <p:nvPr/>
        </p:nvSpPr>
        <p:spPr>
          <a:xfrm>
            <a:off x="2703319" y="24986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18"/>
          <p:cNvSpPr/>
          <p:nvPr/>
        </p:nvSpPr>
        <p:spPr>
          <a:xfrm>
            <a:off x="6984031" y="87667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18"/>
          <p:cNvSpPr txBox="1"/>
          <p:nvPr>
            <p:ph type="title"/>
          </p:nvPr>
        </p:nvSpPr>
        <p:spPr>
          <a:xfrm>
            <a:off x="3118506" y="26898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4" name="Google Shape;684;p18"/>
          <p:cNvSpPr txBox="1"/>
          <p:nvPr>
            <p:ph type="title" idx="2" hasCustomPrompt="1"/>
          </p:nvPr>
        </p:nvSpPr>
        <p:spPr>
          <a:xfrm>
            <a:off x="7093929" y="1016225"/>
            <a:ext cx="1163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5" name="Google Shape;685;p18"/>
          <p:cNvSpPr txBox="1"/>
          <p:nvPr>
            <p:ph type="subTitle" idx="1"/>
          </p:nvPr>
        </p:nvSpPr>
        <p:spPr>
          <a:xfrm>
            <a:off x="3118506" y="36040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6" name="Google Shape;686;p18"/>
          <p:cNvGrpSpPr/>
          <p:nvPr/>
        </p:nvGrpSpPr>
        <p:grpSpPr>
          <a:xfrm rot="10800000">
            <a:off x="-2" y="11"/>
            <a:ext cx="4284611" cy="5097218"/>
            <a:chOff x="5588175" y="1772375"/>
            <a:chExt cx="1282050" cy="1525200"/>
          </a:xfrm>
        </p:grpSpPr>
        <p:sp>
          <p:nvSpPr>
            <p:cNvPr id="687" name="Google Shape;687;p1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19"/>
          <p:cNvGrpSpPr/>
          <p:nvPr/>
        </p:nvGrpSpPr>
        <p:grpSpPr>
          <a:xfrm rot="-5400000">
            <a:off x="7862357" y="114900"/>
            <a:ext cx="2168601" cy="1724190"/>
            <a:chOff x="5005075" y="2239400"/>
            <a:chExt cx="749525" cy="595925"/>
          </a:xfrm>
        </p:grpSpPr>
        <p:sp>
          <p:nvSpPr>
            <p:cNvPr id="709" name="Google Shape;709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3" name="Google Shape;723;p1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724" name="Google Shape;724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8" name="Google Shape;738;p19"/>
          <p:cNvSpPr/>
          <p:nvPr/>
        </p:nvSpPr>
        <p:spPr>
          <a:xfrm>
            <a:off x="4599625" y="1362900"/>
            <a:ext cx="3960300" cy="241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9" name="Google Shape;739;p1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740" name="Google Shape;740;p1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7" name="Google Shape;767;p19"/>
          <p:cNvSpPr/>
          <p:nvPr/>
        </p:nvSpPr>
        <p:spPr>
          <a:xfrm>
            <a:off x="584075" y="1182000"/>
            <a:ext cx="3868800" cy="2779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19"/>
          <p:cNvSpPr txBox="1"/>
          <p:nvPr>
            <p:ph type="title"/>
          </p:nvPr>
        </p:nvSpPr>
        <p:spPr>
          <a:xfrm>
            <a:off x="783700" y="1669200"/>
            <a:ext cx="34692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9" name="Google Shape;769;p19"/>
          <p:cNvSpPr txBox="1"/>
          <p:nvPr>
            <p:ph type="subTitle" idx="1"/>
          </p:nvPr>
        </p:nvSpPr>
        <p:spPr>
          <a:xfrm>
            <a:off x="4750325" y="1669200"/>
            <a:ext cx="36588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"/>
          <p:cNvSpPr/>
          <p:nvPr/>
        </p:nvSpPr>
        <p:spPr>
          <a:xfrm>
            <a:off x="4694403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20"/>
          <p:cNvSpPr/>
          <p:nvPr/>
        </p:nvSpPr>
        <p:spPr>
          <a:xfrm>
            <a:off x="869397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4" name="Google Shape;774;p20"/>
          <p:cNvSpPr txBox="1"/>
          <p:nvPr>
            <p:ph type="title" idx="2"/>
          </p:nvPr>
        </p:nvSpPr>
        <p:spPr>
          <a:xfrm>
            <a:off x="1048723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5" name="Google Shape;775;p20"/>
          <p:cNvSpPr txBox="1"/>
          <p:nvPr>
            <p:ph type="title" idx="3"/>
          </p:nvPr>
        </p:nvSpPr>
        <p:spPr>
          <a:xfrm>
            <a:off x="4893677" y="1411895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20"/>
          <p:cNvSpPr txBox="1"/>
          <p:nvPr>
            <p:ph type="subTitle" idx="1"/>
          </p:nvPr>
        </p:nvSpPr>
        <p:spPr>
          <a:xfrm>
            <a:off x="4873729" y="1824399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7" name="Google Shape;777;p20"/>
          <p:cNvSpPr txBox="1"/>
          <p:nvPr>
            <p:ph type="subTitle" idx="4"/>
          </p:nvPr>
        </p:nvSpPr>
        <p:spPr>
          <a:xfrm>
            <a:off x="1048723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20"/>
          <p:cNvSpPr/>
          <p:nvPr/>
        </p:nvSpPr>
        <p:spPr>
          <a:xfrm>
            <a:off x="4694403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20"/>
          <p:cNvSpPr/>
          <p:nvPr/>
        </p:nvSpPr>
        <p:spPr>
          <a:xfrm>
            <a:off x="869397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20"/>
          <p:cNvSpPr txBox="1"/>
          <p:nvPr>
            <p:ph type="title" idx="5"/>
          </p:nvPr>
        </p:nvSpPr>
        <p:spPr>
          <a:xfrm>
            <a:off x="1048723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1" name="Google Shape;781;p20"/>
          <p:cNvSpPr txBox="1"/>
          <p:nvPr>
            <p:ph type="title" idx="6"/>
          </p:nvPr>
        </p:nvSpPr>
        <p:spPr>
          <a:xfrm>
            <a:off x="4873729" y="3160387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2" name="Google Shape;782;p20"/>
          <p:cNvSpPr txBox="1"/>
          <p:nvPr>
            <p:ph type="subTitle" idx="7"/>
          </p:nvPr>
        </p:nvSpPr>
        <p:spPr>
          <a:xfrm>
            <a:off x="4873729" y="3572891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3" name="Google Shape;783;p20"/>
          <p:cNvSpPr txBox="1"/>
          <p:nvPr>
            <p:ph type="subTitle" idx="8"/>
          </p:nvPr>
        </p:nvSpPr>
        <p:spPr>
          <a:xfrm>
            <a:off x="1048723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1729950" y="21845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3"/>
          <p:cNvSpPr/>
          <p:nvPr/>
        </p:nvSpPr>
        <p:spPr>
          <a:xfrm>
            <a:off x="3876888" y="70902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" name="Google Shape;48;p3"/>
          <p:cNvGrpSpPr/>
          <p:nvPr/>
        </p:nvGrpSpPr>
        <p:grpSpPr>
          <a:xfrm flipH="1">
            <a:off x="147" y="-204"/>
            <a:ext cx="4323585" cy="5143432"/>
            <a:chOff x="5588175" y="1772375"/>
            <a:chExt cx="1282050" cy="1525200"/>
          </a:xfrm>
        </p:grpSpPr>
        <p:sp>
          <p:nvSpPr>
            <p:cNvPr id="49" name="Google Shape;49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10800000" flipH="1">
            <a:off x="4820422" y="-204"/>
            <a:ext cx="4323585" cy="5143432"/>
            <a:chOff x="5588175" y="1772375"/>
            <a:chExt cx="1282050" cy="1525200"/>
          </a:xfrm>
        </p:grpSpPr>
        <p:sp>
          <p:nvSpPr>
            <p:cNvPr id="70" name="Google Shape;70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" name="Google Shape;90;p3"/>
          <p:cNvSpPr txBox="1"/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3"/>
          <p:cNvSpPr txBox="1"/>
          <p:nvPr>
            <p:ph type="title" idx="2" hasCustomPrompt="1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/>
          <p:nvPr>
            <p:ph type="subTitle" idx="1"/>
          </p:nvPr>
        </p:nvSpPr>
        <p:spPr>
          <a:xfrm>
            <a:off x="2145138" y="32899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6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/>
          <p:nvPr/>
        </p:nvSpPr>
        <p:spPr>
          <a:xfrm>
            <a:off x="4258900" y="1804350"/>
            <a:ext cx="42846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21"/>
          <p:cNvSpPr txBox="1"/>
          <p:nvPr>
            <p:ph type="title"/>
          </p:nvPr>
        </p:nvSpPr>
        <p:spPr>
          <a:xfrm>
            <a:off x="4411150" y="2017200"/>
            <a:ext cx="39801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7" name="Google Shape;787;p21"/>
          <p:cNvGrpSpPr/>
          <p:nvPr/>
        </p:nvGrpSpPr>
        <p:grpSpPr>
          <a:xfrm rot="5400000" flipH="1">
            <a:off x="309745" y="-309738"/>
            <a:ext cx="3267048" cy="3886515"/>
            <a:chOff x="5588175" y="1772375"/>
            <a:chExt cx="1282050" cy="1525200"/>
          </a:xfrm>
        </p:grpSpPr>
        <p:sp>
          <p:nvSpPr>
            <p:cNvPr id="788" name="Google Shape;788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8" name="Google Shape;808;p21"/>
          <p:cNvGrpSpPr/>
          <p:nvPr/>
        </p:nvGrpSpPr>
        <p:grpSpPr>
          <a:xfrm rot="-5400000" flipH="1">
            <a:off x="5567220" y="1566712"/>
            <a:ext cx="3267048" cy="3886515"/>
            <a:chOff x="5588175" y="1772375"/>
            <a:chExt cx="1282050" cy="1525200"/>
          </a:xfrm>
        </p:grpSpPr>
        <p:sp>
          <p:nvSpPr>
            <p:cNvPr id="809" name="Google Shape;809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/>
          <p:nvPr/>
        </p:nvSpPr>
        <p:spPr>
          <a:xfrm>
            <a:off x="600575" y="606375"/>
            <a:ext cx="40287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22"/>
          <p:cNvSpPr txBox="1"/>
          <p:nvPr>
            <p:ph type="title"/>
          </p:nvPr>
        </p:nvSpPr>
        <p:spPr>
          <a:xfrm>
            <a:off x="743727" y="819225"/>
            <a:ext cx="37422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32" name="Google Shape;832;p22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833" name="Google Shape;833;p2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0" name="Google Shape;850;p23"/>
          <p:cNvGrpSpPr/>
          <p:nvPr/>
        </p:nvGrpSpPr>
        <p:grpSpPr>
          <a:xfrm rot="5400000">
            <a:off x="6530980" y="2530483"/>
            <a:ext cx="1431912" cy="3794138"/>
            <a:chOff x="2771175" y="2473050"/>
            <a:chExt cx="613475" cy="1625525"/>
          </a:xfrm>
        </p:grpSpPr>
        <p:sp>
          <p:nvSpPr>
            <p:cNvPr id="851" name="Google Shape;851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23"/>
          <p:cNvGrpSpPr/>
          <p:nvPr/>
        </p:nvGrpSpPr>
        <p:grpSpPr>
          <a:xfrm rot="-5400000" flipH="1">
            <a:off x="1181105" y="2530483"/>
            <a:ext cx="1431912" cy="3794138"/>
            <a:chOff x="2771175" y="2473050"/>
            <a:chExt cx="613475" cy="1625525"/>
          </a:xfrm>
        </p:grpSpPr>
        <p:sp>
          <p:nvSpPr>
            <p:cNvPr id="867" name="Google Shape;867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2" name="Google Shape;882;p23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883" name="Google Shape;883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3" name="Google Shape;903;p23"/>
          <p:cNvGrpSpPr/>
          <p:nvPr/>
        </p:nvGrpSpPr>
        <p:grpSpPr>
          <a:xfrm rot="5400000" flipH="1">
            <a:off x="-9479" y="9471"/>
            <a:ext cx="1583812" cy="1564849"/>
            <a:chOff x="3884100" y="2447750"/>
            <a:chExt cx="843575" cy="833475"/>
          </a:xfrm>
        </p:grpSpPr>
        <p:sp>
          <p:nvSpPr>
            <p:cNvPr id="904" name="Google Shape;904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4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926" name="Google Shape;926;p24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24"/>
          <p:cNvGrpSpPr/>
          <p:nvPr/>
        </p:nvGrpSpPr>
        <p:grpSpPr>
          <a:xfrm>
            <a:off x="7440651" y="-102"/>
            <a:ext cx="1703436" cy="4513433"/>
            <a:chOff x="2771175" y="2473050"/>
            <a:chExt cx="613475" cy="1625525"/>
          </a:xfrm>
        </p:grpSpPr>
        <p:sp>
          <p:nvSpPr>
            <p:cNvPr id="944" name="Google Shape;944;p2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9" name="Google Shape;959;p24"/>
          <p:cNvSpPr/>
          <p:nvPr/>
        </p:nvSpPr>
        <p:spPr>
          <a:xfrm>
            <a:off x="1176800" y="967725"/>
            <a:ext cx="67905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24"/>
          <p:cNvSpPr/>
          <p:nvPr/>
        </p:nvSpPr>
        <p:spPr>
          <a:xfrm>
            <a:off x="1213700" y="3322275"/>
            <a:ext cx="67167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1" name="Google Shape;961;p24"/>
          <p:cNvSpPr txBox="1"/>
          <p:nvPr>
            <p:ph type="title"/>
          </p:nvPr>
        </p:nvSpPr>
        <p:spPr>
          <a:xfrm>
            <a:off x="2391900" y="33907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2" name="Google Shape;962;p24"/>
          <p:cNvSpPr txBox="1"/>
          <p:nvPr>
            <p:ph type="subTitle" idx="1"/>
          </p:nvPr>
        </p:nvSpPr>
        <p:spPr>
          <a:xfrm>
            <a:off x="1226400" y="127266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7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5"/>
          <p:cNvGrpSpPr/>
          <p:nvPr/>
        </p:nvGrpSpPr>
        <p:grpSpPr>
          <a:xfrm rot="5400000">
            <a:off x="-9479" y="3560346"/>
            <a:ext cx="1583812" cy="1564849"/>
            <a:chOff x="3884100" y="2447750"/>
            <a:chExt cx="843575" cy="833475"/>
          </a:xfrm>
        </p:grpSpPr>
        <p:sp>
          <p:nvSpPr>
            <p:cNvPr id="965" name="Google Shape;965;p2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5" name="Google Shape;985;p25"/>
          <p:cNvSpPr/>
          <p:nvPr/>
        </p:nvSpPr>
        <p:spPr>
          <a:xfrm>
            <a:off x="1100600" y="645389"/>
            <a:ext cx="5169600" cy="264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25"/>
          <p:cNvSpPr/>
          <p:nvPr/>
        </p:nvSpPr>
        <p:spPr>
          <a:xfrm>
            <a:off x="1128691" y="3589989"/>
            <a:ext cx="51132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7" name="Google Shape;987;p25"/>
          <p:cNvSpPr txBox="1"/>
          <p:nvPr>
            <p:ph type="title"/>
          </p:nvPr>
        </p:nvSpPr>
        <p:spPr>
          <a:xfrm>
            <a:off x="1508225" y="3658489"/>
            <a:ext cx="4354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8" name="Google Shape;988;p25"/>
          <p:cNvSpPr txBox="1"/>
          <p:nvPr>
            <p:ph type="subTitle" idx="1"/>
          </p:nvPr>
        </p:nvSpPr>
        <p:spPr>
          <a:xfrm>
            <a:off x="1252150" y="792675"/>
            <a:ext cx="4870800" cy="23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89" name="Google Shape;989;p25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990" name="Google Shape;990;p25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2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6"/>
          <p:cNvSpPr/>
          <p:nvPr/>
        </p:nvSpPr>
        <p:spPr>
          <a:xfrm>
            <a:off x="2622525" y="967725"/>
            <a:ext cx="58173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2" name="Google Shape;1012;p26"/>
          <p:cNvSpPr/>
          <p:nvPr/>
        </p:nvSpPr>
        <p:spPr>
          <a:xfrm>
            <a:off x="2654136" y="3322275"/>
            <a:ext cx="57540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3" name="Google Shape;1013;p26"/>
          <p:cNvSpPr txBox="1"/>
          <p:nvPr>
            <p:ph type="title" hasCustomPrompt="1"/>
          </p:nvPr>
        </p:nvSpPr>
        <p:spPr>
          <a:xfrm>
            <a:off x="2714361" y="1176522"/>
            <a:ext cx="56334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4" name="Google Shape;1014;p26"/>
          <p:cNvSpPr txBox="1"/>
          <p:nvPr>
            <p:ph type="subTitle" idx="1"/>
          </p:nvPr>
        </p:nvSpPr>
        <p:spPr>
          <a:xfrm>
            <a:off x="2714361" y="3421013"/>
            <a:ext cx="563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15" name="Google Shape;1015;p26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016" name="Google Shape;1016;p2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3" name="Google Shape;1043;p26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044" name="Google Shape;1044;p26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31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27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060" name="Google Shape;1060;p27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4" name="Google Shape;1074;p27"/>
          <p:cNvSpPr/>
          <p:nvPr/>
        </p:nvSpPr>
        <p:spPr>
          <a:xfrm>
            <a:off x="946125" y="967725"/>
            <a:ext cx="58173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5" name="Google Shape;1075;p27"/>
          <p:cNvSpPr/>
          <p:nvPr/>
        </p:nvSpPr>
        <p:spPr>
          <a:xfrm>
            <a:off x="977736" y="3322275"/>
            <a:ext cx="57540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6" name="Google Shape;1076;p27"/>
          <p:cNvSpPr txBox="1"/>
          <p:nvPr>
            <p:ph type="title" hasCustomPrompt="1"/>
          </p:nvPr>
        </p:nvSpPr>
        <p:spPr>
          <a:xfrm>
            <a:off x="1037961" y="1176522"/>
            <a:ext cx="56334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7" name="Google Shape;1077;p27"/>
          <p:cNvSpPr txBox="1"/>
          <p:nvPr>
            <p:ph type="subTitle" idx="1"/>
          </p:nvPr>
        </p:nvSpPr>
        <p:spPr>
          <a:xfrm>
            <a:off x="1037961" y="3421013"/>
            <a:ext cx="563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78" name="Google Shape;1078;p27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079" name="Google Shape;1079;p27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3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8" name="Google Shape;1108;p28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09" name="Google Shape;1109;p28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3" name="Google Shape;1123;p28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24" name="Google Shape;1124;p2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/>
          <p:nvPr/>
        </p:nvSpPr>
        <p:spPr>
          <a:xfrm>
            <a:off x="2138550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29"/>
          <p:cNvSpPr txBox="1"/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154" name="Google Shape;115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55" name="Google Shape;1155;p29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56" name="Google Shape;1156;p2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3" name="Google Shape;1183;p29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184" name="Google Shape;1184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8" name="Google Shape;1198;p29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99" name="Google Shape;1199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5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0"/>
          <p:cNvGrpSpPr/>
          <p:nvPr/>
        </p:nvGrpSpPr>
        <p:grpSpPr>
          <a:xfrm rot="5400000">
            <a:off x="-9479" y="3560346"/>
            <a:ext cx="1583812" cy="1564849"/>
            <a:chOff x="3884100" y="2447750"/>
            <a:chExt cx="843575" cy="833475"/>
          </a:xfrm>
        </p:grpSpPr>
        <p:sp>
          <p:nvSpPr>
            <p:cNvPr id="1215" name="Google Shape;1215;p3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35" name="Google Shape;1235;p30"/>
          <p:cNvSpPr/>
          <p:nvPr/>
        </p:nvSpPr>
        <p:spPr>
          <a:xfrm>
            <a:off x="3158000" y="645389"/>
            <a:ext cx="5169600" cy="264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6" name="Google Shape;1236;p30"/>
          <p:cNvSpPr/>
          <p:nvPr/>
        </p:nvSpPr>
        <p:spPr>
          <a:xfrm>
            <a:off x="3186091" y="3589989"/>
            <a:ext cx="51132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7" name="Google Shape;1237;p30"/>
          <p:cNvSpPr txBox="1"/>
          <p:nvPr>
            <p:ph type="title"/>
          </p:nvPr>
        </p:nvSpPr>
        <p:spPr>
          <a:xfrm>
            <a:off x="3565625" y="3658489"/>
            <a:ext cx="4354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8" name="Google Shape;1238;p30"/>
          <p:cNvSpPr txBox="1"/>
          <p:nvPr>
            <p:ph type="subTitle" idx="1"/>
          </p:nvPr>
        </p:nvSpPr>
        <p:spPr>
          <a:xfrm>
            <a:off x="3195759" y="1009120"/>
            <a:ext cx="5094000" cy="18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>
            <a:off x="7183104" y="10710"/>
            <a:ext cx="1971594" cy="1950177"/>
            <a:chOff x="4016550" y="2577825"/>
            <a:chExt cx="711125" cy="703400"/>
          </a:xfrm>
        </p:grpSpPr>
        <p:sp>
          <p:nvSpPr>
            <p:cNvPr id="95" name="Google Shape;95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5400000" flipH="1">
            <a:off x="-10704" y="10710"/>
            <a:ext cx="1971594" cy="1950177"/>
            <a:chOff x="4016550" y="2577825"/>
            <a:chExt cx="711125" cy="703400"/>
          </a:xfrm>
        </p:grpSpPr>
        <p:sp>
          <p:nvSpPr>
            <p:cNvPr id="113" name="Google Shape;113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544850" y="1131625"/>
            <a:ext cx="8054400" cy="36231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4"/>
          <p:cNvSpPr txBox="1"/>
          <p:nvPr>
            <p:ph type="body" idx="1"/>
          </p:nvPr>
        </p:nvSpPr>
        <p:spPr>
          <a:xfrm>
            <a:off x="720000" y="1162775"/>
            <a:ext cx="77040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1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31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241" name="Google Shape;1241;p3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8" name="Google Shape;1268;p31"/>
          <p:cNvSpPr/>
          <p:nvPr/>
        </p:nvSpPr>
        <p:spPr>
          <a:xfrm>
            <a:off x="720063" y="1334950"/>
            <a:ext cx="3477000" cy="6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9" name="Google Shape;1269;p31"/>
          <p:cNvSpPr/>
          <p:nvPr/>
        </p:nvSpPr>
        <p:spPr>
          <a:xfrm>
            <a:off x="720063" y="2241475"/>
            <a:ext cx="3477000" cy="12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70" name="Google Shape;1270;p31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271" name="Google Shape;1271;p3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5" name="Google Shape;1285;p31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286" name="Google Shape;1286;p3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0" name="Google Shape;1300;p31"/>
          <p:cNvSpPr txBox="1"/>
          <p:nvPr>
            <p:ph type="title"/>
          </p:nvPr>
        </p:nvSpPr>
        <p:spPr>
          <a:xfrm>
            <a:off x="9803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1" name="Google Shape;1301;p31"/>
          <p:cNvSpPr txBox="1"/>
          <p:nvPr>
            <p:ph type="subTitle" idx="1"/>
          </p:nvPr>
        </p:nvSpPr>
        <p:spPr>
          <a:xfrm>
            <a:off x="980450" y="2375350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6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2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04" name="Google Shape;1304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1" name="Google Shape;1321;p32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22" name="Google Shape;1322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9" name="Google Shape;1339;p32"/>
          <p:cNvSpPr/>
          <p:nvPr/>
        </p:nvSpPr>
        <p:spPr>
          <a:xfrm>
            <a:off x="4915863" y="1334950"/>
            <a:ext cx="3477000" cy="6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0" name="Google Shape;1340;p32"/>
          <p:cNvSpPr/>
          <p:nvPr/>
        </p:nvSpPr>
        <p:spPr>
          <a:xfrm>
            <a:off x="4915863" y="2241475"/>
            <a:ext cx="3477000" cy="12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1" name="Google Shape;1341;p32"/>
          <p:cNvSpPr txBox="1"/>
          <p:nvPr>
            <p:ph type="title"/>
          </p:nvPr>
        </p:nvSpPr>
        <p:spPr>
          <a:xfrm>
            <a:off x="51761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2" name="Google Shape;1342;p32"/>
          <p:cNvSpPr txBox="1"/>
          <p:nvPr>
            <p:ph type="subTitle" idx="1"/>
          </p:nvPr>
        </p:nvSpPr>
        <p:spPr>
          <a:xfrm>
            <a:off x="5176250" y="2375350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8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3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45" name="Google Shape;1345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2" name="Google Shape;1362;p33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63" name="Google Shape;1363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80" name="Google Shape;1380;p33"/>
          <p:cNvSpPr/>
          <p:nvPr/>
        </p:nvSpPr>
        <p:spPr>
          <a:xfrm>
            <a:off x="719900" y="967725"/>
            <a:ext cx="6438000" cy="304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33"/>
          <p:cNvSpPr txBox="1"/>
          <p:nvPr>
            <p:ph type="title"/>
          </p:nvPr>
        </p:nvSpPr>
        <p:spPr>
          <a:xfrm>
            <a:off x="892047" y="1307100"/>
            <a:ext cx="60939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29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4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384" name="Google Shape;1384;p34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412" name="Google Shape;1412;p3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2" name="Google Shape;1432;p34"/>
          <p:cNvSpPr/>
          <p:nvPr/>
        </p:nvSpPr>
        <p:spPr>
          <a:xfrm>
            <a:off x="509550" y="1672125"/>
            <a:ext cx="8124900" cy="163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3" name="Google Shape;1433;p34"/>
          <p:cNvSpPr txBox="1"/>
          <p:nvPr>
            <p:ph type="title"/>
          </p:nvPr>
        </p:nvSpPr>
        <p:spPr>
          <a:xfrm>
            <a:off x="586050" y="2044352"/>
            <a:ext cx="7971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5"/>
          <p:cNvSpPr/>
          <p:nvPr/>
        </p:nvSpPr>
        <p:spPr>
          <a:xfrm>
            <a:off x="2089475" y="3487225"/>
            <a:ext cx="4965000" cy="107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6" name="Google Shape;1436;p35"/>
          <p:cNvSpPr/>
          <p:nvPr/>
        </p:nvSpPr>
        <p:spPr>
          <a:xfrm>
            <a:off x="1943400" y="1154325"/>
            <a:ext cx="5257200" cy="219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37" name="Google Shape;1437;p35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438" name="Google Shape;1438;p35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5" name="Google Shape;1455;p35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456" name="Google Shape;1456;p35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3" name="Google Shape;1473;p35"/>
          <p:cNvSpPr txBox="1"/>
          <p:nvPr>
            <p:ph type="subTitle" idx="1"/>
          </p:nvPr>
        </p:nvSpPr>
        <p:spPr>
          <a:xfrm>
            <a:off x="2196500" y="3487225"/>
            <a:ext cx="4751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474" name="Google Shape;14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CUSTOM_19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889359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7" name="Google Shape;147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8" name="Google Shape;1478;p36"/>
          <p:cNvSpPr txBox="1"/>
          <p:nvPr>
            <p:ph type="title" idx="2"/>
          </p:nvPr>
        </p:nvSpPr>
        <p:spPr>
          <a:xfrm>
            <a:off x="1078648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9" name="Google Shape;1479;p36"/>
          <p:cNvSpPr txBox="1"/>
          <p:nvPr>
            <p:ph type="subTitle" idx="1"/>
          </p:nvPr>
        </p:nvSpPr>
        <p:spPr>
          <a:xfrm>
            <a:off x="1078648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0" name="Google Shape;1480;p36"/>
          <p:cNvSpPr/>
          <p:nvPr/>
        </p:nvSpPr>
        <p:spPr>
          <a:xfrm>
            <a:off x="849435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1" name="Google Shape;1481;p36"/>
          <p:cNvSpPr txBox="1"/>
          <p:nvPr>
            <p:ph type="title" idx="3"/>
          </p:nvPr>
        </p:nvSpPr>
        <p:spPr>
          <a:xfrm>
            <a:off x="1038724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2" name="Google Shape;1482;p36"/>
          <p:cNvSpPr txBox="1"/>
          <p:nvPr>
            <p:ph type="subTitle" idx="4"/>
          </p:nvPr>
        </p:nvSpPr>
        <p:spPr>
          <a:xfrm>
            <a:off x="1038724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483" name="Google Shape;1483;p36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484" name="Google Shape;1484;p3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1" name="Google Shape;1511;p36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512" name="Google Shape;1512;p3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1534" name="Google Shape;153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1" name="Google Shape;1551;p37"/>
          <p:cNvSpPr/>
          <p:nvPr/>
        </p:nvSpPr>
        <p:spPr>
          <a:xfrm>
            <a:off x="760350" y="1553550"/>
            <a:ext cx="4359900" cy="20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2" name="Google Shape;1552;p37"/>
          <p:cNvSpPr/>
          <p:nvPr/>
        </p:nvSpPr>
        <p:spPr>
          <a:xfrm>
            <a:off x="5601450" y="11806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3" name="Google Shape;1553;p3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1554" name="Google Shape;155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1" name="Google Shape;1571;p37"/>
          <p:cNvSpPr txBox="1"/>
          <p:nvPr>
            <p:ph type="title"/>
          </p:nvPr>
        </p:nvSpPr>
        <p:spPr>
          <a:xfrm>
            <a:off x="819500" y="1730325"/>
            <a:ext cx="4234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2" name="Google Shape;1572;p37"/>
          <p:cNvSpPr txBox="1"/>
          <p:nvPr>
            <p:ph type="subTitle" idx="1"/>
          </p:nvPr>
        </p:nvSpPr>
        <p:spPr>
          <a:xfrm>
            <a:off x="819500" y="2580878"/>
            <a:ext cx="42342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5"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8"/>
          <p:cNvSpPr/>
          <p:nvPr/>
        </p:nvSpPr>
        <p:spPr>
          <a:xfrm>
            <a:off x="4036950" y="1553550"/>
            <a:ext cx="4359900" cy="20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5" name="Google Shape;1575;p38"/>
          <p:cNvSpPr/>
          <p:nvPr/>
        </p:nvSpPr>
        <p:spPr>
          <a:xfrm>
            <a:off x="814050" y="11806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6" name="Google Shape;1576;p38"/>
          <p:cNvSpPr txBox="1"/>
          <p:nvPr>
            <p:ph type="title"/>
          </p:nvPr>
        </p:nvSpPr>
        <p:spPr>
          <a:xfrm>
            <a:off x="4096100" y="1730325"/>
            <a:ext cx="4234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7" name="Google Shape;1577;p38"/>
          <p:cNvSpPr txBox="1"/>
          <p:nvPr>
            <p:ph type="subTitle" idx="1"/>
          </p:nvPr>
        </p:nvSpPr>
        <p:spPr>
          <a:xfrm>
            <a:off x="4096100" y="2580878"/>
            <a:ext cx="42342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8" name="Google Shape;1578;p38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1579" name="Google Shape;1579;p3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6" name="Google Shape;1606;p38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1607" name="Google Shape;1607;p3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629" name="Google Shape;1629;p3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6" name="Google Shape;1656;p39"/>
          <p:cNvSpPr/>
          <p:nvPr/>
        </p:nvSpPr>
        <p:spPr>
          <a:xfrm>
            <a:off x="72000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7" name="Google Shape;1657;p39"/>
          <p:cNvSpPr/>
          <p:nvPr/>
        </p:nvSpPr>
        <p:spPr>
          <a:xfrm>
            <a:off x="3336675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8" name="Google Shape;1658;p39"/>
          <p:cNvSpPr/>
          <p:nvPr/>
        </p:nvSpPr>
        <p:spPr>
          <a:xfrm>
            <a:off x="595335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9" name="Google Shape;1659;p39"/>
          <p:cNvSpPr/>
          <p:nvPr/>
        </p:nvSpPr>
        <p:spPr>
          <a:xfrm>
            <a:off x="13903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0" name="Google Shape;1660;p39"/>
          <p:cNvSpPr/>
          <p:nvPr/>
        </p:nvSpPr>
        <p:spPr>
          <a:xfrm>
            <a:off x="400710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1" name="Google Shape;1661;p39"/>
          <p:cNvSpPr/>
          <p:nvPr/>
        </p:nvSpPr>
        <p:spPr>
          <a:xfrm>
            <a:off x="66238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2" name="Google Shape;1662;p39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663" name="Google Shape;1663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3" name="Google Shape;1683;p39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684" name="Google Shape;1684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4" name="Google Shape;170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5" name="Google Shape;1705;p39"/>
          <p:cNvSpPr txBox="1"/>
          <p:nvPr>
            <p:ph type="title" idx="2"/>
          </p:nvPr>
        </p:nvSpPr>
        <p:spPr>
          <a:xfrm>
            <a:off x="8360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6" name="Google Shape;1706;p39"/>
          <p:cNvSpPr txBox="1"/>
          <p:nvPr>
            <p:ph type="subTitle" idx="1"/>
          </p:nvPr>
        </p:nvSpPr>
        <p:spPr>
          <a:xfrm>
            <a:off x="836025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7" name="Google Shape;1707;p39"/>
          <p:cNvSpPr txBox="1"/>
          <p:nvPr>
            <p:ph type="title" idx="3"/>
          </p:nvPr>
        </p:nvSpPr>
        <p:spPr>
          <a:xfrm>
            <a:off x="34526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8" name="Google Shape;1708;p39"/>
          <p:cNvSpPr txBox="1"/>
          <p:nvPr>
            <p:ph type="subTitle" idx="4"/>
          </p:nvPr>
        </p:nvSpPr>
        <p:spPr>
          <a:xfrm>
            <a:off x="3452627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9" name="Google Shape;1709;p39"/>
          <p:cNvSpPr txBox="1"/>
          <p:nvPr>
            <p:ph type="title" idx="5"/>
          </p:nvPr>
        </p:nvSpPr>
        <p:spPr>
          <a:xfrm>
            <a:off x="606937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0" name="Google Shape;1710;p39"/>
          <p:cNvSpPr txBox="1"/>
          <p:nvPr>
            <p:ph type="subTitle" idx="6"/>
          </p:nvPr>
        </p:nvSpPr>
        <p:spPr>
          <a:xfrm>
            <a:off x="6069378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"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0"/>
          <p:cNvSpPr/>
          <p:nvPr/>
        </p:nvSpPr>
        <p:spPr>
          <a:xfrm>
            <a:off x="840961" y="1332475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3" name="Google Shape;1713;p40"/>
          <p:cNvSpPr/>
          <p:nvPr/>
        </p:nvSpPr>
        <p:spPr>
          <a:xfrm>
            <a:off x="3371317" y="1332475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14" name="Google Shape;1714;p40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715" name="Google Shape;1715;p4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5" name="Google Shape;173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6" name="Google Shape;1736;p40"/>
          <p:cNvSpPr txBox="1"/>
          <p:nvPr>
            <p:ph type="title" idx="2"/>
          </p:nvPr>
        </p:nvSpPr>
        <p:spPr>
          <a:xfrm>
            <a:off x="933674" y="14739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7" name="Google Shape;1737;p40"/>
          <p:cNvSpPr txBox="1"/>
          <p:nvPr>
            <p:ph type="subTitle" idx="1"/>
          </p:nvPr>
        </p:nvSpPr>
        <p:spPr>
          <a:xfrm>
            <a:off x="953231" y="1884428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8" name="Google Shape;1738;p40"/>
          <p:cNvSpPr txBox="1"/>
          <p:nvPr>
            <p:ph type="title" idx="3"/>
          </p:nvPr>
        </p:nvSpPr>
        <p:spPr>
          <a:xfrm>
            <a:off x="3464030" y="14739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9" name="Google Shape;1739;p40"/>
          <p:cNvSpPr txBox="1"/>
          <p:nvPr>
            <p:ph type="subTitle" idx="4"/>
          </p:nvPr>
        </p:nvSpPr>
        <p:spPr>
          <a:xfrm>
            <a:off x="3483587" y="1884428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0" name="Google Shape;1740;p40"/>
          <p:cNvSpPr/>
          <p:nvPr/>
        </p:nvSpPr>
        <p:spPr>
          <a:xfrm>
            <a:off x="840961" y="2975272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40"/>
          <p:cNvSpPr/>
          <p:nvPr/>
        </p:nvSpPr>
        <p:spPr>
          <a:xfrm>
            <a:off x="3371317" y="2975272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2" name="Google Shape;1742;p40"/>
          <p:cNvSpPr txBox="1"/>
          <p:nvPr>
            <p:ph type="title" idx="5"/>
          </p:nvPr>
        </p:nvSpPr>
        <p:spPr>
          <a:xfrm>
            <a:off x="953231" y="311677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3" name="Google Shape;1743;p40"/>
          <p:cNvSpPr txBox="1"/>
          <p:nvPr>
            <p:ph type="subTitle" idx="6"/>
          </p:nvPr>
        </p:nvSpPr>
        <p:spPr>
          <a:xfrm>
            <a:off x="953231" y="3527225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4" name="Google Shape;1744;p40"/>
          <p:cNvSpPr txBox="1"/>
          <p:nvPr>
            <p:ph type="title" idx="7"/>
          </p:nvPr>
        </p:nvSpPr>
        <p:spPr>
          <a:xfrm>
            <a:off x="3483587" y="311677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5" name="Google Shape;1745;p40"/>
          <p:cNvSpPr txBox="1"/>
          <p:nvPr>
            <p:ph type="subTitle" idx="8"/>
          </p:nvPr>
        </p:nvSpPr>
        <p:spPr>
          <a:xfrm>
            <a:off x="3483587" y="3527225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47110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>
            <a:off x="24030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>
            <a:off x="14344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>
            <a:off x="56796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42" y="15"/>
            <a:ext cx="2854763" cy="2416971"/>
            <a:chOff x="5876925" y="1069000"/>
            <a:chExt cx="1135275" cy="961175"/>
          </a:xfrm>
        </p:grpSpPr>
        <p:sp>
          <p:nvSpPr>
            <p:cNvPr id="139" name="Google Shape;139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10800000">
            <a:off x="6289241" y="2726525"/>
            <a:ext cx="2854763" cy="2416971"/>
            <a:chOff x="5876925" y="1069000"/>
            <a:chExt cx="1135275" cy="961175"/>
          </a:xfrm>
        </p:grpSpPr>
        <p:sp>
          <p:nvSpPr>
            <p:cNvPr id="154" name="Google Shape;154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8" name="Google Shape;16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5"/>
          <p:cNvSpPr txBox="1"/>
          <p:nvPr>
            <p:ph type="title" idx="2"/>
          </p:nvPr>
        </p:nvSpPr>
        <p:spPr>
          <a:xfrm>
            <a:off x="1596600" y="2832675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type="title" idx="3"/>
          </p:nvPr>
        </p:nvSpPr>
        <p:spPr>
          <a:xfrm>
            <a:off x="4873197" y="2832684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5"/>
          <p:cNvSpPr txBox="1"/>
          <p:nvPr>
            <p:ph type="subTitle" idx="1"/>
          </p:nvPr>
        </p:nvSpPr>
        <p:spPr>
          <a:xfrm>
            <a:off x="4873200" y="3320313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5"/>
          <p:cNvSpPr txBox="1"/>
          <p:nvPr>
            <p:ph type="subTitle" idx="4"/>
          </p:nvPr>
        </p:nvSpPr>
        <p:spPr>
          <a:xfrm>
            <a:off x="1596600" y="3320317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" name="Google Shape;1747;p41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1748" name="Google Shape;1748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62" name="Google Shape;1762;p41"/>
          <p:cNvSpPr/>
          <p:nvPr/>
        </p:nvSpPr>
        <p:spPr>
          <a:xfrm>
            <a:off x="71985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3" name="Google Shape;1763;p41"/>
          <p:cNvSpPr/>
          <p:nvPr/>
        </p:nvSpPr>
        <p:spPr>
          <a:xfrm>
            <a:off x="343590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4" name="Google Shape;1764;p41"/>
          <p:cNvSpPr/>
          <p:nvPr/>
        </p:nvSpPr>
        <p:spPr>
          <a:xfrm>
            <a:off x="615180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5" name="Google Shape;1765;p41"/>
          <p:cNvSpPr/>
          <p:nvPr/>
        </p:nvSpPr>
        <p:spPr>
          <a:xfrm>
            <a:off x="101430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41"/>
          <p:cNvSpPr/>
          <p:nvPr/>
        </p:nvSpPr>
        <p:spPr>
          <a:xfrm>
            <a:off x="372105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7" name="Google Shape;1767;p41"/>
          <p:cNvSpPr/>
          <p:nvPr/>
        </p:nvSpPr>
        <p:spPr>
          <a:xfrm>
            <a:off x="642780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8" name="Google Shape;1768;p41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1769" name="Google Shape;1769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9" name="Google Shape;1789;p41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1790" name="Google Shape;1790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1811" name="Google Shape;1811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25" name="Google Shape;18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6" name="Google Shape;1826;p41"/>
          <p:cNvSpPr txBox="1"/>
          <p:nvPr>
            <p:ph type="title" idx="2"/>
          </p:nvPr>
        </p:nvSpPr>
        <p:spPr>
          <a:xfrm>
            <a:off x="738300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7" name="Google Shape;1827;p41"/>
          <p:cNvSpPr txBox="1"/>
          <p:nvPr>
            <p:ph type="subTitle" idx="1"/>
          </p:nvPr>
        </p:nvSpPr>
        <p:spPr>
          <a:xfrm>
            <a:off x="738300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41"/>
          <p:cNvSpPr txBox="1"/>
          <p:nvPr>
            <p:ph type="title" idx="3"/>
          </p:nvPr>
        </p:nvSpPr>
        <p:spPr>
          <a:xfrm>
            <a:off x="3445088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9" name="Google Shape;1829;p41"/>
          <p:cNvSpPr txBox="1"/>
          <p:nvPr>
            <p:ph type="subTitle" idx="4"/>
          </p:nvPr>
        </p:nvSpPr>
        <p:spPr>
          <a:xfrm>
            <a:off x="3445088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41"/>
          <p:cNvSpPr txBox="1"/>
          <p:nvPr>
            <p:ph type="title" idx="5"/>
          </p:nvPr>
        </p:nvSpPr>
        <p:spPr>
          <a:xfrm>
            <a:off x="6151950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1" name="Google Shape;1831;p41"/>
          <p:cNvSpPr txBox="1"/>
          <p:nvPr>
            <p:ph type="subTitle" idx="6"/>
          </p:nvPr>
        </p:nvSpPr>
        <p:spPr>
          <a:xfrm>
            <a:off x="6151951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0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42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834" name="Google Shape;1834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49" name="Google Shape;1849;p42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850" name="Google Shape;1850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5" name="Google Shape;1865;p42"/>
          <p:cNvSpPr txBox="1"/>
          <p:nvPr>
            <p:ph type="title"/>
          </p:nvPr>
        </p:nvSpPr>
        <p:spPr>
          <a:xfrm>
            <a:off x="2351662" y="313611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6" name="Google Shape;1866;p42"/>
          <p:cNvSpPr txBox="1"/>
          <p:nvPr>
            <p:ph type="subTitle" idx="1"/>
          </p:nvPr>
        </p:nvSpPr>
        <p:spPr>
          <a:xfrm>
            <a:off x="2351662" y="354656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42"/>
          <p:cNvSpPr txBox="1"/>
          <p:nvPr>
            <p:ph type="title" idx="2"/>
          </p:nvPr>
        </p:nvSpPr>
        <p:spPr>
          <a:xfrm>
            <a:off x="2351668" y="136593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8" name="Google Shape;1868;p42"/>
          <p:cNvSpPr txBox="1"/>
          <p:nvPr>
            <p:ph type="subTitle" idx="3"/>
          </p:nvPr>
        </p:nvSpPr>
        <p:spPr>
          <a:xfrm>
            <a:off x="2351668" y="177638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42"/>
          <p:cNvSpPr txBox="1"/>
          <p:nvPr>
            <p:ph type="title" idx="4"/>
          </p:nvPr>
        </p:nvSpPr>
        <p:spPr>
          <a:xfrm>
            <a:off x="4642462" y="313611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0" name="Google Shape;1870;p42"/>
          <p:cNvSpPr txBox="1"/>
          <p:nvPr>
            <p:ph type="subTitle" idx="5"/>
          </p:nvPr>
        </p:nvSpPr>
        <p:spPr>
          <a:xfrm>
            <a:off x="4642462" y="354656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42"/>
          <p:cNvSpPr txBox="1"/>
          <p:nvPr>
            <p:ph type="title" idx="6"/>
          </p:nvPr>
        </p:nvSpPr>
        <p:spPr>
          <a:xfrm>
            <a:off x="4642468" y="136593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2" name="Google Shape;1872;p42"/>
          <p:cNvSpPr txBox="1"/>
          <p:nvPr>
            <p:ph type="subTitle" idx="7"/>
          </p:nvPr>
        </p:nvSpPr>
        <p:spPr>
          <a:xfrm>
            <a:off x="4642468" y="177638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42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43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1876" name="Google Shape;1876;p4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4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4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4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6" name="Google Shape;1896;p43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897" name="Google Shape;1897;p4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2" name="Google Shape;1912;p43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913" name="Google Shape;1913;p4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8" name="Google Shape;1928;p43"/>
          <p:cNvSpPr/>
          <p:nvPr/>
        </p:nvSpPr>
        <p:spPr>
          <a:xfrm>
            <a:off x="2043150" y="1618225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9" name="Google Shape;1929;p43"/>
          <p:cNvSpPr/>
          <p:nvPr/>
        </p:nvSpPr>
        <p:spPr>
          <a:xfrm>
            <a:off x="6111300" y="1618360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0" name="Google Shape;1930;p43"/>
          <p:cNvSpPr/>
          <p:nvPr/>
        </p:nvSpPr>
        <p:spPr>
          <a:xfrm>
            <a:off x="2043150" y="3288650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43"/>
          <p:cNvSpPr/>
          <p:nvPr/>
        </p:nvSpPr>
        <p:spPr>
          <a:xfrm>
            <a:off x="6111300" y="3288785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2" name="Google Shape;1932;p43"/>
          <p:cNvSpPr/>
          <p:nvPr/>
        </p:nvSpPr>
        <p:spPr>
          <a:xfrm>
            <a:off x="719989" y="16181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3" name="Google Shape;1933;p43"/>
          <p:cNvSpPr/>
          <p:nvPr/>
        </p:nvSpPr>
        <p:spPr>
          <a:xfrm>
            <a:off x="719989" y="3281875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4" name="Google Shape;1934;p43"/>
          <p:cNvSpPr/>
          <p:nvPr/>
        </p:nvSpPr>
        <p:spPr>
          <a:xfrm>
            <a:off x="4788139" y="161825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5" name="Google Shape;1935;p43"/>
          <p:cNvSpPr/>
          <p:nvPr/>
        </p:nvSpPr>
        <p:spPr>
          <a:xfrm>
            <a:off x="4788139" y="3282025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6" name="Google Shape;1936;p43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1937" name="Google Shape;1937;p4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7" name="Google Shape;195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8" name="Google Shape;1958;p43"/>
          <p:cNvSpPr txBox="1"/>
          <p:nvPr>
            <p:ph type="title" idx="2"/>
          </p:nvPr>
        </p:nvSpPr>
        <p:spPr>
          <a:xfrm>
            <a:off x="221038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9" name="Google Shape;1959;p43"/>
          <p:cNvSpPr txBox="1"/>
          <p:nvPr>
            <p:ph type="subTitle" idx="1"/>
          </p:nvPr>
        </p:nvSpPr>
        <p:spPr>
          <a:xfrm>
            <a:off x="2210388" y="2008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0" name="Google Shape;1960;p43"/>
          <p:cNvSpPr txBox="1"/>
          <p:nvPr>
            <p:ph type="title" idx="3"/>
          </p:nvPr>
        </p:nvSpPr>
        <p:spPr>
          <a:xfrm>
            <a:off x="6278545" y="16184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1" name="Google Shape;1961;p43"/>
          <p:cNvSpPr txBox="1"/>
          <p:nvPr>
            <p:ph type="subTitle" idx="4"/>
          </p:nvPr>
        </p:nvSpPr>
        <p:spPr>
          <a:xfrm>
            <a:off x="6278541" y="20084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43"/>
          <p:cNvSpPr txBox="1"/>
          <p:nvPr>
            <p:ph type="title" idx="5"/>
          </p:nvPr>
        </p:nvSpPr>
        <p:spPr>
          <a:xfrm>
            <a:off x="2210388" y="32962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3" name="Google Shape;1963;p43"/>
          <p:cNvSpPr txBox="1"/>
          <p:nvPr>
            <p:ph type="subTitle" idx="6"/>
          </p:nvPr>
        </p:nvSpPr>
        <p:spPr>
          <a:xfrm>
            <a:off x="2210388" y="3686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4" name="Google Shape;1964;p43"/>
          <p:cNvSpPr txBox="1"/>
          <p:nvPr>
            <p:ph type="title" idx="7"/>
          </p:nvPr>
        </p:nvSpPr>
        <p:spPr>
          <a:xfrm>
            <a:off x="6278545" y="32963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5" name="Google Shape;1965;p43"/>
          <p:cNvSpPr txBox="1"/>
          <p:nvPr>
            <p:ph type="subTitle" idx="8"/>
          </p:nvPr>
        </p:nvSpPr>
        <p:spPr>
          <a:xfrm>
            <a:off x="6278541" y="36864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0"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44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1968" name="Google Shape;1968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8" name="Google Shape;1988;p44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989" name="Google Shape;1989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09" name="Google Shape;2009;p44"/>
          <p:cNvSpPr/>
          <p:nvPr/>
        </p:nvSpPr>
        <p:spPr>
          <a:xfrm>
            <a:off x="5643000" y="1313550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0" name="Google Shape;201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1" name="Google Shape;2011;p44"/>
          <p:cNvSpPr txBox="1"/>
          <p:nvPr>
            <p:ph type="title" idx="2"/>
          </p:nvPr>
        </p:nvSpPr>
        <p:spPr>
          <a:xfrm>
            <a:off x="5844111" y="1313599"/>
            <a:ext cx="237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2" name="Google Shape;2012;p44"/>
          <p:cNvSpPr txBox="1"/>
          <p:nvPr>
            <p:ph type="subTitle" idx="1"/>
          </p:nvPr>
        </p:nvSpPr>
        <p:spPr>
          <a:xfrm>
            <a:off x="5844106" y="1676502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3" name="Google Shape;2013;p44"/>
          <p:cNvSpPr/>
          <p:nvPr/>
        </p:nvSpPr>
        <p:spPr>
          <a:xfrm>
            <a:off x="5643000" y="2442375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4" name="Google Shape;2014;p44"/>
          <p:cNvSpPr txBox="1"/>
          <p:nvPr>
            <p:ph type="title" idx="3"/>
          </p:nvPr>
        </p:nvSpPr>
        <p:spPr>
          <a:xfrm>
            <a:off x="5844111" y="2442412"/>
            <a:ext cx="2378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5" name="Google Shape;2015;p44"/>
          <p:cNvSpPr txBox="1"/>
          <p:nvPr>
            <p:ph type="subTitle" idx="4"/>
          </p:nvPr>
        </p:nvSpPr>
        <p:spPr>
          <a:xfrm>
            <a:off x="5844106" y="2805327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6" name="Google Shape;2016;p44"/>
          <p:cNvSpPr/>
          <p:nvPr/>
        </p:nvSpPr>
        <p:spPr>
          <a:xfrm>
            <a:off x="5643000" y="3571199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7" name="Google Shape;2017;p44"/>
          <p:cNvSpPr txBox="1"/>
          <p:nvPr>
            <p:ph type="title" idx="5"/>
          </p:nvPr>
        </p:nvSpPr>
        <p:spPr>
          <a:xfrm>
            <a:off x="5844111" y="3571236"/>
            <a:ext cx="2378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8" name="Google Shape;2018;p44"/>
          <p:cNvSpPr txBox="1"/>
          <p:nvPr>
            <p:ph type="subTitle" idx="6"/>
          </p:nvPr>
        </p:nvSpPr>
        <p:spPr>
          <a:xfrm>
            <a:off x="5844106" y="3934152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0" name="Google Shape;2020;p45"/>
          <p:cNvGrpSpPr/>
          <p:nvPr/>
        </p:nvGrpSpPr>
        <p:grpSpPr>
          <a:xfrm flipH="1">
            <a:off x="-13839" y="40"/>
            <a:ext cx="1637733" cy="4339502"/>
            <a:chOff x="2771175" y="2473050"/>
            <a:chExt cx="613475" cy="1625525"/>
          </a:xfrm>
        </p:grpSpPr>
        <p:sp>
          <p:nvSpPr>
            <p:cNvPr id="2021" name="Google Shape;2021;p45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36" name="Google Shape;2036;p45"/>
          <p:cNvGrpSpPr/>
          <p:nvPr/>
        </p:nvGrpSpPr>
        <p:grpSpPr>
          <a:xfrm>
            <a:off x="7520011" y="40"/>
            <a:ext cx="1637733" cy="4339502"/>
            <a:chOff x="2771175" y="2473050"/>
            <a:chExt cx="613475" cy="1625525"/>
          </a:xfrm>
        </p:grpSpPr>
        <p:sp>
          <p:nvSpPr>
            <p:cNvPr id="2037" name="Google Shape;2037;p45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2" name="Google Shape;2052;p45"/>
          <p:cNvSpPr/>
          <p:nvPr/>
        </p:nvSpPr>
        <p:spPr>
          <a:xfrm>
            <a:off x="9580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3" name="Google Shape;2053;p45"/>
          <p:cNvSpPr/>
          <p:nvPr/>
        </p:nvSpPr>
        <p:spPr>
          <a:xfrm>
            <a:off x="34456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4" name="Google Shape;2054;p45"/>
          <p:cNvSpPr/>
          <p:nvPr/>
        </p:nvSpPr>
        <p:spPr>
          <a:xfrm>
            <a:off x="59332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5" name="Google Shape;2055;p45"/>
          <p:cNvSpPr/>
          <p:nvPr/>
        </p:nvSpPr>
        <p:spPr>
          <a:xfrm>
            <a:off x="958075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6" name="Google Shape;2056;p45"/>
          <p:cNvSpPr/>
          <p:nvPr/>
        </p:nvSpPr>
        <p:spPr>
          <a:xfrm>
            <a:off x="3445675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7" name="Google Shape;2057;p45"/>
          <p:cNvSpPr/>
          <p:nvPr/>
        </p:nvSpPr>
        <p:spPr>
          <a:xfrm>
            <a:off x="5933275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8" name="Google Shape;2058;p45"/>
          <p:cNvSpPr/>
          <p:nvPr/>
        </p:nvSpPr>
        <p:spPr>
          <a:xfrm>
            <a:off x="5913625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9" name="Google Shape;2059;p45"/>
          <p:cNvSpPr/>
          <p:nvPr/>
        </p:nvSpPr>
        <p:spPr>
          <a:xfrm>
            <a:off x="3435850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0" name="Google Shape;2060;p45"/>
          <p:cNvSpPr/>
          <p:nvPr/>
        </p:nvSpPr>
        <p:spPr>
          <a:xfrm>
            <a:off x="958075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1" name="Google Shape;2061;p45"/>
          <p:cNvSpPr/>
          <p:nvPr/>
        </p:nvSpPr>
        <p:spPr>
          <a:xfrm>
            <a:off x="591362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2" name="Google Shape;2062;p45"/>
          <p:cNvSpPr/>
          <p:nvPr/>
        </p:nvSpPr>
        <p:spPr>
          <a:xfrm>
            <a:off x="3435850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3" name="Google Shape;2063;p45"/>
          <p:cNvSpPr/>
          <p:nvPr/>
        </p:nvSpPr>
        <p:spPr>
          <a:xfrm>
            <a:off x="95807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4" name="Google Shape;206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5" name="Google Shape;2065;p45"/>
          <p:cNvSpPr txBox="1"/>
          <p:nvPr>
            <p:ph type="title" idx="2"/>
          </p:nvPr>
        </p:nvSpPr>
        <p:spPr>
          <a:xfrm>
            <a:off x="1101175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6" name="Google Shape;2066;p45"/>
          <p:cNvSpPr txBox="1"/>
          <p:nvPr>
            <p:ph type="subTitle" idx="1"/>
          </p:nvPr>
        </p:nvSpPr>
        <p:spPr>
          <a:xfrm>
            <a:off x="1101175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7" name="Google Shape;2067;p45"/>
          <p:cNvSpPr txBox="1"/>
          <p:nvPr>
            <p:ph type="title" idx="3"/>
          </p:nvPr>
        </p:nvSpPr>
        <p:spPr>
          <a:xfrm>
            <a:off x="3578951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8" name="Google Shape;2068;p45"/>
          <p:cNvSpPr txBox="1"/>
          <p:nvPr>
            <p:ph type="subTitle" idx="4"/>
          </p:nvPr>
        </p:nvSpPr>
        <p:spPr>
          <a:xfrm>
            <a:off x="3578951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9" name="Google Shape;2069;p45"/>
          <p:cNvSpPr txBox="1"/>
          <p:nvPr>
            <p:ph type="title" idx="5"/>
          </p:nvPr>
        </p:nvSpPr>
        <p:spPr>
          <a:xfrm>
            <a:off x="1101175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0" name="Google Shape;2070;p45"/>
          <p:cNvSpPr txBox="1"/>
          <p:nvPr>
            <p:ph type="subTitle" idx="6"/>
          </p:nvPr>
        </p:nvSpPr>
        <p:spPr>
          <a:xfrm>
            <a:off x="1101175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1" name="Google Shape;2071;p45"/>
          <p:cNvSpPr txBox="1"/>
          <p:nvPr>
            <p:ph type="title" idx="7"/>
          </p:nvPr>
        </p:nvSpPr>
        <p:spPr>
          <a:xfrm>
            <a:off x="3578951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2" name="Google Shape;2072;p45"/>
          <p:cNvSpPr txBox="1"/>
          <p:nvPr>
            <p:ph type="subTitle" idx="8"/>
          </p:nvPr>
        </p:nvSpPr>
        <p:spPr>
          <a:xfrm>
            <a:off x="3578951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3" name="Google Shape;2073;p45"/>
          <p:cNvSpPr txBox="1"/>
          <p:nvPr>
            <p:ph type="title" idx="9"/>
          </p:nvPr>
        </p:nvSpPr>
        <p:spPr>
          <a:xfrm>
            <a:off x="6056727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4" name="Google Shape;2074;p45"/>
          <p:cNvSpPr txBox="1"/>
          <p:nvPr>
            <p:ph type="subTitle" idx="13"/>
          </p:nvPr>
        </p:nvSpPr>
        <p:spPr>
          <a:xfrm>
            <a:off x="6056727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5" name="Google Shape;2075;p45"/>
          <p:cNvSpPr txBox="1"/>
          <p:nvPr>
            <p:ph type="title" idx="14"/>
          </p:nvPr>
        </p:nvSpPr>
        <p:spPr>
          <a:xfrm>
            <a:off x="6056727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6" name="Google Shape;2076;p45"/>
          <p:cNvSpPr txBox="1"/>
          <p:nvPr>
            <p:ph type="subTitle" idx="15"/>
          </p:nvPr>
        </p:nvSpPr>
        <p:spPr>
          <a:xfrm>
            <a:off x="6056727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7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oogle Shape;2078;p46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2079" name="Google Shape;2079;p4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4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4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9" name="Google Shape;2099;p46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2100" name="Google Shape;2100;p4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20" name="Google Shape;2120;p46"/>
          <p:cNvSpPr/>
          <p:nvPr/>
        </p:nvSpPr>
        <p:spPr>
          <a:xfrm>
            <a:off x="9580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1" name="Google Shape;2121;p46"/>
          <p:cNvSpPr/>
          <p:nvPr/>
        </p:nvSpPr>
        <p:spPr>
          <a:xfrm>
            <a:off x="34456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2" name="Google Shape;2122;p46"/>
          <p:cNvSpPr/>
          <p:nvPr/>
        </p:nvSpPr>
        <p:spPr>
          <a:xfrm>
            <a:off x="59332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3" name="Google Shape;2123;p46"/>
          <p:cNvSpPr/>
          <p:nvPr/>
        </p:nvSpPr>
        <p:spPr>
          <a:xfrm>
            <a:off x="2197013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4" name="Google Shape;2124;p46"/>
          <p:cNvSpPr/>
          <p:nvPr/>
        </p:nvSpPr>
        <p:spPr>
          <a:xfrm>
            <a:off x="4684613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5" name="Google Shape;2125;p46"/>
          <p:cNvSpPr/>
          <p:nvPr/>
        </p:nvSpPr>
        <p:spPr>
          <a:xfrm>
            <a:off x="4664963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6" name="Google Shape;2126;p46"/>
          <p:cNvSpPr/>
          <p:nvPr/>
        </p:nvSpPr>
        <p:spPr>
          <a:xfrm>
            <a:off x="2187188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7" name="Google Shape;2127;p46"/>
          <p:cNvSpPr/>
          <p:nvPr/>
        </p:nvSpPr>
        <p:spPr>
          <a:xfrm>
            <a:off x="591362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8" name="Google Shape;2128;p46"/>
          <p:cNvSpPr/>
          <p:nvPr/>
        </p:nvSpPr>
        <p:spPr>
          <a:xfrm>
            <a:off x="3435850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9" name="Google Shape;2129;p46"/>
          <p:cNvSpPr/>
          <p:nvPr/>
        </p:nvSpPr>
        <p:spPr>
          <a:xfrm>
            <a:off x="95807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0" name="Google Shape;213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1" name="Google Shape;2131;p46"/>
          <p:cNvSpPr txBox="1"/>
          <p:nvPr>
            <p:ph type="title" idx="2"/>
          </p:nvPr>
        </p:nvSpPr>
        <p:spPr>
          <a:xfrm>
            <a:off x="1101175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2" name="Google Shape;2132;p46"/>
          <p:cNvSpPr txBox="1"/>
          <p:nvPr>
            <p:ph type="subTitle" idx="1"/>
          </p:nvPr>
        </p:nvSpPr>
        <p:spPr>
          <a:xfrm>
            <a:off x="1101175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3" name="Google Shape;2133;p46"/>
          <p:cNvSpPr txBox="1"/>
          <p:nvPr>
            <p:ph type="title" idx="3"/>
          </p:nvPr>
        </p:nvSpPr>
        <p:spPr>
          <a:xfrm>
            <a:off x="3578951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4" name="Google Shape;2134;p46"/>
          <p:cNvSpPr txBox="1"/>
          <p:nvPr>
            <p:ph type="subTitle" idx="4"/>
          </p:nvPr>
        </p:nvSpPr>
        <p:spPr>
          <a:xfrm>
            <a:off x="3578951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5" name="Google Shape;2135;p46"/>
          <p:cNvSpPr txBox="1"/>
          <p:nvPr>
            <p:ph type="title" idx="5"/>
          </p:nvPr>
        </p:nvSpPr>
        <p:spPr>
          <a:xfrm>
            <a:off x="2330288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6" name="Google Shape;2136;p46"/>
          <p:cNvSpPr txBox="1"/>
          <p:nvPr>
            <p:ph type="subTitle" idx="6"/>
          </p:nvPr>
        </p:nvSpPr>
        <p:spPr>
          <a:xfrm>
            <a:off x="2330288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7" name="Google Shape;2137;p46"/>
          <p:cNvSpPr txBox="1"/>
          <p:nvPr>
            <p:ph type="title" idx="7"/>
          </p:nvPr>
        </p:nvSpPr>
        <p:spPr>
          <a:xfrm>
            <a:off x="6056727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8" name="Google Shape;2138;p46"/>
          <p:cNvSpPr txBox="1"/>
          <p:nvPr>
            <p:ph type="subTitle" idx="8"/>
          </p:nvPr>
        </p:nvSpPr>
        <p:spPr>
          <a:xfrm>
            <a:off x="6056727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9" name="Google Shape;2139;p46"/>
          <p:cNvSpPr txBox="1"/>
          <p:nvPr>
            <p:ph type="title" idx="9"/>
          </p:nvPr>
        </p:nvSpPr>
        <p:spPr>
          <a:xfrm>
            <a:off x="4808064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0" name="Google Shape;2140;p46"/>
          <p:cNvSpPr txBox="1"/>
          <p:nvPr>
            <p:ph type="subTitle" idx="13"/>
          </p:nvPr>
        </p:nvSpPr>
        <p:spPr>
          <a:xfrm>
            <a:off x="4808064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7"/>
          <p:cNvSpPr/>
          <p:nvPr/>
        </p:nvSpPr>
        <p:spPr>
          <a:xfrm>
            <a:off x="3040575" y="3974100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3" name="Google Shape;2143;p47"/>
          <p:cNvSpPr/>
          <p:nvPr/>
        </p:nvSpPr>
        <p:spPr>
          <a:xfrm>
            <a:off x="4699350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4" name="Google Shape;2144;p47"/>
          <p:cNvSpPr/>
          <p:nvPr/>
        </p:nvSpPr>
        <p:spPr>
          <a:xfrm>
            <a:off x="46993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5" name="Google Shape;2145;p47"/>
          <p:cNvSpPr/>
          <p:nvPr/>
        </p:nvSpPr>
        <p:spPr>
          <a:xfrm>
            <a:off x="1381975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6" name="Google Shape;2146;p47"/>
          <p:cNvSpPr/>
          <p:nvPr/>
        </p:nvSpPr>
        <p:spPr>
          <a:xfrm>
            <a:off x="13819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7" name="Google Shape;2147;p47"/>
          <p:cNvSpPr/>
          <p:nvPr/>
        </p:nvSpPr>
        <p:spPr>
          <a:xfrm>
            <a:off x="3040675" y="3120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8" name="Google Shape;2148;p47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149" name="Google Shape;2149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69" name="Google Shape;2169;p47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170" name="Google Shape;2170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90" name="Google Shape;2190;p47"/>
          <p:cNvSpPr txBox="1"/>
          <p:nvPr>
            <p:ph type="title" hasCustomPrompt="1"/>
          </p:nvPr>
        </p:nvSpPr>
        <p:spPr>
          <a:xfrm>
            <a:off x="1381975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1" name="Google Shape;2191;p47"/>
          <p:cNvSpPr txBox="1"/>
          <p:nvPr>
            <p:ph type="subTitle" idx="1"/>
          </p:nvPr>
        </p:nvSpPr>
        <p:spPr>
          <a:xfrm>
            <a:off x="13819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192" name="Google Shape;2192;p47"/>
          <p:cNvSpPr txBox="1"/>
          <p:nvPr>
            <p:ph type="title" idx="2" hasCustomPrompt="1"/>
          </p:nvPr>
        </p:nvSpPr>
        <p:spPr>
          <a:xfrm>
            <a:off x="4699350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3" name="Google Shape;2193;p47"/>
          <p:cNvSpPr txBox="1"/>
          <p:nvPr>
            <p:ph type="subTitle" idx="3"/>
          </p:nvPr>
        </p:nvSpPr>
        <p:spPr>
          <a:xfrm>
            <a:off x="46993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194" name="Google Shape;2194;p47"/>
          <p:cNvSpPr txBox="1"/>
          <p:nvPr>
            <p:ph type="title" idx="4" hasCustomPrompt="1"/>
          </p:nvPr>
        </p:nvSpPr>
        <p:spPr>
          <a:xfrm>
            <a:off x="3040675" y="3175325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5" name="Google Shape;2195;p47"/>
          <p:cNvSpPr txBox="1"/>
          <p:nvPr>
            <p:ph type="subTitle" idx="5"/>
          </p:nvPr>
        </p:nvSpPr>
        <p:spPr>
          <a:xfrm>
            <a:off x="3040675" y="4051950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196" name="Google Shape;2196;p47"/>
          <p:cNvSpPr txBox="1"/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1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8"/>
          <p:cNvSpPr/>
          <p:nvPr/>
        </p:nvSpPr>
        <p:spPr>
          <a:xfrm>
            <a:off x="4889838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9" name="Google Shape;2199;p48"/>
          <p:cNvSpPr/>
          <p:nvPr/>
        </p:nvSpPr>
        <p:spPr>
          <a:xfrm>
            <a:off x="48898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0" name="Google Shape;2200;p48"/>
          <p:cNvSpPr/>
          <p:nvPr/>
        </p:nvSpPr>
        <p:spPr>
          <a:xfrm>
            <a:off x="1191463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1" name="Google Shape;2201;p48"/>
          <p:cNvSpPr/>
          <p:nvPr/>
        </p:nvSpPr>
        <p:spPr>
          <a:xfrm>
            <a:off x="11914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2" name="Google Shape;2202;p48"/>
          <p:cNvSpPr txBox="1"/>
          <p:nvPr>
            <p:ph type="title" hasCustomPrompt="1"/>
          </p:nvPr>
        </p:nvSpPr>
        <p:spPr>
          <a:xfrm>
            <a:off x="1191463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3" name="Google Shape;2203;p48"/>
          <p:cNvSpPr txBox="1"/>
          <p:nvPr>
            <p:ph type="subTitle" idx="1"/>
          </p:nvPr>
        </p:nvSpPr>
        <p:spPr>
          <a:xfrm>
            <a:off x="11914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204" name="Google Shape;2204;p48"/>
          <p:cNvSpPr txBox="1"/>
          <p:nvPr>
            <p:ph type="title" idx="2" hasCustomPrompt="1"/>
          </p:nvPr>
        </p:nvSpPr>
        <p:spPr>
          <a:xfrm>
            <a:off x="4889838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5" name="Google Shape;2205;p48"/>
          <p:cNvSpPr txBox="1"/>
          <p:nvPr>
            <p:ph type="subTitle" idx="3"/>
          </p:nvPr>
        </p:nvSpPr>
        <p:spPr>
          <a:xfrm>
            <a:off x="48898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206" name="Google Shape;2206;p48"/>
          <p:cNvSpPr txBox="1"/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07" name="Google Shape;2207;p48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2208" name="Google Shape;2208;p4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8" name="Google Shape;2228;p48"/>
          <p:cNvSpPr/>
          <p:nvPr/>
        </p:nvSpPr>
        <p:spPr>
          <a:xfrm>
            <a:off x="4889838" y="306110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9" name="Google Shape;2229;p48"/>
          <p:cNvSpPr/>
          <p:nvPr/>
        </p:nvSpPr>
        <p:spPr>
          <a:xfrm>
            <a:off x="4889838" y="396107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0" name="Google Shape;2230;p48"/>
          <p:cNvSpPr/>
          <p:nvPr/>
        </p:nvSpPr>
        <p:spPr>
          <a:xfrm>
            <a:off x="1191463" y="306110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1" name="Google Shape;2231;p48"/>
          <p:cNvSpPr/>
          <p:nvPr/>
        </p:nvSpPr>
        <p:spPr>
          <a:xfrm>
            <a:off x="1191463" y="391465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2" name="Google Shape;2232;p48"/>
          <p:cNvSpPr txBox="1"/>
          <p:nvPr>
            <p:ph type="title" idx="5" hasCustomPrompt="1"/>
          </p:nvPr>
        </p:nvSpPr>
        <p:spPr>
          <a:xfrm>
            <a:off x="1191463" y="313254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3" name="Google Shape;2233;p48"/>
          <p:cNvSpPr txBox="1"/>
          <p:nvPr>
            <p:ph type="subTitle" idx="6"/>
          </p:nvPr>
        </p:nvSpPr>
        <p:spPr>
          <a:xfrm>
            <a:off x="1191463" y="395543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234" name="Google Shape;2234;p48"/>
          <p:cNvSpPr txBox="1"/>
          <p:nvPr>
            <p:ph type="title" idx="7" hasCustomPrompt="1"/>
          </p:nvPr>
        </p:nvSpPr>
        <p:spPr>
          <a:xfrm>
            <a:off x="4889838" y="313254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5" name="Google Shape;2235;p48"/>
          <p:cNvSpPr txBox="1"/>
          <p:nvPr>
            <p:ph type="subTitle" idx="8"/>
          </p:nvPr>
        </p:nvSpPr>
        <p:spPr>
          <a:xfrm>
            <a:off x="4889838" y="399079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9"/>
          <p:cNvSpPr/>
          <p:nvPr/>
        </p:nvSpPr>
        <p:spPr>
          <a:xfrm>
            <a:off x="1921425" y="1304350"/>
            <a:ext cx="5301000" cy="2826300"/>
          </a:xfrm>
          <a:prstGeom prst="roundRect">
            <a:avLst>
              <a:gd name="adj" fmla="val 618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8" name="Google Shape;2238;p49"/>
          <p:cNvSpPr/>
          <p:nvPr/>
        </p:nvSpPr>
        <p:spPr>
          <a:xfrm>
            <a:off x="1921425" y="4249650"/>
            <a:ext cx="53010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39" name="Google Shape;2239;p49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240" name="Google Shape;2240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5" name="Google Shape;2255;p49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256" name="Google Shape;2256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1" name="Google Shape;2271;p49"/>
          <p:cNvSpPr txBox="1"/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2" name="Google Shape;2272;p49"/>
          <p:cNvSpPr txBox="1"/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273" name="Google Shape;2273;p49"/>
          <p:cNvSpPr txBox="1"/>
          <p:nvPr/>
        </p:nvSpPr>
        <p:spPr>
          <a:xfrm>
            <a:off x="2212650" y="341576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" name="Google Shape;21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19" name="Google Shape;219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" name="Google Shape;236;p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37" name="Google Shape;237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5712175" y="15740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7"/>
          <p:cNvSpPr/>
          <p:nvPr/>
        </p:nvSpPr>
        <p:spPr>
          <a:xfrm>
            <a:off x="649625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7"/>
          <p:cNvSpPr txBox="1"/>
          <p:nvPr>
            <p:ph type="subTitle" idx="1"/>
          </p:nvPr>
        </p:nvSpPr>
        <p:spPr>
          <a:xfrm>
            <a:off x="807725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57" name="Google Shape;25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/>
          <p:nvPr/>
        </p:nvSpPr>
        <p:spPr>
          <a:xfrm>
            <a:off x="719900" y="967725"/>
            <a:ext cx="7704000" cy="304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" name="Google Shape;260;p8"/>
          <p:cNvGrpSpPr/>
          <p:nvPr/>
        </p:nvGrpSpPr>
        <p:grpSpPr>
          <a:xfrm rot="5400000" flipH="1">
            <a:off x="309745" y="-309738"/>
            <a:ext cx="3267048" cy="3886515"/>
            <a:chOff x="5588175" y="1772375"/>
            <a:chExt cx="1282050" cy="1525200"/>
          </a:xfrm>
        </p:grpSpPr>
        <p:sp>
          <p:nvSpPr>
            <p:cNvPr id="261" name="Google Shape;261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" name="Google Shape;281;p8"/>
          <p:cNvGrpSpPr/>
          <p:nvPr/>
        </p:nvGrpSpPr>
        <p:grpSpPr>
          <a:xfrm rot="-5400000" flipH="1">
            <a:off x="5567220" y="1566712"/>
            <a:ext cx="3267048" cy="3886515"/>
            <a:chOff x="5588175" y="1772375"/>
            <a:chExt cx="1282050" cy="1525200"/>
          </a:xfrm>
        </p:grpSpPr>
        <p:sp>
          <p:nvSpPr>
            <p:cNvPr id="282" name="Google Shape;282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2" name="Google Shape;302;p8"/>
          <p:cNvSpPr txBox="1"/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6974004" y="247965"/>
            <a:ext cx="2417593" cy="1922156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76750" y="2111725"/>
            <a:ext cx="6790500" cy="197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176850" y="897250"/>
            <a:ext cx="6790500" cy="9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" name="Google Shape;364;p9"/>
          <p:cNvSpPr txBox="1"/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5" name="Google Shape;365;p9"/>
          <p:cNvSpPr txBox="1"/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/>
        </p:nvSpPr>
        <p:spPr>
          <a:xfrm>
            <a:off x="13250" y="0"/>
            <a:ext cx="9144000" cy="5143500"/>
          </a:xfrm>
          <a:prstGeom prst="rect">
            <a:avLst/>
          </a:prstGeom>
          <a:solidFill>
            <a:schemeClr val="lt1">
              <a:alpha val="754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10"/>
          <p:cNvSpPr/>
          <p:nvPr/>
        </p:nvSpPr>
        <p:spPr>
          <a:xfrm>
            <a:off x="720000" y="1392250"/>
            <a:ext cx="42846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9" name="Google Shape;369;p10"/>
          <p:cNvGrpSpPr/>
          <p:nvPr/>
        </p:nvGrpSpPr>
        <p:grpSpPr>
          <a:xfrm rot="10800000" flipH="1">
            <a:off x="4872698" y="55023"/>
            <a:ext cx="4284611" cy="5097218"/>
            <a:chOff x="5588175" y="1772375"/>
            <a:chExt cx="1282050" cy="1525200"/>
          </a:xfrm>
        </p:grpSpPr>
        <p:sp>
          <p:nvSpPr>
            <p:cNvPr id="370" name="Google Shape;370;p10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391" name="Google Shape;391;p10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6" name="Google Shape;406;p10"/>
          <p:cNvSpPr txBox="1"/>
          <p:nvPr>
            <p:ph type="title"/>
          </p:nvPr>
        </p:nvSpPr>
        <p:spPr>
          <a:xfrm>
            <a:off x="872250" y="1605100"/>
            <a:ext cx="39801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1"/>
          <p:cNvSpPr txBox="1"/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Football League </a:t>
            </a:r>
            <a:r>
              <a:rPr lang="en-US" altLang="en-GB"/>
              <a:t>Management</a:t>
            </a:r>
            <a:endParaRPr lang="en-US" altLang="en-GB"/>
          </a:p>
        </p:txBody>
      </p:sp>
      <p:sp>
        <p:nvSpPr>
          <p:cNvPr id="2600" name="Google Shape;2600;p61"/>
          <p:cNvSpPr txBox="1"/>
          <p:nvPr>
            <p:ph type="subTitle" idx="1"/>
          </p:nvPr>
        </p:nvSpPr>
        <p:spPr>
          <a:xfrm>
            <a:off x="2082800" y="3435985"/>
            <a:ext cx="4979035" cy="359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Welcome to a system management project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p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Injury Records</a:t>
            </a:r>
            <a:endParaRPr lang="en-US" altLang="en-GB"/>
          </a:p>
        </p:txBody>
      </p:sp>
      <p:sp>
        <p:nvSpPr>
          <p:cNvPr id="3174" name="Google Shape;3174;p99"/>
          <p:cNvSpPr/>
          <p:nvPr/>
        </p:nvSpPr>
        <p:spPr>
          <a:xfrm>
            <a:off x="1259280" y="149161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175" name="Google Shape;3175;p99"/>
          <p:cNvGraphicFramePr/>
          <p:nvPr/>
        </p:nvGraphicFramePr>
        <p:xfrm>
          <a:off x="1259245" y="1491910"/>
          <a:ext cx="6946265" cy="2402840"/>
        </p:xfrm>
        <a:graphic>
          <a:graphicData uri="http://schemas.openxmlformats.org/drawingml/2006/table">
            <a:tbl>
              <a:tblPr>
                <a:noFill/>
                <a:tableStyleId>{2F45F898-6FB0-4727-90B5-062E4D60F90A}</a:tableStyleId>
              </a:tblPr>
              <a:tblGrid>
                <a:gridCol w="1736566"/>
                <a:gridCol w="1736566"/>
                <a:gridCol w="1736566"/>
                <a:gridCol w="1736566"/>
              </a:tblGrid>
              <a:tr h="6311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Description</a:t>
                      </a:r>
                      <a:endParaRPr lang="en-GB"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Date of injury</a:t>
                      </a:r>
                      <a:endParaRPr lang="en-US"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Player identity</a:t>
                      </a:r>
                      <a:endParaRPr lang="en-US"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1</a:t>
                      </a:r>
                      <a:endParaRPr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Hamstring injury</a:t>
                      </a:r>
                      <a:endParaRPr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2023-11-10</a:t>
                      </a:r>
                      <a:endParaRPr lang="en-US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2</a:t>
                      </a:r>
                      <a:endParaRPr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Ankle injury </a:t>
                      </a:r>
                      <a:endParaRPr lang="en-GB" sz="12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2023-11-09</a:t>
                      </a:r>
                      <a:endParaRPr lang="en-GB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3</a:t>
                      </a:r>
                      <a:endParaRPr sz="12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Knee injury</a:t>
                      </a:r>
                      <a:endParaRPr lang="en-US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2023-11-08</a:t>
                      </a:r>
                      <a:endParaRPr lang="en-US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 sz="12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Match status</a:t>
            </a:r>
            <a:endParaRPr lang="en-US"/>
          </a:p>
        </p:txBody>
      </p:sp>
      <p:sp>
        <p:nvSpPr>
          <p:cNvPr id="3181" name="Google Shape;3181;p100"/>
          <p:cNvSpPr/>
          <p:nvPr/>
        </p:nvSpPr>
        <p:spPr>
          <a:xfrm>
            <a:off x="1475740" y="1347470"/>
            <a:ext cx="6308090" cy="606425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182" name="Google Shape;3182;p100"/>
          <p:cNvGraphicFramePr/>
          <p:nvPr/>
        </p:nvGraphicFramePr>
        <p:xfrm>
          <a:off x="1528445" y="1347470"/>
          <a:ext cx="6255385" cy="3063925"/>
        </p:xfrm>
        <a:graphic>
          <a:graphicData uri="http://schemas.openxmlformats.org/drawingml/2006/table">
            <a:tbl>
              <a:tblPr>
                <a:noFill/>
                <a:tableStyleId>{2F45F898-6FB0-4727-90B5-062E4D60F90A}</a:tableStyleId>
              </a:tblPr>
              <a:tblGrid>
                <a:gridCol w="1042564"/>
                <a:gridCol w="1042564"/>
                <a:gridCol w="1042564"/>
                <a:gridCol w="1042564"/>
                <a:gridCol w="1042564"/>
                <a:gridCol w="1042564"/>
              </a:tblGrid>
              <a:tr h="60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Association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Venue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Result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Team no.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Player id.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1</a:t>
                      </a:r>
                      <a:endParaRPr lang="en-US" altLang="en-GB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UCL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Camp Nou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0 - 3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2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 Liga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Barnabéu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4 - 0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3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Bundesliga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Allianz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5 - 3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4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EPL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Etihad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0 - 0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6"/>
          <p:cNvSpPr txBox="1"/>
          <p:nvPr>
            <p:ph type="title"/>
          </p:nvPr>
        </p:nvSpPr>
        <p:spPr>
          <a:xfrm>
            <a:off x="2905125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The Examples</a:t>
            </a:r>
            <a:endParaRPr lang="en-US" altLang="en-GB"/>
          </a:p>
        </p:txBody>
      </p:sp>
      <p:sp>
        <p:nvSpPr>
          <p:cNvPr id="2665" name="Google Shape;2665;p66"/>
          <p:cNvSpPr txBox="1"/>
          <p:nvPr>
            <p:ph type="title" idx="2"/>
          </p:nvPr>
        </p:nvSpPr>
        <p:spPr>
          <a:xfrm>
            <a:off x="1102400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2666" name="Google Shape;2666;p66"/>
          <p:cNvSpPr txBox="1"/>
          <p:nvPr>
            <p:ph type="subTitle" idx="1"/>
          </p:nvPr>
        </p:nvSpPr>
        <p:spPr>
          <a:xfrm>
            <a:off x="2905125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Doing queries with the raw table datas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67"/>
          <p:cNvSpPr txBox="1"/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</a:t>
            </a:r>
            <a:r>
              <a:rPr lang="en-GB"/>
              <a:t> </a:t>
            </a:r>
            <a:r>
              <a:rPr lang="en-US" altLang="en-GB"/>
              <a:t>Query 101</a:t>
            </a:r>
            <a:endParaRPr lang="en-US" altLang="en-GB"/>
          </a:p>
        </p:txBody>
      </p:sp>
      <p:sp>
        <p:nvSpPr>
          <p:cNvPr id="2672" name="Google Shape;2672;p67"/>
          <p:cNvSpPr txBox="1"/>
          <p:nvPr>
            <p:ph type="subTitle" idx="1"/>
          </p:nvPr>
        </p:nvSpPr>
        <p:spPr>
          <a:xfrm>
            <a:off x="1475740" y="2499360"/>
            <a:ext cx="6275705" cy="1477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 b="1"/>
              <a:t>SQL&gt; </a:t>
            </a:r>
            <a:r>
              <a:rPr lang="en-GB" sz="1200" b="1"/>
              <a:t>SELECT </a:t>
            </a:r>
            <a:r>
              <a:rPr lang="en-US" altLang="en-GB" sz="1200" b="1"/>
              <a:t>players</a:t>
            </a:r>
            <a:r>
              <a:rPr lang="en-GB" sz="1200" b="1"/>
              <a:t>.</a:t>
            </a:r>
            <a:r>
              <a:rPr lang="en-US" altLang="en-GB" sz="1200" b="1"/>
              <a:t>ID</a:t>
            </a:r>
            <a:r>
              <a:rPr lang="en-GB" sz="1200" b="1"/>
              <a:t>, </a:t>
            </a:r>
            <a:r>
              <a:rPr lang="en-US" altLang="en-GB" sz="1200" b="1"/>
              <a:t>players</a:t>
            </a:r>
            <a:r>
              <a:rPr lang="en-GB" sz="1200" b="1"/>
              <a:t>.</a:t>
            </a:r>
            <a:r>
              <a:rPr lang="en-US" altLang="en-GB" sz="1200" b="1"/>
              <a:t>NAME</a:t>
            </a:r>
            <a:r>
              <a:rPr lang="en-GB" sz="1200" b="1"/>
              <a:t>, injury_records.</a:t>
            </a:r>
            <a:r>
              <a:rPr lang="en-US" altLang="en-GB" sz="1200" b="1"/>
              <a:t>DATE_OF_INJURY, </a:t>
            </a:r>
            <a:r>
              <a:rPr lang="en-GB" sz="1200" b="1">
                <a:sym typeface="+mn-ea"/>
              </a:rPr>
              <a:t>injury_records.</a:t>
            </a:r>
            <a:r>
              <a:rPr lang="en-US" altLang="en-GB" sz="1200" b="1">
                <a:sym typeface="+mn-ea"/>
              </a:rPr>
              <a:t>DESCRIPTION</a:t>
            </a:r>
            <a:endParaRPr lang="en-GB" sz="12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 b="1"/>
              <a:t>2. </a:t>
            </a:r>
            <a:r>
              <a:rPr lang="en-GB" sz="1200" b="1"/>
              <a:t>FROM players</a:t>
            </a:r>
            <a:endParaRPr lang="en-GB" sz="12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 b="1"/>
              <a:t>3. </a:t>
            </a:r>
            <a:r>
              <a:rPr lang="en-GB" sz="1200" b="1"/>
              <a:t>INNER JOIN </a:t>
            </a:r>
            <a:r>
              <a:rPr lang="en-US" altLang="en-GB" sz="1200" b="1"/>
              <a:t>injury_records </a:t>
            </a:r>
            <a:r>
              <a:rPr lang="en-GB" sz="1200" b="1"/>
              <a:t>ON </a:t>
            </a:r>
            <a:r>
              <a:rPr lang="en-US" altLang="en-GB" sz="1200" b="1">
                <a:sym typeface="+mn-ea"/>
              </a:rPr>
              <a:t>players</a:t>
            </a:r>
            <a:r>
              <a:rPr lang="en-GB" sz="1200" b="1">
                <a:sym typeface="+mn-ea"/>
              </a:rPr>
              <a:t>.</a:t>
            </a:r>
            <a:r>
              <a:rPr lang="en-US" altLang="en-GB" sz="1200" b="1">
                <a:sym typeface="+mn-ea"/>
              </a:rPr>
              <a:t>ID</a:t>
            </a:r>
            <a:r>
              <a:rPr lang="en-GB" sz="1200" b="1"/>
              <a:t>=</a:t>
            </a:r>
            <a:r>
              <a:rPr lang="en-US" altLang="en-GB" sz="1200" b="1"/>
              <a:t>injury_records.ID</a:t>
            </a:r>
            <a:r>
              <a:rPr lang="en-GB" sz="1200" b="1"/>
              <a:t>;</a:t>
            </a:r>
            <a:endParaRPr lang="en-GB"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67"/>
          <p:cNvSpPr txBox="1"/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</a:t>
            </a:r>
            <a:r>
              <a:rPr lang="en-GB"/>
              <a:t> </a:t>
            </a:r>
            <a:r>
              <a:rPr lang="en-US" altLang="en-GB"/>
              <a:t>Query 102</a:t>
            </a:r>
            <a:endParaRPr lang="en-US" altLang="en-GB"/>
          </a:p>
        </p:txBody>
      </p:sp>
      <p:sp>
        <p:nvSpPr>
          <p:cNvPr id="2672" name="Google Shape;2672;p67"/>
          <p:cNvSpPr txBox="1"/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 b="1">
                <a:sym typeface="+mn-ea"/>
              </a:rPr>
              <a:t>SQL&gt; </a:t>
            </a:r>
            <a:r>
              <a:rPr lang="en-GB" sz="1200" b="1">
                <a:sym typeface="+mn-ea"/>
              </a:rPr>
              <a:t>SELECT </a:t>
            </a:r>
            <a:r>
              <a:rPr lang="en-US" altLang="en-GB" sz="1200" b="1">
                <a:sym typeface="+mn-ea"/>
              </a:rPr>
              <a:t>players</a:t>
            </a:r>
            <a:r>
              <a:rPr lang="en-GB" sz="1200" b="1">
                <a:sym typeface="+mn-ea"/>
              </a:rPr>
              <a:t>.</a:t>
            </a:r>
            <a:r>
              <a:rPr lang="en-US" altLang="en-GB" sz="1200" b="1">
                <a:sym typeface="+mn-ea"/>
              </a:rPr>
              <a:t>ID</a:t>
            </a:r>
            <a:r>
              <a:rPr lang="en-GB" sz="1200" b="1">
                <a:sym typeface="+mn-ea"/>
              </a:rPr>
              <a:t>, </a:t>
            </a:r>
            <a:r>
              <a:rPr lang="en-US" altLang="en-GB" sz="1200" b="1">
                <a:sym typeface="+mn-ea"/>
              </a:rPr>
              <a:t>players</a:t>
            </a:r>
            <a:r>
              <a:rPr lang="en-GB" sz="1200" b="1">
                <a:sym typeface="+mn-ea"/>
              </a:rPr>
              <a:t>.</a:t>
            </a:r>
            <a:r>
              <a:rPr lang="en-US" altLang="en-GB" sz="1200" b="1">
                <a:sym typeface="+mn-ea"/>
              </a:rPr>
              <a:t>NAME</a:t>
            </a:r>
            <a:r>
              <a:rPr lang="en-GB" sz="1200" b="1">
                <a:sym typeface="+mn-ea"/>
              </a:rPr>
              <a:t>, </a:t>
            </a:r>
            <a:r>
              <a:rPr lang="en-US" altLang="en-GB" sz="1200" b="1">
                <a:sym typeface="+mn-ea"/>
              </a:rPr>
              <a:t>teams.COACH, team</a:t>
            </a:r>
            <a:r>
              <a:rPr lang="en-GB" sz="1200" b="1">
                <a:sym typeface="+mn-ea"/>
              </a:rPr>
              <a:t>s.</a:t>
            </a:r>
            <a:r>
              <a:rPr lang="en-US" altLang="en-GB" sz="1200" b="1">
                <a:sym typeface="+mn-ea"/>
              </a:rPr>
              <a:t>TEAM_NAME</a:t>
            </a:r>
            <a:endParaRPr lang="en-GB" sz="12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 b="1">
                <a:sym typeface="+mn-ea"/>
              </a:rPr>
              <a:t>2. </a:t>
            </a:r>
            <a:r>
              <a:rPr lang="en-GB" sz="1200" b="1">
                <a:sym typeface="+mn-ea"/>
              </a:rPr>
              <a:t>FROM players</a:t>
            </a:r>
            <a:endParaRPr lang="en-GB" sz="12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 b="1">
                <a:sym typeface="+mn-ea"/>
              </a:rPr>
              <a:t>3. </a:t>
            </a:r>
            <a:r>
              <a:rPr lang="en-GB" sz="1200" b="1">
                <a:sym typeface="+mn-ea"/>
              </a:rPr>
              <a:t>INNER JOIN </a:t>
            </a:r>
            <a:r>
              <a:rPr lang="en-US" altLang="en-GB" sz="1200" b="1">
                <a:sym typeface="+mn-ea"/>
              </a:rPr>
              <a:t>teams ON players</a:t>
            </a:r>
            <a:r>
              <a:rPr lang="en-GB" sz="1200" b="1">
                <a:sym typeface="+mn-ea"/>
              </a:rPr>
              <a:t>.</a:t>
            </a:r>
            <a:r>
              <a:rPr lang="en-US" altLang="en-GB" sz="1200" b="1">
                <a:sym typeface="+mn-ea"/>
              </a:rPr>
              <a:t>TEAM_NO</a:t>
            </a:r>
            <a:r>
              <a:rPr lang="en-GB" sz="1200" b="1">
                <a:sym typeface="+mn-ea"/>
              </a:rPr>
              <a:t>=</a:t>
            </a:r>
            <a:r>
              <a:rPr lang="en-US" altLang="en-GB" sz="1200" b="1">
                <a:sym typeface="+mn-ea"/>
              </a:rPr>
              <a:t>teams</a:t>
            </a:r>
            <a:r>
              <a:rPr lang="en-US" altLang="en-GB" sz="1200" b="1">
                <a:sym typeface="+mn-ea"/>
              </a:rPr>
              <a:t>.TEAM_NO</a:t>
            </a:r>
            <a:r>
              <a:rPr lang="en-GB" sz="1200" b="1">
                <a:sym typeface="+mn-ea"/>
              </a:rPr>
              <a:t>;</a:t>
            </a:r>
            <a:endParaRPr lang="en-GB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68"/>
          <p:cNvSpPr txBox="1"/>
          <p:nvPr>
            <p:ph type="title"/>
          </p:nvPr>
        </p:nvSpPr>
        <p:spPr>
          <a:xfrm>
            <a:off x="4860400" y="1668565"/>
            <a:ext cx="34692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Thank</a:t>
            </a:r>
            <a:br>
              <a:rPr lang="en-US" altLang="en-GB" b="0"/>
            </a:br>
            <a:r>
              <a:rPr lang="en-US" altLang="en-GB" b="0"/>
              <a:t>You</a:t>
            </a:r>
            <a:endParaRPr lang="en-US" altLang="en-GB" b="0"/>
          </a:p>
        </p:txBody>
      </p:sp>
      <p:sp>
        <p:nvSpPr>
          <p:cNvPr id="2678" name="Google Shape;2678;p68"/>
          <p:cNvSpPr txBox="1"/>
          <p:nvPr>
            <p:ph type="subTitle" idx="1"/>
          </p:nvPr>
        </p:nvSpPr>
        <p:spPr>
          <a:xfrm>
            <a:off x="755540" y="1563155"/>
            <a:ext cx="36588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1. We have successfully created tables and manipulated them with raw datas.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2. Got our required output for each table searching in SQL language.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5"/>
          <p:cNvSpPr txBox="1"/>
          <p:nvPr>
            <p:ph type="title"/>
          </p:nvPr>
        </p:nvSpPr>
        <p:spPr>
          <a:xfrm>
            <a:off x="1691640" y="2355850"/>
            <a:ext cx="5730240" cy="842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0"/>
              <a:t>Isteak </a:t>
            </a:r>
            <a:r>
              <a:rPr lang="en-US" altLang="en-GB" sz="3200"/>
              <a:t>Ahammed Shupto</a:t>
            </a:r>
            <a:endParaRPr lang="en-US" altLang="en-GB" sz="3200"/>
          </a:p>
        </p:txBody>
      </p:sp>
      <p:sp>
        <p:nvSpPr>
          <p:cNvPr id="2658" name="Google Shape;2658;p65"/>
          <p:cNvSpPr txBox="1"/>
          <p:nvPr>
            <p:ph type="subTitle" idx="1"/>
          </p:nvPr>
        </p:nvSpPr>
        <p:spPr>
          <a:xfrm>
            <a:off x="1908175" y="2931795"/>
            <a:ext cx="1741805" cy="47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Roll: 1909006</a:t>
            </a:r>
            <a:endParaRPr lang="en-US" altLang="en-GB"/>
          </a:p>
        </p:txBody>
      </p:sp>
      <p:sp>
        <p:nvSpPr>
          <p:cNvPr id="2659" name="Google Shape;2659;p65"/>
          <p:cNvSpPr txBox="1"/>
          <p:nvPr>
            <p:ph type="title" idx="2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By</a:t>
            </a:r>
            <a:endParaRPr lang="en-US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1908175" y="3363595"/>
            <a:ext cx="4643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>
                <a:solidFill>
                  <a:schemeClr val="tx1"/>
                </a:solidFill>
                <a:latin typeface="DM Sans" charset="0"/>
                <a:cs typeface="DM Sans" charset="0"/>
                <a:sym typeface="+mn-ea"/>
              </a:rPr>
              <a:t>Dept. of ECE, KUET</a:t>
            </a:r>
            <a:endParaRPr lang="en-US" altLang="en-GB" sz="1800">
              <a:solidFill>
                <a:schemeClr val="tx1"/>
              </a:solidFill>
              <a:latin typeface="DM Sans" charset="0"/>
              <a:cs typeface="DM Sans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title"/>
          </p:nvPr>
        </p:nvSpPr>
        <p:spPr>
          <a:xfrm>
            <a:off x="755560" y="123080"/>
            <a:ext cx="7704000" cy="572700"/>
          </a:xfrm>
        </p:spPr>
        <p:txBody>
          <a:bodyPr/>
          <a:p>
            <a:r>
              <a:rPr lang="en-US" sz="3200"/>
              <a:t>ER DIAGRAM</a:t>
            </a:r>
            <a:endParaRPr lang="en-US" sz="3200"/>
          </a:p>
        </p:txBody>
      </p:sp>
      <p:pic>
        <p:nvPicPr>
          <p:cNvPr id="3" name="Picture 2" descr="Football League Tourna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771525"/>
            <a:ext cx="5383530" cy="412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4"/>
          <p:cNvSpPr/>
          <p:nvPr/>
        </p:nvSpPr>
        <p:spPr>
          <a:xfrm>
            <a:off x="3427625" y="298495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0" name="Google Shape;2630;p64"/>
          <p:cNvSpPr/>
          <p:nvPr/>
        </p:nvSpPr>
        <p:spPr>
          <a:xfrm>
            <a:off x="791825" y="298495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1" name="Google Shape;2631;p64"/>
          <p:cNvSpPr/>
          <p:nvPr/>
        </p:nvSpPr>
        <p:spPr>
          <a:xfrm>
            <a:off x="60634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2" name="Google Shape;2632;p64"/>
          <p:cNvSpPr/>
          <p:nvPr/>
        </p:nvSpPr>
        <p:spPr>
          <a:xfrm>
            <a:off x="34276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3" name="Google Shape;2633;p64"/>
          <p:cNvSpPr/>
          <p:nvPr/>
        </p:nvSpPr>
        <p:spPr>
          <a:xfrm>
            <a:off x="7918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5" name="Google Shape;2635;p64"/>
          <p:cNvSpPr txBox="1"/>
          <p:nvPr>
            <p:ph type="title" idx="2"/>
          </p:nvPr>
        </p:nvSpPr>
        <p:spPr>
          <a:xfrm>
            <a:off x="6887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Four Tables</a:t>
            </a:r>
            <a:endParaRPr lang="en-US" altLang="en-GB" sz="2800"/>
          </a:p>
        </p:txBody>
      </p:sp>
      <p:sp>
        <p:nvSpPr>
          <p:cNvPr id="2637" name="Google Shape;2637;p64"/>
          <p:cNvSpPr txBox="1"/>
          <p:nvPr>
            <p:ph type="title" idx="4"/>
          </p:nvPr>
        </p:nvSpPr>
        <p:spPr>
          <a:xfrm>
            <a:off x="688975" y="3655695"/>
            <a:ext cx="2757170" cy="52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Match Status</a:t>
            </a:r>
            <a:endParaRPr lang="en-US" altLang="en-GB" sz="2800"/>
          </a:p>
        </p:txBody>
      </p:sp>
      <p:sp>
        <p:nvSpPr>
          <p:cNvPr id="2638" name="Google Shape;2638;p64"/>
          <p:cNvSpPr txBox="1"/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Players</a:t>
            </a:r>
            <a:endParaRPr lang="en-US" altLang="en-GB" sz="2800"/>
          </a:p>
        </p:txBody>
      </p:sp>
      <p:sp>
        <p:nvSpPr>
          <p:cNvPr id="2639" name="Google Shape;2639;p64"/>
          <p:cNvSpPr txBox="1"/>
          <p:nvPr>
            <p:ph type="title" idx="3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640" name="Google Shape;2640;p64"/>
          <p:cNvSpPr txBox="1"/>
          <p:nvPr>
            <p:ph type="title" idx="6"/>
          </p:nvPr>
        </p:nvSpPr>
        <p:spPr>
          <a:xfrm>
            <a:off x="6887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641" name="Google Shape;2641;p64"/>
          <p:cNvSpPr txBox="1"/>
          <p:nvPr>
            <p:ph type="title" idx="16"/>
          </p:nvPr>
        </p:nvSpPr>
        <p:spPr>
          <a:xfrm>
            <a:off x="5971540" y="1851025"/>
            <a:ext cx="2929890" cy="52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Match Status</a:t>
            </a:r>
            <a:endParaRPr lang="en-US" altLang="en-GB" sz="2800"/>
          </a:p>
        </p:txBody>
      </p:sp>
      <p:sp>
        <p:nvSpPr>
          <p:cNvPr id="2642" name="Google Shape;2642;p64"/>
          <p:cNvSpPr txBox="1"/>
          <p:nvPr>
            <p:ph type="title" idx="9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645" name="Google Shape;2645;p64"/>
          <p:cNvSpPr txBox="1"/>
          <p:nvPr>
            <p:ph type="title" idx="13"/>
          </p:nvPr>
        </p:nvSpPr>
        <p:spPr>
          <a:xfrm>
            <a:off x="3324860" y="3655695"/>
            <a:ext cx="3599815" cy="52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Injury records</a:t>
            </a:r>
            <a:endParaRPr lang="en-US" altLang="en-GB" sz="2800"/>
          </a:p>
        </p:txBody>
      </p:sp>
      <p:sp>
        <p:nvSpPr>
          <p:cNvPr id="2647" name="Google Shape;2647;p64"/>
          <p:cNvSpPr txBox="1"/>
          <p:nvPr>
            <p:ph type="title" idx="15"/>
          </p:nvPr>
        </p:nvSpPr>
        <p:spPr>
          <a:xfrm>
            <a:off x="33245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2649" name="Google Shape;2649;p64"/>
          <p:cNvSpPr txBox="1"/>
          <p:nvPr>
            <p:ph type="title" idx="18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" name="Title 4"/>
          <p:cNvSpPr/>
          <p:nvPr>
            <p:ph type="title" idx="19"/>
          </p:nvPr>
        </p:nvSpPr>
        <p:spPr>
          <a:xfrm>
            <a:off x="720000" y="483760"/>
            <a:ext cx="7704000" cy="572700"/>
          </a:xfrm>
        </p:spPr>
        <p:txBody>
          <a:bodyPr/>
          <a:p>
            <a:r>
              <a:rPr lang="en-US"/>
              <a:t>Tables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4"/>
          <p:cNvSpPr/>
          <p:nvPr/>
        </p:nvSpPr>
        <p:spPr>
          <a:xfrm>
            <a:off x="3427625" y="298495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0" name="Google Shape;2630;p64"/>
          <p:cNvSpPr/>
          <p:nvPr/>
        </p:nvSpPr>
        <p:spPr>
          <a:xfrm>
            <a:off x="791825" y="298495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1" name="Google Shape;2631;p64"/>
          <p:cNvSpPr/>
          <p:nvPr/>
        </p:nvSpPr>
        <p:spPr>
          <a:xfrm>
            <a:off x="60634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2" name="Google Shape;2632;p64"/>
          <p:cNvSpPr/>
          <p:nvPr/>
        </p:nvSpPr>
        <p:spPr>
          <a:xfrm>
            <a:off x="34276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3" name="Google Shape;2633;p64"/>
          <p:cNvSpPr/>
          <p:nvPr/>
        </p:nvSpPr>
        <p:spPr>
          <a:xfrm>
            <a:off x="791825" y="117014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4" name="Google Shape;2634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Relationship Sets</a:t>
            </a:r>
            <a:endParaRPr lang="en-US" altLang="en-GB"/>
          </a:p>
        </p:txBody>
      </p:sp>
      <p:sp>
        <p:nvSpPr>
          <p:cNvPr id="2635" name="Google Shape;2635;p64"/>
          <p:cNvSpPr txBox="1"/>
          <p:nvPr>
            <p:ph type="title" idx="2"/>
          </p:nvPr>
        </p:nvSpPr>
        <p:spPr>
          <a:xfrm>
            <a:off x="688975" y="1851025"/>
            <a:ext cx="3022600" cy="52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Four sets</a:t>
            </a:r>
            <a:endParaRPr lang="en-US" altLang="en-GB" sz="2800"/>
          </a:p>
        </p:txBody>
      </p:sp>
      <p:sp>
        <p:nvSpPr>
          <p:cNvPr id="2637" name="Google Shape;2637;p64"/>
          <p:cNvSpPr txBox="1"/>
          <p:nvPr>
            <p:ph type="title" idx="4"/>
          </p:nvPr>
        </p:nvSpPr>
        <p:spPr>
          <a:xfrm>
            <a:off x="6887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Plays</a:t>
            </a:r>
            <a:endParaRPr lang="en-US" altLang="en-GB" sz="2800"/>
          </a:p>
        </p:txBody>
      </p:sp>
      <p:sp>
        <p:nvSpPr>
          <p:cNvPr id="2638" name="Google Shape;2638;p64"/>
          <p:cNvSpPr txBox="1"/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Participates</a:t>
            </a:r>
            <a:endParaRPr lang="en-US" altLang="en-GB" sz="2800"/>
          </a:p>
        </p:txBody>
      </p:sp>
      <p:sp>
        <p:nvSpPr>
          <p:cNvPr id="2639" name="Google Shape;2639;p64"/>
          <p:cNvSpPr txBox="1"/>
          <p:nvPr>
            <p:ph type="title" idx="3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640" name="Google Shape;2640;p64"/>
          <p:cNvSpPr txBox="1"/>
          <p:nvPr>
            <p:ph type="title" idx="6"/>
          </p:nvPr>
        </p:nvSpPr>
        <p:spPr>
          <a:xfrm>
            <a:off x="6887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641" name="Google Shape;2641;p64"/>
          <p:cNvSpPr txBox="1"/>
          <p:nvPr>
            <p:ph type="title" idx="16"/>
          </p:nvPr>
        </p:nvSpPr>
        <p:spPr>
          <a:xfrm>
            <a:off x="597122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Logs</a:t>
            </a:r>
            <a:endParaRPr lang="en-US" altLang="en-GB" sz="2800"/>
          </a:p>
        </p:txBody>
      </p:sp>
      <p:sp>
        <p:nvSpPr>
          <p:cNvPr id="2642" name="Google Shape;2642;p64"/>
          <p:cNvSpPr txBox="1"/>
          <p:nvPr>
            <p:ph type="title" idx="9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645" name="Google Shape;2645;p64"/>
          <p:cNvSpPr txBox="1"/>
          <p:nvPr>
            <p:ph type="title" idx="13"/>
          </p:nvPr>
        </p:nvSpPr>
        <p:spPr>
          <a:xfrm>
            <a:off x="33245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Has</a:t>
            </a:r>
            <a:endParaRPr lang="en-US" altLang="en-GB"/>
          </a:p>
        </p:txBody>
      </p:sp>
      <p:sp>
        <p:nvSpPr>
          <p:cNvPr id="2647" name="Google Shape;2647;p64"/>
          <p:cNvSpPr txBox="1"/>
          <p:nvPr>
            <p:ph type="title" idx="15"/>
          </p:nvPr>
        </p:nvSpPr>
        <p:spPr>
          <a:xfrm>
            <a:off x="33245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2649" name="Google Shape;2649;p64"/>
          <p:cNvSpPr txBox="1"/>
          <p:nvPr>
            <p:ph type="title" idx="18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Loggedin</a:t>
            </a:r>
            <a:r>
              <a:rPr lang="en-GB"/>
              <a:t> </a:t>
            </a:r>
            <a:r>
              <a:rPr lang="en-US" altLang="en-GB"/>
              <a:t>accounts</a:t>
            </a:r>
            <a:endParaRPr lang="en-US" altLang="en-GB"/>
          </a:p>
        </p:txBody>
      </p:sp>
      <p:sp>
        <p:nvSpPr>
          <p:cNvPr id="3181" name="Google Shape;3181;p100"/>
          <p:cNvSpPr/>
          <p:nvPr/>
        </p:nvSpPr>
        <p:spPr>
          <a:xfrm>
            <a:off x="1614805" y="1644015"/>
            <a:ext cx="5913755" cy="606425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182" name="Google Shape;3182;p100"/>
          <p:cNvGraphicFramePr/>
          <p:nvPr/>
        </p:nvGraphicFramePr>
        <p:xfrm>
          <a:off x="1638935" y="1644015"/>
          <a:ext cx="7852410" cy="2449830"/>
        </p:xfrm>
        <a:graphic>
          <a:graphicData uri="http://schemas.openxmlformats.org/drawingml/2006/table">
            <a:tbl>
              <a:tblPr>
                <a:noFill/>
                <a:tableStyleId>{2F45F898-6FB0-4727-90B5-062E4D60F90A}</a:tableStyleId>
              </a:tblPr>
              <a:tblGrid>
                <a:gridCol w="1963420"/>
                <a:gridCol w="1962785"/>
                <a:gridCol w="1963420"/>
              </a:tblGrid>
              <a:tr h="60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5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User</a:t>
                      </a:r>
                      <a:endParaRPr lang="en-US" altLang="en-GB" sz="25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5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Password</a:t>
                      </a:r>
                      <a:endParaRPr lang="en-US" altLang="en-GB" sz="25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5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Account1</a:t>
                      </a:r>
                      <a:endParaRPr lang="en-US" altLang="en-GB" sz="25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system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shupto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Account2</a:t>
                      </a:r>
                      <a:endParaRPr lang="en-US" sz="25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PROJECT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project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6"/>
          <p:cNvSpPr txBox="1"/>
          <p:nvPr>
            <p:ph type="title"/>
          </p:nvPr>
        </p:nvSpPr>
        <p:spPr>
          <a:xfrm>
            <a:off x="2905125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/>
              <a:t>The </a:t>
            </a:r>
            <a:r>
              <a:rPr lang="en-US" altLang="en-GB"/>
              <a:t>Tables</a:t>
            </a:r>
            <a:endParaRPr lang="en-US" altLang="en-GB"/>
          </a:p>
        </p:txBody>
      </p:sp>
      <p:sp>
        <p:nvSpPr>
          <p:cNvPr id="2665" name="Google Shape;2665;p66"/>
          <p:cNvSpPr txBox="1"/>
          <p:nvPr>
            <p:ph type="title" idx="2"/>
          </p:nvPr>
        </p:nvSpPr>
        <p:spPr>
          <a:xfrm>
            <a:off x="1102400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666" name="Google Shape;2666;p66"/>
          <p:cNvSpPr txBox="1"/>
          <p:nvPr>
            <p:ph type="subTitle" idx="1"/>
          </p:nvPr>
        </p:nvSpPr>
        <p:spPr>
          <a:xfrm>
            <a:off x="2905125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Manipulating tables with raw datas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Team</a:t>
            </a:r>
            <a:endParaRPr lang="en-US"/>
          </a:p>
        </p:txBody>
      </p:sp>
      <p:sp>
        <p:nvSpPr>
          <p:cNvPr id="3181" name="Google Shape;3181;p100"/>
          <p:cNvSpPr/>
          <p:nvPr/>
        </p:nvSpPr>
        <p:spPr>
          <a:xfrm>
            <a:off x="1475740" y="1491615"/>
            <a:ext cx="6308090" cy="606425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182" name="Google Shape;3182;p100"/>
          <p:cNvGraphicFramePr/>
          <p:nvPr/>
        </p:nvGraphicFramePr>
        <p:xfrm>
          <a:off x="1547495" y="1491615"/>
          <a:ext cx="6255385" cy="3063875"/>
        </p:xfrm>
        <a:graphic>
          <a:graphicData uri="http://schemas.openxmlformats.org/drawingml/2006/table">
            <a:tbl>
              <a:tblPr>
                <a:noFill/>
                <a:tableStyleId>{2F45F898-6FB0-4727-90B5-062E4D60F90A}</a:tableStyleId>
              </a:tblPr>
              <a:tblGrid>
                <a:gridCol w="1014095"/>
                <a:gridCol w="1330325"/>
                <a:gridCol w="936625"/>
                <a:gridCol w="928370"/>
                <a:gridCol w="1068705"/>
                <a:gridCol w="977265"/>
              </a:tblGrid>
              <a:tr h="60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Name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Coach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Country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players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Captain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1</a:t>
                      </a:r>
                      <a:endParaRPr lang="en-US" altLang="en-GB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FC Barcelona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Xavi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Spain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Sergio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2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Real Madrid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Carlo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Spain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Benzema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3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Bayern Mun.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Julian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Germany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Robert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4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Man City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Pep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England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25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Kevin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Players</a:t>
            </a:r>
            <a:endParaRPr lang="en-US"/>
          </a:p>
        </p:txBody>
      </p:sp>
      <p:sp>
        <p:nvSpPr>
          <p:cNvPr id="3181" name="Google Shape;3181;p100"/>
          <p:cNvSpPr/>
          <p:nvPr/>
        </p:nvSpPr>
        <p:spPr>
          <a:xfrm>
            <a:off x="1475740" y="1491615"/>
            <a:ext cx="6308090" cy="606425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182" name="Google Shape;3182;p100"/>
          <p:cNvGraphicFramePr/>
          <p:nvPr/>
        </p:nvGraphicFramePr>
        <p:xfrm>
          <a:off x="1547495" y="1491615"/>
          <a:ext cx="6255385" cy="3063925"/>
        </p:xfrm>
        <a:graphic>
          <a:graphicData uri="http://schemas.openxmlformats.org/drawingml/2006/table">
            <a:tbl>
              <a:tblPr>
                <a:noFill/>
                <a:tableStyleId>{2F45F898-6FB0-4727-90B5-062E4D60F90A}</a:tableStyleId>
              </a:tblPr>
              <a:tblGrid>
                <a:gridCol w="1042564"/>
                <a:gridCol w="1042564"/>
                <a:gridCol w="1042564"/>
                <a:gridCol w="1042564"/>
                <a:gridCol w="1042564"/>
                <a:gridCol w="1042564"/>
              </a:tblGrid>
              <a:tr h="60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Name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Age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Team no.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Playing position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Blood group</a:t>
                      </a:r>
                      <a:endParaRPr lang="en-US" altLang="en-GB" sz="12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1</a:t>
                      </a:r>
                      <a:endParaRPr lang="en-US" altLang="en-GB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Lionel Messi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35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Forward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A+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2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Vini Jr.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Forward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O-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3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Erling Haaland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Striker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B+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3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5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4</a:t>
                      </a:r>
                      <a:endParaRPr lang="en-US" sz="1800" b="1">
                        <a:solidFill>
                          <a:schemeClr val="accent5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 Bruyne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33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Midfielder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A-</a:t>
                      </a:r>
                      <a:endParaRPr lang="en-US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Presentation</Application>
  <PresentationFormat/>
  <Paragraphs>317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3" baseType="lpstr">
      <vt:lpstr>Arial</vt:lpstr>
      <vt:lpstr>SimSun</vt:lpstr>
      <vt:lpstr>Wingdings</vt:lpstr>
      <vt:lpstr>Arial</vt:lpstr>
      <vt:lpstr>Poppins</vt:lpstr>
      <vt:lpstr>DM Sans</vt:lpstr>
      <vt:lpstr>Roboto Condensed Light</vt:lpstr>
      <vt:lpstr>Segoe Print</vt:lpstr>
      <vt:lpstr>Open Sans</vt:lpstr>
      <vt:lpstr>PT Sans</vt:lpstr>
      <vt:lpstr>Proxima Nova</vt:lpstr>
      <vt:lpstr>Proxima Nova Semibold</vt:lpstr>
      <vt:lpstr>Microsoft YaHei</vt:lpstr>
      <vt:lpstr>Arial Unicode MS</vt:lpstr>
      <vt:lpstr>Anaheim</vt:lpstr>
      <vt:lpstr>Calibri</vt:lpstr>
      <vt:lpstr>Amatic SC</vt:lpstr>
      <vt:lpstr>Roboto Medium</vt:lpstr>
      <vt:lpstr>Amatic SC</vt:lpstr>
      <vt:lpstr>Anaheim</vt:lpstr>
      <vt:lpstr>Calibri</vt:lpstr>
      <vt:lpstr>DM Sans</vt:lpstr>
      <vt:lpstr>Poppins</vt:lpstr>
      <vt:lpstr>Proxima Nova</vt:lpstr>
      <vt:lpstr>Proxima Nova Semibold</vt:lpstr>
      <vt:lpstr>Roboto Medium</vt:lpstr>
      <vt:lpstr>Times New Roman</vt:lpstr>
      <vt:lpstr>Database Project Proposal XL by Slidesgo</vt:lpstr>
      <vt:lpstr>Database Project Proposal</vt:lpstr>
      <vt:lpstr>01</vt:lpstr>
      <vt:lpstr>Loggedin accounts</vt:lpstr>
      <vt:lpstr>06</vt:lpstr>
      <vt:lpstr>06</vt:lpstr>
      <vt:lpstr>Predicted results</vt:lpstr>
      <vt:lpstr>01</vt:lpstr>
      <vt:lpstr>Loggedin accounts</vt:lpstr>
      <vt:lpstr>Team</vt:lpstr>
      <vt:lpstr>Predicted results</vt:lpstr>
      <vt:lpstr>Players</vt:lpstr>
      <vt:lpstr>01</vt:lpstr>
      <vt:lpstr>Our company</vt:lpstr>
      <vt:lpstr>The Query 101</vt:lpstr>
      <vt:lpstr>Our company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League Management</dc:title>
  <dc:creator/>
  <cp:lastModifiedBy>istea</cp:lastModifiedBy>
  <cp:revision>14</cp:revision>
  <dcterms:created xsi:type="dcterms:W3CDTF">2023-11-11T21:43:39Z</dcterms:created>
  <dcterms:modified xsi:type="dcterms:W3CDTF">2023-11-11T23:08:47Z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4213A9DA98454B7092D33DFA81347703_12</vt:lpwstr>
  </property>
  <property fmtid="{D5CDD505-2E9C-101B-9397-08002B2CF9AE}" pid="3" name="KSOProductBuildVer">
    <vt:lpwstr>1033-12.2.0.13306</vt:lpwstr>
  </property>
</Properties>
</file>