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6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Sockets con Go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STEVEEN DE LA ROSA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20161578024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¿Que es Go (Golang)?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32F06-0104-43BA-A5A5-6B529D82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5800" dirty="0"/>
              <a:t> Fue Creado por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5800" dirty="0"/>
              <a:t> Es una mescla de JavaScript y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5800" dirty="0"/>
              <a:t> Es un lenguaje compilado.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5800" dirty="0"/>
              <a:t> Funciona en cualquier SO.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644CB-2B91-48B0-B5F7-73686537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01" y="3725319"/>
            <a:ext cx="2839479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55DF661-86D6-4403-BB02-F9F39C81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sz="5400" dirty="0"/>
              <a:t>Instalación</a:t>
            </a:r>
            <a:r>
              <a:rPr lang="en-US" sz="5400" dirty="0"/>
              <a:t>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7871C68-6A80-4C16-B5E3-CF4A4BF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5800" dirty="0"/>
              <a:t> </a:t>
            </a:r>
            <a:r>
              <a:rPr lang="es-CO" sz="4400" dirty="0"/>
              <a:t>https://golang.org/dl/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55709D-9D3B-47C2-AFE7-E36E7B83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240192"/>
            <a:ext cx="9877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40F7C8-4565-4EF5-B15F-436544BE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sz="5400" dirty="0" err="1"/>
              <a:t>Package</a:t>
            </a:r>
            <a:r>
              <a:rPr lang="es-CO" sz="5400" dirty="0"/>
              <a:t> Sockets</a:t>
            </a:r>
            <a:endParaRPr lang="en-US" sz="5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25CD72-D872-4A17-839C-2BE317B1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5800" dirty="0"/>
              <a:t> </a:t>
            </a:r>
            <a:r>
              <a:rPr lang="es-CO" sz="4000" dirty="0"/>
              <a:t>https://github.com/googollee/go-socket.io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6B781D-BC09-457F-A925-044A75E1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54" y="3243470"/>
            <a:ext cx="5854976" cy="2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40F7C8-4565-4EF5-B15F-436544BE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sz="5400" dirty="0"/>
              <a:t>Proceso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25CD72-D872-4A17-839C-2BE317B1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5800" dirty="0"/>
              <a:t> </a:t>
            </a:r>
            <a:r>
              <a:rPr lang="es-CO" sz="4400" dirty="0"/>
              <a:t>Creamos archivo </a:t>
            </a:r>
            <a:r>
              <a:rPr lang="es-CO" sz="4400" dirty="0" err="1"/>
              <a:t>main.go</a:t>
            </a:r>
            <a:endParaRPr lang="es-CO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4400" dirty="0"/>
              <a:t> Importamos </a:t>
            </a:r>
            <a:r>
              <a:rPr lang="es-CO" sz="4400" dirty="0" err="1"/>
              <a:t>Package</a:t>
            </a:r>
            <a:endParaRPr lang="es-CO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4400" dirty="0"/>
              <a:t> Creamos nuestra pagina web index.html</a:t>
            </a:r>
          </a:p>
        </p:txBody>
      </p:sp>
    </p:spTree>
    <p:extLst>
      <p:ext uri="{BB962C8B-B14F-4D97-AF65-F5344CB8AC3E}">
        <p14:creationId xmlns:p14="http://schemas.microsoft.com/office/powerpoint/2010/main" val="10683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40F7C8-4565-4EF5-B15F-436544BE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err="1"/>
              <a:t>Ngrok</a:t>
            </a:r>
            <a:endParaRPr lang="en-US" sz="5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25CD72-D872-4A17-839C-2BE317B1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42" y="3022761"/>
            <a:ext cx="4445937" cy="3602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5800" dirty="0"/>
              <a:t> </a:t>
            </a:r>
            <a:r>
              <a:rPr lang="es-CO" sz="4000" dirty="0"/>
              <a:t>https://ngrok.com/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ECB2A-8221-4E0B-ADD9-C9FE4353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58" y="1988056"/>
            <a:ext cx="6197877" cy="43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40F7C8-4565-4EF5-B15F-436544BE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Gracias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27DAC6-DC60-43F6-AEC2-29FD09AB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15477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{D82D5DD7-39AA-4096-8CFE-86889D91C46F}tf33845126_win32</Template>
  <TotalTime>199</TotalTime>
  <Words>93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Sockets con Go</vt:lpstr>
      <vt:lpstr>¿Que es Go (Golang)?</vt:lpstr>
      <vt:lpstr>Instalación </vt:lpstr>
      <vt:lpstr>Package Sockets</vt:lpstr>
      <vt:lpstr>Proceso</vt:lpstr>
      <vt:lpstr>Ngrok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con Go</dc:title>
  <dc:creator>steev</dc:creator>
  <cp:lastModifiedBy>steev</cp:lastModifiedBy>
  <cp:revision>6</cp:revision>
  <dcterms:created xsi:type="dcterms:W3CDTF">2021-02-16T14:40:39Z</dcterms:created>
  <dcterms:modified xsi:type="dcterms:W3CDTF">2021-02-16T18:00:17Z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