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9FD-7941-34D6-E542-9378C35EC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857CB-B3C2-FE00-D3F7-6BBDA8B09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08B3C-0977-2354-7152-2F9FC88C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9762-1B2D-8135-FF9F-59E61EB5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6039-E299-175D-A178-296ABD3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3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A5BF-99C5-A9F2-BFCE-05CAC483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2FCF-3DD7-CEFF-1C22-1F7BF202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64E4-6ACD-842A-AE77-C6E5C59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232E-A1EB-FE7E-C8D9-196FF0B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7EA5-FBD1-80FD-59AE-55154268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1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2232D-0791-49EE-B415-F9741CCA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39EA1-DB60-0003-C2A6-DF296C12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7751-AE98-64D7-C723-0FA51390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9A3E-AE70-E543-6D75-18BB14F0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FC1A6-B93C-895A-F76C-96FE4C03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C362-C598-72BD-D82F-E4CB8B00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3F5-37C0-602A-EAFB-91F9351C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4397-F188-AADE-ED76-E7EC895E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DDD9-FD4F-E0FE-1762-E7280CF5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BC2B1-EA34-A36B-A07D-F1450B23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A1C6-B318-A173-9F88-7D915992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332B-9A7B-B237-C1C3-C4B0BC19B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5144-A6FA-2081-DD1C-3FA74DCF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86D4C-246C-AC69-EBFC-1E5E7A14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52EF7-EBA3-CE52-637A-1C5B8CCD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3D58-B536-D086-B856-1DC9432C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5D11-FA63-FA1A-29D9-10B2198B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0E9AB-FDA4-0829-4262-07C79459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D26F-6930-1316-825A-06EAD051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FE61-3F67-9775-DB60-6F03F98E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E147-CE4E-AFDE-C976-BDD5EC2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98AA-BB72-DC10-F78A-EFF40BD8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7E233-3319-84EC-91E7-1B7FBD0A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C0C98-CC5D-8483-B582-6E211E91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B3644-1040-0B3A-FC22-F1F41FFA3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9D428-AA10-8AFC-8A18-B38E14C1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87B746-6FE0-20CA-5E50-63C9642B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FB3F7-276D-C8ED-9146-C841A97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E7225-75B7-F743-4227-6E77135D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7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BF38-AC32-94AA-ECE6-13DBCAB7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186E5-32B2-AD7A-89C3-0D833BAC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EDCEE-2E09-DA99-B36D-DE9ABD74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E1B96-0B4E-D4C3-B218-8899F36F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F42FA-BA8B-FA3E-25BE-5B1A562B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91FB1-B565-9F32-8130-04EB3DC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110C-F913-B817-0FE8-B2AD0AFE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32C0-C7AF-363D-A447-024F8388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FCE7-5B59-3943-AE16-C7C1892C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C761B-5ABB-F224-02BF-7A896A2DD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8378D-7B9F-C1FF-8818-9AB1F069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1498-D4DB-DAD5-A3B6-C0E8F832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064FE-5557-19D1-FA09-5B7BC200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5203-B20E-C4BB-D1B9-5700669B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CABFD-4C07-4326-E1B0-979EF41C3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1E3E-72CB-4F86-8E3B-D035753B6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948AF-C861-E6BA-8982-24618725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160FD-F65A-427C-99AE-26958C0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09A0A-8951-A77F-602A-7A64867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DE00F-9EAE-CDB9-C36B-31A1B9AB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4B17A-3E70-3A3B-BE94-28336836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443B-FF47-59EC-3F87-5EDD8B97D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C1EA-B73E-4670-A3D2-8C3A7AA33E31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9E6E-D9A5-FEB4-431F-2B33D4E33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01B3-D7DE-A14B-8333-14CF45855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28A3-3E6F-495F-89B4-A0E9B3AC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BA9-34E9-5747-C2D5-6D66F1D7D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178" y="1122363"/>
            <a:ext cx="11006666" cy="23876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Connect, Collaborate, Grow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DAAD-CED0-27A7-997E-839665BAE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6578" y="3748795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Shrestha,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Samjhana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Rai, Unique Acharya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College, Pokhara University </a:t>
            </a:r>
          </a:p>
        </p:txBody>
      </p:sp>
    </p:spTree>
    <p:extLst>
      <p:ext uri="{BB962C8B-B14F-4D97-AF65-F5344CB8AC3E}">
        <p14:creationId xmlns:p14="http://schemas.microsoft.com/office/powerpoint/2010/main" val="1130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1ED1-6729-6BFE-20E9-03F3ABF9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CBA7-2E0A-7ABD-AE15-54C039D0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tests: Validated correct/incorrect credentials and empty fields.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tests: Ensured layout adjusts across devices.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validation tests: Checked input validation for registration forms.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functionality of login, event registration, and page responsiveness.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all modules meet functional and nonfunctional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2070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582D-FE16-C67A-7232-B9408DCEF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45C1-F643-B20E-7787-5169E054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meets its objectives by providing a unified platform for academic collaboration.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responsive and intuitive interface using HTML, CSS, and JavaScript.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 communication, resource sharing, and event management.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future expansion with potential backend integration.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team’s technical and collaborative skills, emphasizing user-centered design.</a:t>
            </a:r>
          </a:p>
        </p:txBody>
      </p:sp>
    </p:spTree>
    <p:extLst>
      <p:ext uri="{BB962C8B-B14F-4D97-AF65-F5344CB8AC3E}">
        <p14:creationId xmlns:p14="http://schemas.microsoft.com/office/powerpoint/2010/main" val="77445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4DCC-DD29-65BD-BF4D-FD45AC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8C61-4D33-1724-BCD0-8DFEB57A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Frontend-only prototype with simulated data using local storage.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full backend integration, limiting real-time data updates and user authentication.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payment processing for the Book/Notes Marketplace.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like real-time notifications are beyond the current scope.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limited due to the absence of a database</a:t>
            </a:r>
          </a:p>
        </p:txBody>
      </p:sp>
    </p:spTree>
    <p:extLst>
      <p:ext uri="{BB962C8B-B14F-4D97-AF65-F5344CB8AC3E}">
        <p14:creationId xmlns:p14="http://schemas.microsoft.com/office/powerpoint/2010/main" val="233999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6E5A-B7A3-0B12-8C61-2B63474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1EE4A-578B-F569-D041-01AC00FF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secure user authentication and role-based access for personalized dashboards.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support with database integration for persistent data storage.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real-time notifications for events, resources, and connection requests.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dedicated mobile app to enhance accessibility.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analytics for usage tracking and a recommendation engine for personalized content.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30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9B25-D35A-9CF1-6C39-4314FE533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4264"/>
            <a:ext cx="10515600" cy="13554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907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A6FC-CF07-BB80-020C-7FF14A94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BCD0-108B-FD06-FB4F-82747DF6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Implementation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7783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E34F-7336-C6B7-CA54-7B94B5B7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0F82F-40E7-1B01-BF42-6D6144DC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college portal designed to enhance communication, collaboration, and resource sharing within academic institutions.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HTML, CSS, and JavaScript, it provides a responsive and intuitive interface.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the need for a unified digital environment in Nepalese colleges.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frontend prototype simulating real-world academic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03043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29C4-169C-B564-3A81-E744CF3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6D57-F7D3-23F9-88BC-AF977489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Nepalese colleges rely on fragmented digital tools, leading to inefficiencies.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include: Limited access to faculty schedules. Lack of platforms for skill-based networking and resource exchange. Inadequate event management systems.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(e.g., Microsoft Teams, Google Classroom) focus on assignments but lack features for holistic academic collaboration.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provide a unified, user-friendly solution.</a:t>
            </a:r>
          </a:p>
        </p:txBody>
      </p:sp>
    </p:spTree>
    <p:extLst>
      <p:ext uri="{BB962C8B-B14F-4D97-AF65-F5344CB8AC3E}">
        <p14:creationId xmlns:p14="http://schemas.microsoft.com/office/powerpoint/2010/main" val="242448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2D3-E696-8DD1-93F6-433340AF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5A76-906C-A4A3-D406-AEE604CD4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responsive web-based college portal using HTML, CSS, and JavaScript.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Skill Connect feature for students to showcase and collaborate based on skills.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marketplace for buying, selling, or exchanging books and notes.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event management with RSVP functionality for clubs and departments.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faculty availability calendar and appointment booking system.</a:t>
            </a:r>
          </a:p>
        </p:txBody>
      </p:sp>
    </p:spTree>
    <p:extLst>
      <p:ext uri="{BB962C8B-B14F-4D97-AF65-F5344CB8AC3E}">
        <p14:creationId xmlns:p14="http://schemas.microsoft.com/office/powerpoint/2010/main" val="306016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E7DD7-9737-D6EA-AB59-557E5F5C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2CF4-3D5E-34F9-F5D5-75F5F6579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Connect: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browse student skill profiles for networking.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Book/Notes Marketplace: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academic resources.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and RSVP to campus events.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Availability: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faculty schedules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ensures compatibility across desktops, tablets, and mobile devices.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and modular, designed for future scalability.</a:t>
            </a:r>
          </a:p>
        </p:txBody>
      </p:sp>
    </p:spTree>
    <p:extLst>
      <p:ext uri="{BB962C8B-B14F-4D97-AF65-F5344CB8AC3E}">
        <p14:creationId xmlns:p14="http://schemas.microsoft.com/office/powerpoint/2010/main" val="1975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3821-4AEF-2AFF-48F5-0617ABF6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877FE-E4F1-6E05-6ED5-57F7368B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Books/Notes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Register in events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Skill connect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Faculty Details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8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6B399-60C8-7195-E950-32F9D44E6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B0F-E2C0-99C7-72F7-39505536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AA2D-225D-11A9-5E06-B075DAB6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books/notes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events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faculty details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skill connect details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7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E58B1-25D4-28AC-519D-5DC61FDF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8C0-4ACF-5948-FF08-E324F987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DD9A-50F6-7BDE-CFE7-8C13B83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students and faculty accounts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books/notes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events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faculty details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and view skill connect details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delete students and faculty accounts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60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350</TotalTime>
  <Words>607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Edulink: Connect, Collaborate, Grow</vt:lpstr>
      <vt:lpstr>Outline</vt:lpstr>
      <vt:lpstr>Introduction</vt:lpstr>
      <vt:lpstr>Problem Statement</vt:lpstr>
      <vt:lpstr>Objectives</vt:lpstr>
      <vt:lpstr>Features</vt:lpstr>
      <vt:lpstr>User Implementation</vt:lpstr>
      <vt:lpstr>User Implementation</vt:lpstr>
      <vt:lpstr>User Implementation</vt:lpstr>
      <vt:lpstr>Testing</vt:lpstr>
      <vt:lpstr>Conclusion</vt:lpstr>
      <vt:lpstr>Limitation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 Shrestha</dc:creator>
  <cp:lastModifiedBy>Ayush  Shrestha</cp:lastModifiedBy>
  <cp:revision>2</cp:revision>
  <dcterms:created xsi:type="dcterms:W3CDTF">2025-07-21T14:13:51Z</dcterms:created>
  <dcterms:modified xsi:type="dcterms:W3CDTF">2025-07-22T11:07:53Z</dcterms:modified>
</cp:coreProperties>
</file>