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5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7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56F51C-1D2E-46BB-9A51-275CCCD2A6D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D63E2-783F-410F-AD63-4F47EFD8DC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6257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Prediction Seed Germination Using Machine Learning Models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19184"/>
            <a:ext cx="10058400" cy="624380"/>
          </a:xfrm>
        </p:spPr>
        <p:txBody>
          <a:bodyPr/>
          <a:lstStyle/>
          <a:p>
            <a:pPr algn="ctr"/>
            <a:r>
              <a:rPr lang="en-US" dirty="0" smtClean="0"/>
              <a:t>Performance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2515432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Information of Dataset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858982"/>
            <a:ext cx="6541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Experiments are conducted on the Hyperspectral dataset only.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Explain more about the dataset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2225289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Logistic Regression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Logistic Regression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42368"/>
              </p:ext>
            </p:extLst>
          </p:nvPr>
        </p:nvGraphicFramePr>
        <p:xfrm>
          <a:off x="6104427" y="440201"/>
          <a:ext cx="51214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23">
                  <a:extLst>
                    <a:ext uri="{9D8B030D-6E8A-4147-A177-3AD203B41FA5}">
                      <a16:colId xmlns:a16="http://schemas.microsoft.com/office/drawing/2014/main" val="3480793845"/>
                    </a:ext>
                  </a:extLst>
                </a:gridCol>
                <a:gridCol w="2560723">
                  <a:extLst>
                    <a:ext uri="{9D8B030D-6E8A-4147-A177-3AD203B41FA5}">
                      <a16:colId xmlns:a16="http://schemas.microsoft.com/office/drawing/2014/main" val="2162527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1.0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0.9188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1527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73" y="2290621"/>
            <a:ext cx="5124800" cy="3843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1757212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Random Forest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Random Forest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33987"/>
              </p:ext>
            </p:extLst>
          </p:nvPr>
        </p:nvGraphicFramePr>
        <p:xfrm>
          <a:off x="6104427" y="440201"/>
          <a:ext cx="51214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23">
                  <a:extLst>
                    <a:ext uri="{9D8B030D-6E8A-4147-A177-3AD203B41FA5}">
                      <a16:colId xmlns:a16="http://schemas.microsoft.com/office/drawing/2014/main" val="3480793845"/>
                    </a:ext>
                  </a:extLst>
                </a:gridCol>
                <a:gridCol w="2560723">
                  <a:extLst>
                    <a:ext uri="{9D8B030D-6E8A-4147-A177-3AD203B41FA5}">
                      <a16:colId xmlns:a16="http://schemas.microsoft.com/office/drawing/2014/main" val="2162527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84%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0.9834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0.9105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1527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27" y="2290621"/>
            <a:ext cx="5121446" cy="384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82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3474669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Support Vector Machine (SVM)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SVM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87447"/>
              </p:ext>
            </p:extLst>
          </p:nvPr>
        </p:nvGraphicFramePr>
        <p:xfrm>
          <a:off x="6104427" y="440201"/>
          <a:ext cx="51214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23">
                  <a:extLst>
                    <a:ext uri="{9D8B030D-6E8A-4147-A177-3AD203B41FA5}">
                      <a16:colId xmlns:a16="http://schemas.microsoft.com/office/drawing/2014/main" val="3480793845"/>
                    </a:ext>
                  </a:extLst>
                </a:gridCol>
                <a:gridCol w="2560723">
                  <a:extLst>
                    <a:ext uri="{9D8B030D-6E8A-4147-A177-3AD203B41FA5}">
                      <a16:colId xmlns:a16="http://schemas.microsoft.com/office/drawing/2014/main" val="2162527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1.0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0.9188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1527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27" y="2290621"/>
            <a:ext cx="5121446" cy="384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2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4690964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Partial Least Squares </a:t>
            </a:r>
            <a:r>
              <a:rPr lang="en-US" sz="2000" dirty="0">
                <a:latin typeface="+mj-lt"/>
              </a:rPr>
              <a:t>D</a:t>
            </a:r>
            <a:r>
              <a:rPr lang="en-US" sz="2000" dirty="0" smtClean="0">
                <a:latin typeface="+mj-lt"/>
              </a:rPr>
              <a:t>iscriminant Analysis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PLS-DA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85504"/>
              </p:ext>
            </p:extLst>
          </p:nvPr>
        </p:nvGraphicFramePr>
        <p:xfrm>
          <a:off x="6104427" y="440201"/>
          <a:ext cx="51214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23">
                  <a:extLst>
                    <a:ext uri="{9D8B030D-6E8A-4147-A177-3AD203B41FA5}">
                      <a16:colId xmlns:a16="http://schemas.microsoft.com/office/drawing/2014/main" val="3480793845"/>
                    </a:ext>
                  </a:extLst>
                </a:gridCol>
                <a:gridCol w="2560723">
                  <a:extLst>
                    <a:ext uri="{9D8B030D-6E8A-4147-A177-3AD203B41FA5}">
                      <a16:colId xmlns:a16="http://schemas.microsoft.com/office/drawing/2014/main" val="2162527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1.0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0.9188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1527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27" y="2290621"/>
            <a:ext cx="5121446" cy="384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5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1154483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XGBoost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XGBoost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56142"/>
              </p:ext>
            </p:extLst>
          </p:nvPr>
        </p:nvGraphicFramePr>
        <p:xfrm>
          <a:off x="6104427" y="440201"/>
          <a:ext cx="51214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23">
                  <a:extLst>
                    <a:ext uri="{9D8B030D-6E8A-4147-A177-3AD203B41FA5}">
                      <a16:colId xmlns:a16="http://schemas.microsoft.com/office/drawing/2014/main" val="3480793845"/>
                    </a:ext>
                  </a:extLst>
                </a:gridCol>
                <a:gridCol w="2560723">
                  <a:extLst>
                    <a:ext uri="{9D8B030D-6E8A-4147-A177-3AD203B41FA5}">
                      <a16:colId xmlns:a16="http://schemas.microsoft.com/office/drawing/2014/main" val="2162527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80%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84%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0.9503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0.8935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1527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27" y="2290621"/>
            <a:ext cx="5121446" cy="384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37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1324402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LightGBM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LightGBM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87897"/>
              </p:ext>
            </p:extLst>
          </p:nvPr>
        </p:nvGraphicFramePr>
        <p:xfrm>
          <a:off x="6104427" y="440201"/>
          <a:ext cx="51214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23">
                  <a:extLst>
                    <a:ext uri="{9D8B030D-6E8A-4147-A177-3AD203B41FA5}">
                      <a16:colId xmlns:a16="http://schemas.microsoft.com/office/drawing/2014/main" val="3480793845"/>
                    </a:ext>
                  </a:extLst>
                </a:gridCol>
                <a:gridCol w="2560723">
                  <a:extLst>
                    <a:ext uri="{9D8B030D-6E8A-4147-A177-3AD203B41FA5}">
                      <a16:colId xmlns:a16="http://schemas.microsoft.com/office/drawing/2014/main" val="2162527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81%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5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84%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0.9558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0.8964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15279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27" y="2290621"/>
            <a:ext cx="5121446" cy="384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08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7" y="240146"/>
            <a:ext cx="3283271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Feed Forward Network (FFN)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2800" y="951348"/>
            <a:ext cx="1401837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572" y="1727203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Data Pre-processing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567" y="3226028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FFN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566" y="3985437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Model Prediction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565" y="4772554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Performance Evaluation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568" y="2478392"/>
            <a:ext cx="1750291" cy="5634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Split Dataset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stCxn id="2" idx="2"/>
            <a:endCxn id="5" idx="0"/>
          </p:cNvCxnSpPr>
          <p:nvPr/>
        </p:nvCxnSpPr>
        <p:spPr>
          <a:xfrm flipH="1">
            <a:off x="1513718" y="1514766"/>
            <a:ext cx="1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1513714" y="2290621"/>
            <a:ext cx="4" cy="18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0"/>
          </p:cNvCxnSpPr>
          <p:nvPr/>
        </p:nvCxnSpPr>
        <p:spPr>
          <a:xfrm flipH="1">
            <a:off x="1513713" y="3041810"/>
            <a:ext cx="1" cy="1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1513712" y="3789446"/>
            <a:ext cx="1" cy="19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1513711" y="4548855"/>
            <a:ext cx="1" cy="22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22290" y="2419114"/>
            <a:ext cx="2000075" cy="1468327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Confusion Matrix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Accuracy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Precision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Recall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F1-Score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5" name="Elbow Connector 34"/>
          <p:cNvCxnSpPr>
            <a:stCxn id="8" idx="3"/>
            <a:endCxn id="20" idx="1"/>
          </p:cNvCxnSpPr>
          <p:nvPr/>
        </p:nvCxnSpPr>
        <p:spPr>
          <a:xfrm flipV="1">
            <a:off x="2388856" y="3153278"/>
            <a:ext cx="1033434" cy="1900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637" y="840509"/>
            <a:ext cx="5412508" cy="47752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27" y="2290621"/>
            <a:ext cx="5121446" cy="384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60068"/>
              </p:ext>
            </p:extLst>
          </p:nvPr>
        </p:nvGraphicFramePr>
        <p:xfrm>
          <a:off x="6104427" y="308497"/>
          <a:ext cx="5121447" cy="177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49">
                  <a:extLst>
                    <a:ext uri="{9D8B030D-6E8A-4147-A177-3AD203B41FA5}">
                      <a16:colId xmlns:a16="http://schemas.microsoft.com/office/drawing/2014/main" val="1120515129"/>
                    </a:ext>
                  </a:extLst>
                </a:gridCol>
                <a:gridCol w="1707149">
                  <a:extLst>
                    <a:ext uri="{9D8B030D-6E8A-4147-A177-3AD203B41FA5}">
                      <a16:colId xmlns:a16="http://schemas.microsoft.com/office/drawing/2014/main" val="146655079"/>
                    </a:ext>
                  </a:extLst>
                </a:gridCol>
                <a:gridCol w="1707149">
                  <a:extLst>
                    <a:ext uri="{9D8B030D-6E8A-4147-A177-3AD203B41FA5}">
                      <a16:colId xmlns:a16="http://schemas.microsoft.com/office/drawing/2014/main" val="293702477"/>
                    </a:ext>
                  </a:extLst>
                </a:gridCol>
              </a:tblGrid>
              <a:tr h="3518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Labels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extLst>
                  <a:ext uri="{0D108BD9-81ED-4DB2-BD59-A6C34878D82A}">
                    <a16:rowId xmlns:a16="http://schemas.microsoft.com/office/drawing/2014/main" val="2856246845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Accuracy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</a:rPr>
                        <a:t>85%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extLst>
                  <a:ext uri="{0D108BD9-81ED-4DB2-BD59-A6C34878D82A}">
                    <a16:rowId xmlns:a16="http://schemas.microsoft.com/office/drawing/2014/main" val="1398990266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Precision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0.67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0.85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extLst>
                  <a:ext uri="{0D108BD9-81ED-4DB2-BD59-A6C34878D82A}">
                    <a16:rowId xmlns:a16="http://schemas.microsoft.com/office/drawing/2014/main" val="642411748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Recall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0.06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0.99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extLst>
                  <a:ext uri="{0D108BD9-81ED-4DB2-BD59-A6C34878D82A}">
                    <a16:rowId xmlns:a16="http://schemas.microsoft.com/office/drawing/2014/main" val="3330228753"/>
                  </a:ext>
                </a:extLst>
              </a:tr>
              <a:tr h="35676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F1-Score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0.11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0.92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98017" marR="98017" marT="49009" marB="49009"/>
                </a:tc>
                <a:extLst>
                  <a:ext uri="{0D108BD9-81ED-4DB2-BD59-A6C34878D82A}">
                    <a16:rowId xmlns:a16="http://schemas.microsoft.com/office/drawing/2014/main" val="140759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238</Words>
  <Application>Microsoft Office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Retrospect</vt:lpstr>
      <vt:lpstr>Prediction Seed Germination Using Machine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Seed Germination Using Machine Learning Models</dc:title>
  <dc:creator>user</dc:creator>
  <cp:lastModifiedBy>user</cp:lastModifiedBy>
  <cp:revision>30</cp:revision>
  <dcterms:created xsi:type="dcterms:W3CDTF">2023-07-09T08:22:46Z</dcterms:created>
  <dcterms:modified xsi:type="dcterms:W3CDTF">2023-07-09T10:01:04Z</dcterms:modified>
</cp:coreProperties>
</file>