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4bd6b3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94bd6b3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4bd6b3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4bd6b3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4bd6b3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4bd6b3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4bd6b3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94bd6b3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94bd6b3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94bd6b3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94bd6b3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94bd6b3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pest </a:t>
            </a:r>
            <a:r>
              <a:rPr lang="en"/>
              <a:t>recognition</a:t>
            </a:r>
            <a:r>
              <a:rPr lang="en"/>
              <a:t> based on a modified </a:t>
            </a:r>
            <a:r>
              <a:rPr lang="en"/>
              <a:t>capsule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Shanwer Zhang, Rongzhi jing &amp; Xiaoli Shi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27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3500" y="445025"/>
            <a:ext cx="6224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                                    </a:t>
            </a:r>
            <a:r>
              <a:rPr b="1" i="1" lang="en" sz="2100" u="sng">
                <a:solidFill>
                  <a:schemeClr val="dk1"/>
                </a:solidFill>
              </a:rPr>
              <a:t>Introduction  </a:t>
            </a:r>
            <a:endParaRPr b="1" i="1" sz="2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Background:</a:t>
            </a:r>
            <a:endParaRPr b="1"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Crop pests impact yield and quality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Conventional methods causes environmental pollution.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Challenges:</a:t>
            </a:r>
            <a:endParaRPr b="1"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Complexities</a:t>
            </a:r>
            <a:r>
              <a:rPr lang="en">
                <a:solidFill>
                  <a:schemeClr val="dk1"/>
                </a:solidFill>
              </a:rPr>
              <a:t> in pest identification in the field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Variability in shapes,color,size and background.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18250" y="852550"/>
            <a:ext cx="48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0" y="445025"/>
            <a:ext cx="2747400" cy="3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837100" y="4588725"/>
            <a:ext cx="1956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331975" y="445025"/>
            <a:ext cx="65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Proposed Method- MCapsNet</a:t>
            </a:r>
            <a:endParaRPr b="1" i="1" u="sng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45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Components:</a:t>
            </a:r>
            <a:endParaRPr b="1" i="1" u="sng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Modified Capsule Network (MCapsNet)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Integration of Capsule Networks and Attention Mechanism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LeakyReLU Activation for Improved Convergence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Objective: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Effective Classification of various field crop insects and protect crops from these harmful insects.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0" y="1638225"/>
            <a:ext cx="4502699" cy="18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783325" y="445025"/>
            <a:ext cx="38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MCapsNet Architecture</a:t>
            </a:r>
            <a:endParaRPr b="1" i="1" u="sng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5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Components </a:t>
            </a:r>
            <a:endParaRPr b="1"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Convolutional 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Attention Mechanism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LeakyReLU Activation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Capsule Layers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Training </a:t>
            </a:r>
            <a:r>
              <a:rPr b="1" i="1" lang="en" u="sng">
                <a:solidFill>
                  <a:schemeClr val="dk1"/>
                </a:solidFill>
              </a:rPr>
              <a:t>Approach</a:t>
            </a:r>
            <a:endParaRPr b="1"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Two-stage </a:t>
            </a:r>
            <a:r>
              <a:rPr lang="en">
                <a:solidFill>
                  <a:schemeClr val="dk1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Adaptive learning rate using the Ada Algorithm.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00" y="1170125"/>
            <a:ext cx="5198825" cy="32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7950" y="445025"/>
            <a:ext cx="43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Experiments and Results</a:t>
            </a:r>
            <a:endParaRPr b="1" i="1" u="sng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28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Images of eight common crop pest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Collection from a natural field environment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Environmental effects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00" y="1170125"/>
            <a:ext cx="55149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401825" y="378150"/>
            <a:ext cx="21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Conclusion</a:t>
            </a:r>
            <a:endParaRPr b="1" i="1" u="sng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03050" y="1160850"/>
            <a:ext cx="82473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MCapNet Effectiveness in crop pest </a:t>
            </a:r>
            <a:r>
              <a:rPr lang="en">
                <a:solidFill>
                  <a:schemeClr val="dk1"/>
                </a:solidFill>
              </a:rPr>
              <a:t>recognition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Practical Application in agriculture for pest control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25" y="2254100"/>
            <a:ext cx="7831751" cy="218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11400" y="445025"/>
            <a:ext cx="50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Q&amp;A</a:t>
            </a:r>
            <a:endParaRPr b="1" i="1" u="sng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312300" y="1144125"/>
            <a:ext cx="2087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600" u="sng">
                <a:solidFill>
                  <a:schemeClr val="dk1"/>
                </a:solidFill>
              </a:rPr>
              <a:t>Thank You !</a:t>
            </a:r>
            <a:endParaRPr b="1" i="1" sz="26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