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61" r:id="rId2"/>
    <p:sldId id="256" r:id="rId3"/>
    <p:sldId id="257" r:id="rId4"/>
    <p:sldId id="265" r:id="rId5"/>
    <p:sldId id="258" r:id="rId6"/>
    <p:sldId id="266" r:id="rId7"/>
    <p:sldId id="260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  <p:bold r:id="rId14"/>
    </p:embeddedFont>
    <p:embeddedFont>
      <p:font typeface="Mulish" panose="020B0604020202020204" charset="0"/>
      <p:regular r:id="rId15"/>
      <p:bold r:id="rId16"/>
      <p:italic r:id="rId17"/>
      <p:boldItalic r:id="rId18"/>
    </p:embeddedFont>
    <p:embeddedFont>
      <p:font typeface="Albert Sans" panose="020B0604020202020204" charset="0"/>
      <p:regular r:id="rId19"/>
      <p:bold r:id="rId20"/>
      <p:italic r:id="rId21"/>
      <p:boldItalic r:id="rId22"/>
    </p:embeddedFont>
    <p:embeddedFont>
      <p:font typeface="Lato" panose="020B0604020202020204" charset="0"/>
      <p:regular r:id="rId23"/>
      <p:bold r:id="rId24"/>
      <p:italic r:id="rId25"/>
      <p:boldItalic r:id="rId26"/>
    </p:embeddedFont>
    <p:embeddedFont>
      <p:font typeface="Nunito Light" panose="020B0604020202020204" charset="0"/>
      <p:regular r:id="rId27"/>
      <p:italic r:id="rId28"/>
    </p:embeddedFont>
    <p:embeddedFont>
      <p:font typeface="DM Sans" panose="020B0604020202020204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E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7B3BB9-1810-4EAF-9A68-166F35E90C76}">
  <a:tblStyle styleId="{FD7B3BB9-1810-4EAF-9A68-166F35E90C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1B099D4-1FC2-4E81-9FE1-9449D60008D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openxmlformats.org/officeDocument/2006/relationships/theme" Target="theme/theme1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svg"/><Relationship Id="rId1" Type="http://schemas.openxmlformats.org/officeDocument/2006/relationships/image" Target="../media/image5.png"/><Relationship Id="rId6" Type="http://schemas.openxmlformats.org/officeDocument/2006/relationships/image" Target="../media/image13.svg"/><Relationship Id="rId5" Type="http://schemas.openxmlformats.org/officeDocument/2006/relationships/image" Target="../media/image7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59503A-14E6-4144-A62B-1A5B02B2C1FA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19071A-5034-4EE4-94EE-F13C139FD8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Times New Roman"/>
              <a:cs typeface="Times New Roman"/>
            </a:rPr>
            <a:t>Database entries on hospitals</a:t>
          </a:r>
        </a:p>
      </dgm:t>
    </dgm:pt>
    <dgm:pt modelId="{49BA8765-CA76-479F-86EB-9AA110B94942}" type="parTrans" cxnId="{1226125D-0067-4809-ADA5-2A3902CEA35B}">
      <dgm:prSet/>
      <dgm:spPr/>
      <dgm:t>
        <a:bodyPr/>
        <a:lstStyle/>
        <a:p>
          <a:endParaRPr lang="en-US"/>
        </a:p>
      </dgm:t>
    </dgm:pt>
    <dgm:pt modelId="{EB509978-6688-491A-8F2A-9CB41D430E25}" type="sibTrans" cxnId="{1226125D-0067-4809-ADA5-2A3902CEA35B}">
      <dgm:prSet/>
      <dgm:spPr/>
      <dgm:t>
        <a:bodyPr/>
        <a:lstStyle/>
        <a:p>
          <a:endParaRPr lang="en-US"/>
        </a:p>
      </dgm:t>
    </dgm:pt>
    <dgm:pt modelId="{C130E3A6-51E7-4C29-AC26-E3ADD55BA7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Times New Roman"/>
              <a:cs typeface="Times New Roman"/>
            </a:rPr>
            <a:t>Transactions in banks</a:t>
          </a:r>
        </a:p>
      </dgm:t>
    </dgm:pt>
    <dgm:pt modelId="{60B5EE9D-A9CC-43A0-BFE7-214B7D66E3EE}" type="parTrans" cxnId="{D2D2F1B4-8549-440D-B80F-016AF5AA6F04}">
      <dgm:prSet/>
      <dgm:spPr/>
      <dgm:t>
        <a:bodyPr/>
        <a:lstStyle/>
        <a:p>
          <a:endParaRPr lang="en-US"/>
        </a:p>
      </dgm:t>
    </dgm:pt>
    <dgm:pt modelId="{6E3B4B08-4AA3-49D6-90D4-BD3CEF4889F8}" type="sibTrans" cxnId="{D2D2F1B4-8549-440D-B80F-016AF5AA6F04}">
      <dgm:prSet/>
      <dgm:spPr/>
      <dgm:t>
        <a:bodyPr/>
        <a:lstStyle/>
        <a:p>
          <a:endParaRPr lang="en-US"/>
        </a:p>
      </dgm:t>
    </dgm:pt>
    <dgm:pt modelId="{5A3BF3B0-C798-47A1-BFF9-C1F22A21B1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latin typeface="Times New Roman"/>
              <a:cs typeface="Times New Roman"/>
            </a:rPr>
            <a:t>Administrator work in universities</a:t>
          </a:r>
        </a:p>
      </dgm:t>
    </dgm:pt>
    <dgm:pt modelId="{E32E1F86-FD32-4602-8562-0C5A3253545A}" type="parTrans" cxnId="{F61DC4FC-CD7A-4E15-934F-969BB7B6D9C0}">
      <dgm:prSet/>
      <dgm:spPr/>
      <dgm:t>
        <a:bodyPr/>
        <a:lstStyle/>
        <a:p>
          <a:endParaRPr lang="en-US"/>
        </a:p>
      </dgm:t>
    </dgm:pt>
    <dgm:pt modelId="{D994D455-6CEE-483B-BC4B-F0A74F1E4BC2}" type="sibTrans" cxnId="{F61DC4FC-CD7A-4E15-934F-969BB7B6D9C0}">
      <dgm:prSet/>
      <dgm:spPr/>
      <dgm:t>
        <a:bodyPr/>
        <a:lstStyle/>
        <a:p>
          <a:endParaRPr lang="en-US"/>
        </a:p>
      </dgm:t>
    </dgm:pt>
    <dgm:pt modelId="{94AB7E83-41AB-4591-A7D9-08526F012379}" type="pres">
      <dgm:prSet presAssocID="{6459503A-14E6-4144-A62B-1A5B02B2C1FA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91583DE-EFB1-4C06-B3BD-E52C746D7C1E}" type="pres">
      <dgm:prSet presAssocID="{0819071A-5034-4EE4-94EE-F13C139FD885}" presName="compNode" presStyleCnt="0"/>
      <dgm:spPr/>
    </dgm:pt>
    <dgm:pt modelId="{5120CBAE-2229-419D-8ABF-92379A50F2DB}" type="pres">
      <dgm:prSet presAssocID="{0819071A-5034-4EE4-94EE-F13C139FD88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</dgm:spPr>
    </dgm:pt>
    <dgm:pt modelId="{AE2B59B9-98B6-4D54-A08D-15993A3C1C57}" type="pres">
      <dgm:prSet presAssocID="{0819071A-5034-4EE4-94EE-F13C139FD8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ED24379E-95AE-4493-8AB3-AA0151B0D0BE}" type="pres">
      <dgm:prSet presAssocID="{0819071A-5034-4EE4-94EE-F13C139FD885}" presName="spaceRect" presStyleCnt="0"/>
      <dgm:spPr/>
    </dgm:pt>
    <dgm:pt modelId="{B3621945-90FE-4924-8BB1-04F86860B4DE}" type="pres">
      <dgm:prSet presAssocID="{0819071A-5034-4EE4-94EE-F13C139FD885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6115C4C9-6229-419E-91E7-B1710E8A6C4C}" type="pres">
      <dgm:prSet presAssocID="{EB509978-6688-491A-8F2A-9CB41D430E25}" presName="sibTrans" presStyleCnt="0"/>
      <dgm:spPr/>
    </dgm:pt>
    <dgm:pt modelId="{53662436-F44A-4521-B5A4-84D29BAB6AA5}" type="pres">
      <dgm:prSet presAssocID="{C130E3A6-51E7-4C29-AC26-E3ADD55BA738}" presName="compNode" presStyleCnt="0"/>
      <dgm:spPr/>
    </dgm:pt>
    <dgm:pt modelId="{2ABE071E-217E-4987-BFEB-22F6C34C4A45}" type="pres">
      <dgm:prSet presAssocID="{C130E3A6-51E7-4C29-AC26-E3ADD55BA73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</dgm:spPr>
    </dgm:pt>
    <dgm:pt modelId="{80DEB73B-B0FE-48EB-9813-FF9696686298}" type="pres">
      <dgm:prSet presAssocID="{C130E3A6-51E7-4C29-AC26-E3ADD55BA7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7DCAAF04-D669-44EB-BE24-125232923F33}" type="pres">
      <dgm:prSet presAssocID="{C130E3A6-51E7-4C29-AC26-E3ADD55BA738}" presName="spaceRect" presStyleCnt="0"/>
      <dgm:spPr/>
    </dgm:pt>
    <dgm:pt modelId="{C28C61F2-BE09-4A2E-A1F9-28AB57E99ACE}" type="pres">
      <dgm:prSet presAssocID="{C130E3A6-51E7-4C29-AC26-E3ADD55BA738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BB4A9A2A-B74D-443B-9DD8-1020386C1FDA}" type="pres">
      <dgm:prSet presAssocID="{6E3B4B08-4AA3-49D6-90D4-BD3CEF4889F8}" presName="sibTrans" presStyleCnt="0"/>
      <dgm:spPr/>
    </dgm:pt>
    <dgm:pt modelId="{2C0C47FE-7A0C-4DE0-9D7B-9AF5E5A7CB00}" type="pres">
      <dgm:prSet presAssocID="{5A3BF3B0-C798-47A1-BFF9-C1F22A21B1F6}" presName="compNode" presStyleCnt="0"/>
      <dgm:spPr/>
    </dgm:pt>
    <dgm:pt modelId="{16F3AE62-DD87-47AE-AE2C-78BBE97490C4}" type="pres">
      <dgm:prSet presAssocID="{5A3BF3B0-C798-47A1-BFF9-C1F22A21B1F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  <a:ln>
          <a:solidFill>
            <a:schemeClr val="bg1">
              <a:lumMod val="10000"/>
            </a:schemeClr>
          </a:solidFill>
        </a:ln>
      </dgm:spPr>
    </dgm:pt>
    <dgm:pt modelId="{268E713B-A98B-4670-8A85-357E41D75A87}" type="pres">
      <dgm:prSet presAssocID="{5A3BF3B0-C798-47A1-BFF9-C1F22A21B1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0137C27-2971-4115-BCE9-DA95AD6E9FF8}" type="pres">
      <dgm:prSet presAssocID="{5A3BF3B0-C798-47A1-BFF9-C1F22A21B1F6}" presName="spaceRect" presStyleCnt="0"/>
      <dgm:spPr/>
    </dgm:pt>
    <dgm:pt modelId="{CD19B34A-9FA9-464E-837B-C47B439F0C5D}" type="pres">
      <dgm:prSet presAssocID="{5A3BF3B0-C798-47A1-BFF9-C1F22A21B1F6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45A8599-B9E8-4FAE-8190-9FB043E2DFD5}" type="presOf" srcId="{C130E3A6-51E7-4C29-AC26-E3ADD55BA738}" destId="{C28C61F2-BE09-4A2E-A1F9-28AB57E99ACE}" srcOrd="0" destOrd="0" presId="urn:microsoft.com/office/officeart/2018/5/layout/IconLeafLabelList"/>
    <dgm:cxn modelId="{7A9FA987-B36C-4EA2-B97C-5414170088FA}" type="presOf" srcId="{6459503A-14E6-4144-A62B-1A5B02B2C1FA}" destId="{94AB7E83-41AB-4591-A7D9-08526F012379}" srcOrd="0" destOrd="0" presId="urn:microsoft.com/office/officeart/2018/5/layout/IconLeafLabelList"/>
    <dgm:cxn modelId="{D2D2F1B4-8549-440D-B80F-016AF5AA6F04}" srcId="{6459503A-14E6-4144-A62B-1A5B02B2C1FA}" destId="{C130E3A6-51E7-4C29-AC26-E3ADD55BA738}" srcOrd="1" destOrd="0" parTransId="{60B5EE9D-A9CC-43A0-BFE7-214B7D66E3EE}" sibTransId="{6E3B4B08-4AA3-49D6-90D4-BD3CEF4889F8}"/>
    <dgm:cxn modelId="{0861D6A9-94D7-48BE-9632-5FFF2D5517CB}" type="presOf" srcId="{5A3BF3B0-C798-47A1-BFF9-C1F22A21B1F6}" destId="{CD19B34A-9FA9-464E-837B-C47B439F0C5D}" srcOrd="0" destOrd="0" presId="urn:microsoft.com/office/officeart/2018/5/layout/IconLeafLabelList"/>
    <dgm:cxn modelId="{1226125D-0067-4809-ADA5-2A3902CEA35B}" srcId="{6459503A-14E6-4144-A62B-1A5B02B2C1FA}" destId="{0819071A-5034-4EE4-94EE-F13C139FD885}" srcOrd="0" destOrd="0" parTransId="{49BA8765-CA76-479F-86EB-9AA110B94942}" sibTransId="{EB509978-6688-491A-8F2A-9CB41D430E25}"/>
    <dgm:cxn modelId="{74D83B77-59BB-470A-862B-BF3021CEE0A1}" type="presOf" srcId="{0819071A-5034-4EE4-94EE-F13C139FD885}" destId="{B3621945-90FE-4924-8BB1-04F86860B4DE}" srcOrd="0" destOrd="0" presId="urn:microsoft.com/office/officeart/2018/5/layout/IconLeafLabelList"/>
    <dgm:cxn modelId="{F61DC4FC-CD7A-4E15-934F-969BB7B6D9C0}" srcId="{6459503A-14E6-4144-A62B-1A5B02B2C1FA}" destId="{5A3BF3B0-C798-47A1-BFF9-C1F22A21B1F6}" srcOrd="2" destOrd="0" parTransId="{E32E1F86-FD32-4602-8562-0C5A3253545A}" sibTransId="{D994D455-6CEE-483B-BC4B-F0A74F1E4BC2}"/>
    <dgm:cxn modelId="{D276612A-99CD-4E23-BCE2-21F3D66120AE}" type="presParOf" srcId="{94AB7E83-41AB-4591-A7D9-08526F012379}" destId="{F91583DE-EFB1-4C06-B3BD-E52C746D7C1E}" srcOrd="0" destOrd="0" presId="urn:microsoft.com/office/officeart/2018/5/layout/IconLeafLabelList"/>
    <dgm:cxn modelId="{AA9EC4E6-76B5-4FDE-9EAB-47CB9F17D6CE}" type="presParOf" srcId="{F91583DE-EFB1-4C06-B3BD-E52C746D7C1E}" destId="{5120CBAE-2229-419D-8ABF-92379A50F2DB}" srcOrd="0" destOrd="0" presId="urn:microsoft.com/office/officeart/2018/5/layout/IconLeafLabelList"/>
    <dgm:cxn modelId="{ED3791DD-AAF6-4A4A-897F-DCCF51F76951}" type="presParOf" srcId="{F91583DE-EFB1-4C06-B3BD-E52C746D7C1E}" destId="{AE2B59B9-98B6-4D54-A08D-15993A3C1C57}" srcOrd="1" destOrd="0" presId="urn:microsoft.com/office/officeart/2018/5/layout/IconLeafLabelList"/>
    <dgm:cxn modelId="{761953BB-ED46-4A9F-85B6-3E2000C6E88E}" type="presParOf" srcId="{F91583DE-EFB1-4C06-B3BD-E52C746D7C1E}" destId="{ED24379E-95AE-4493-8AB3-AA0151B0D0BE}" srcOrd="2" destOrd="0" presId="urn:microsoft.com/office/officeart/2018/5/layout/IconLeafLabelList"/>
    <dgm:cxn modelId="{00508C88-41D5-4E32-BFC9-CE3CA14417D3}" type="presParOf" srcId="{F91583DE-EFB1-4C06-B3BD-E52C746D7C1E}" destId="{B3621945-90FE-4924-8BB1-04F86860B4DE}" srcOrd="3" destOrd="0" presId="urn:microsoft.com/office/officeart/2018/5/layout/IconLeafLabelList"/>
    <dgm:cxn modelId="{C283B6F7-DEE8-4B37-8D70-8C48E22C38C1}" type="presParOf" srcId="{94AB7E83-41AB-4591-A7D9-08526F012379}" destId="{6115C4C9-6229-419E-91E7-B1710E8A6C4C}" srcOrd="1" destOrd="0" presId="urn:microsoft.com/office/officeart/2018/5/layout/IconLeafLabelList"/>
    <dgm:cxn modelId="{E99F675A-932D-4D32-B8E4-9761BD902640}" type="presParOf" srcId="{94AB7E83-41AB-4591-A7D9-08526F012379}" destId="{53662436-F44A-4521-B5A4-84D29BAB6AA5}" srcOrd="2" destOrd="0" presId="urn:microsoft.com/office/officeart/2018/5/layout/IconLeafLabelList"/>
    <dgm:cxn modelId="{7AF93939-FA36-48CF-91B3-6693F27CDC4D}" type="presParOf" srcId="{53662436-F44A-4521-B5A4-84D29BAB6AA5}" destId="{2ABE071E-217E-4987-BFEB-22F6C34C4A45}" srcOrd="0" destOrd="0" presId="urn:microsoft.com/office/officeart/2018/5/layout/IconLeafLabelList"/>
    <dgm:cxn modelId="{B4A33A14-40E6-4FA3-A504-2E14B2167A80}" type="presParOf" srcId="{53662436-F44A-4521-B5A4-84D29BAB6AA5}" destId="{80DEB73B-B0FE-48EB-9813-FF9696686298}" srcOrd="1" destOrd="0" presId="urn:microsoft.com/office/officeart/2018/5/layout/IconLeafLabelList"/>
    <dgm:cxn modelId="{95E0A415-8D99-4545-971E-B8628146DBCB}" type="presParOf" srcId="{53662436-F44A-4521-B5A4-84D29BAB6AA5}" destId="{7DCAAF04-D669-44EB-BE24-125232923F33}" srcOrd="2" destOrd="0" presId="urn:microsoft.com/office/officeart/2018/5/layout/IconLeafLabelList"/>
    <dgm:cxn modelId="{4ECFDE3C-1118-4A75-85BE-9A50BB58CB06}" type="presParOf" srcId="{53662436-F44A-4521-B5A4-84D29BAB6AA5}" destId="{C28C61F2-BE09-4A2E-A1F9-28AB57E99ACE}" srcOrd="3" destOrd="0" presId="urn:microsoft.com/office/officeart/2018/5/layout/IconLeafLabelList"/>
    <dgm:cxn modelId="{7B6F9C30-A409-4E97-B2FD-43C9EB4482AC}" type="presParOf" srcId="{94AB7E83-41AB-4591-A7D9-08526F012379}" destId="{BB4A9A2A-B74D-443B-9DD8-1020386C1FDA}" srcOrd="3" destOrd="0" presId="urn:microsoft.com/office/officeart/2018/5/layout/IconLeafLabelList"/>
    <dgm:cxn modelId="{039ACAAA-AF4B-40EA-9765-262BB4FF548A}" type="presParOf" srcId="{94AB7E83-41AB-4591-A7D9-08526F012379}" destId="{2C0C47FE-7A0C-4DE0-9D7B-9AF5E5A7CB00}" srcOrd="4" destOrd="0" presId="urn:microsoft.com/office/officeart/2018/5/layout/IconLeafLabelList"/>
    <dgm:cxn modelId="{9B863DCA-9CD3-4F04-BBDF-FA14DECFBCAC}" type="presParOf" srcId="{2C0C47FE-7A0C-4DE0-9D7B-9AF5E5A7CB00}" destId="{16F3AE62-DD87-47AE-AE2C-78BBE97490C4}" srcOrd="0" destOrd="0" presId="urn:microsoft.com/office/officeart/2018/5/layout/IconLeafLabelList"/>
    <dgm:cxn modelId="{9C2CEB53-DB31-4A84-9487-B65F65EF5E32}" type="presParOf" srcId="{2C0C47FE-7A0C-4DE0-9D7B-9AF5E5A7CB00}" destId="{268E713B-A98B-4670-8A85-357E41D75A87}" srcOrd="1" destOrd="0" presId="urn:microsoft.com/office/officeart/2018/5/layout/IconLeafLabelList"/>
    <dgm:cxn modelId="{F015AD45-8B53-4196-B75E-BFB381202ACE}" type="presParOf" srcId="{2C0C47FE-7A0C-4DE0-9D7B-9AF5E5A7CB00}" destId="{D0137C27-2971-4115-BCE9-DA95AD6E9FF8}" srcOrd="2" destOrd="0" presId="urn:microsoft.com/office/officeart/2018/5/layout/IconLeafLabelList"/>
    <dgm:cxn modelId="{7B45A01B-BBEB-4BF2-A61E-43C63D6F46F0}" type="presParOf" srcId="{2C0C47FE-7A0C-4DE0-9D7B-9AF5E5A7CB00}" destId="{CD19B34A-9FA9-464E-837B-C47B439F0C5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7ECFC7-883A-42D9-8531-266ECB6BD7E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DFD723-A709-49A3-BFD1-F0245BA604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High Availability: If a link or device fails, network continues smoothly.</a:t>
          </a:r>
        </a:p>
      </dgm:t>
    </dgm:pt>
    <dgm:pt modelId="{72FDEDAA-2572-4E7D-A263-BA2B972F734D}" type="parTrans" cxnId="{175ADD70-9F06-4376-ABE9-86EB9B06082D}">
      <dgm:prSet/>
      <dgm:spPr/>
      <dgm:t>
        <a:bodyPr/>
        <a:lstStyle/>
        <a:p>
          <a:endParaRPr lang="en-US"/>
        </a:p>
      </dgm:t>
    </dgm:pt>
    <dgm:pt modelId="{ED774503-76E6-4C0F-8437-D05BDA70921F}" type="sibTrans" cxnId="{175ADD70-9F06-4376-ABE9-86EB9B06082D}">
      <dgm:prSet/>
      <dgm:spPr/>
      <dgm:t>
        <a:bodyPr/>
        <a:lstStyle/>
        <a:p>
          <a:endParaRPr lang="en-US"/>
        </a:p>
      </dgm:t>
    </dgm:pt>
    <dgm:pt modelId="{04DD693D-4837-46C8-93D5-6CEA4BED94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Automatic Recovery: No need for manual intervention.</a:t>
          </a:r>
        </a:p>
      </dgm:t>
    </dgm:pt>
    <dgm:pt modelId="{646B4204-0894-4186-BDF9-786818A05923}" type="parTrans" cxnId="{05865696-59F4-448A-919F-D5636C4C1D5F}">
      <dgm:prSet/>
      <dgm:spPr/>
      <dgm:t>
        <a:bodyPr/>
        <a:lstStyle/>
        <a:p>
          <a:endParaRPr lang="en-US"/>
        </a:p>
      </dgm:t>
    </dgm:pt>
    <dgm:pt modelId="{31DC0865-8073-43EB-A5B0-ED161DCF41E4}" type="sibTrans" cxnId="{05865696-59F4-448A-919F-D5636C4C1D5F}">
      <dgm:prSet/>
      <dgm:spPr/>
      <dgm:t>
        <a:bodyPr/>
        <a:lstStyle/>
        <a:p>
          <a:endParaRPr lang="en-US"/>
        </a:p>
      </dgm:t>
    </dgm:pt>
    <dgm:pt modelId="{705671B0-7DDD-455B-96E4-15EC35F21D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Zero Downtime: For users, they don’t notice anything went wrong.</a:t>
          </a:r>
        </a:p>
      </dgm:t>
    </dgm:pt>
    <dgm:pt modelId="{6E4D8BB6-2A66-4966-8C05-B03A8EFC641D}" type="parTrans" cxnId="{50D6BC7C-10E3-43E2-BDD0-312D0573FC68}">
      <dgm:prSet/>
      <dgm:spPr/>
      <dgm:t>
        <a:bodyPr/>
        <a:lstStyle/>
        <a:p>
          <a:endParaRPr lang="en-US"/>
        </a:p>
      </dgm:t>
    </dgm:pt>
    <dgm:pt modelId="{91B08E81-18CF-4071-BAFD-57CE36AF0A88}" type="sibTrans" cxnId="{50D6BC7C-10E3-43E2-BDD0-312D0573FC68}">
      <dgm:prSet/>
      <dgm:spPr/>
      <dgm:t>
        <a:bodyPr/>
        <a:lstStyle/>
        <a:p>
          <a:endParaRPr lang="en-US"/>
        </a:p>
      </dgm:t>
    </dgm:pt>
    <dgm:pt modelId="{7610BEB9-B6B1-47A9-9BEF-2192C52179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  <a:latin typeface="Times New Roman"/>
              <a:cs typeface="Times New Roman"/>
            </a:rPr>
            <a:t>Enhanced Network Reliability: Essential for mission-critical applications.</a:t>
          </a:r>
        </a:p>
      </dgm:t>
    </dgm:pt>
    <dgm:pt modelId="{6F30B5FA-8B99-4FD0-BCAF-ED94265013F5}" type="parTrans" cxnId="{54DC027C-5C72-4E05-9C0A-DEBA2AAC989C}">
      <dgm:prSet/>
      <dgm:spPr/>
      <dgm:t>
        <a:bodyPr/>
        <a:lstStyle/>
        <a:p>
          <a:endParaRPr lang="en-US"/>
        </a:p>
      </dgm:t>
    </dgm:pt>
    <dgm:pt modelId="{532784DC-7365-41E3-88C3-059C662BACD1}" type="sibTrans" cxnId="{54DC027C-5C72-4E05-9C0A-DEBA2AAC989C}">
      <dgm:prSet/>
      <dgm:spPr/>
      <dgm:t>
        <a:bodyPr/>
        <a:lstStyle/>
        <a:p>
          <a:endParaRPr lang="en-US"/>
        </a:p>
      </dgm:t>
    </dgm:pt>
    <dgm:pt modelId="{1C4BD2F8-EC8E-42B7-B2E3-3EBCFDAF19E4}" type="pres">
      <dgm:prSet presAssocID="{6A7ECFC7-883A-42D9-8531-266ECB6BD7ED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866D6E7-5D59-49A2-90BD-D997B1F2CF9C}" type="pres">
      <dgm:prSet presAssocID="{06DFD723-A709-49A3-BFD1-F0245BA60423}" presName="compNode" presStyleCnt="0"/>
      <dgm:spPr/>
    </dgm:pt>
    <dgm:pt modelId="{DA580597-F008-47D0-90CF-58CA0771800A}" type="pres">
      <dgm:prSet presAssocID="{06DFD723-A709-49A3-BFD1-F0245BA60423}" presName="bgRect" presStyleLbl="bgShp" presStyleIdx="0" presStyleCnt="4"/>
      <dgm:spPr>
        <a:solidFill>
          <a:schemeClr val="bg2">
            <a:lumMod val="50000"/>
          </a:schemeClr>
        </a:solidFill>
      </dgm:spPr>
    </dgm:pt>
    <dgm:pt modelId="{4DEA1173-289F-4EA0-9469-D212C9361A79}" type="pres">
      <dgm:prSet presAssocID="{06DFD723-A709-49A3-BFD1-F0245BA604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D0CCAE46-5CA0-466F-B14B-F9C9773A15F9}" type="pres">
      <dgm:prSet presAssocID="{06DFD723-A709-49A3-BFD1-F0245BA60423}" presName="spaceRect" presStyleCnt="0"/>
      <dgm:spPr/>
    </dgm:pt>
    <dgm:pt modelId="{33736AE3-4B0D-4845-9068-1462FC281069}" type="pres">
      <dgm:prSet presAssocID="{06DFD723-A709-49A3-BFD1-F0245BA60423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3A5A54D-2A81-42E9-AA5F-B6D5F8DB91B0}" type="pres">
      <dgm:prSet presAssocID="{ED774503-76E6-4C0F-8437-D05BDA70921F}" presName="sibTrans" presStyleCnt="0"/>
      <dgm:spPr/>
    </dgm:pt>
    <dgm:pt modelId="{F05BB1AB-B085-454D-9086-CBCB449F461D}" type="pres">
      <dgm:prSet presAssocID="{04DD693D-4837-46C8-93D5-6CEA4BED944A}" presName="compNode" presStyleCnt="0"/>
      <dgm:spPr/>
    </dgm:pt>
    <dgm:pt modelId="{96ED788A-3E75-493A-9830-06F93683B9BF}" type="pres">
      <dgm:prSet presAssocID="{04DD693D-4837-46C8-93D5-6CEA4BED944A}" presName="bgRect" presStyleLbl="bgShp" presStyleIdx="1" presStyleCnt="4"/>
      <dgm:spPr>
        <a:solidFill>
          <a:schemeClr val="bg2">
            <a:lumMod val="50000"/>
          </a:schemeClr>
        </a:solidFill>
      </dgm:spPr>
    </dgm:pt>
    <dgm:pt modelId="{5AC910E6-888F-4D55-B3B4-EAD0E214D896}" type="pres">
      <dgm:prSet presAssocID="{04DD693D-4837-46C8-93D5-6CEA4BED944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564F288-39F9-4CB7-9A29-380832B09BA3}" type="pres">
      <dgm:prSet presAssocID="{04DD693D-4837-46C8-93D5-6CEA4BED944A}" presName="spaceRect" presStyleCnt="0"/>
      <dgm:spPr/>
    </dgm:pt>
    <dgm:pt modelId="{9DCBCCD0-87C0-4642-8145-FF2C51BFC381}" type="pres">
      <dgm:prSet presAssocID="{04DD693D-4837-46C8-93D5-6CEA4BED944A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32DED77-888F-40EA-9402-1B1B86431996}" type="pres">
      <dgm:prSet presAssocID="{31DC0865-8073-43EB-A5B0-ED161DCF41E4}" presName="sibTrans" presStyleCnt="0"/>
      <dgm:spPr/>
    </dgm:pt>
    <dgm:pt modelId="{D4C884C5-61A3-45E2-8374-058B32F3EA17}" type="pres">
      <dgm:prSet presAssocID="{705671B0-7DDD-455B-96E4-15EC35F21D59}" presName="compNode" presStyleCnt="0"/>
      <dgm:spPr/>
    </dgm:pt>
    <dgm:pt modelId="{F755378D-E0DD-469C-B239-B910979BE32C}" type="pres">
      <dgm:prSet presAssocID="{705671B0-7DDD-455B-96E4-15EC35F21D59}" presName="bgRect" presStyleLbl="bgShp" presStyleIdx="2" presStyleCnt="4"/>
      <dgm:spPr>
        <a:solidFill>
          <a:schemeClr val="bg2">
            <a:lumMod val="50000"/>
          </a:schemeClr>
        </a:solidFill>
      </dgm:spPr>
    </dgm:pt>
    <dgm:pt modelId="{A5291404-F9CE-48C5-BC18-19308E576417}" type="pres">
      <dgm:prSet presAssocID="{705671B0-7DDD-455B-96E4-15EC35F21D59}" presName="iconRect" presStyleLbl="node1" presStyleIdx="2" presStyleCnt="4"/>
      <dgm:spPr>
        <a:solidFill>
          <a:schemeClr val="tx1"/>
        </a:solidFill>
      </dgm:spPr>
    </dgm:pt>
    <dgm:pt modelId="{A55070B3-59AA-42D8-AAB2-4E9FAF860FB0}" type="pres">
      <dgm:prSet presAssocID="{705671B0-7DDD-455B-96E4-15EC35F21D59}" presName="spaceRect" presStyleCnt="0"/>
      <dgm:spPr/>
    </dgm:pt>
    <dgm:pt modelId="{37C8EE95-569F-460A-8828-6F18303CA679}" type="pres">
      <dgm:prSet presAssocID="{705671B0-7DDD-455B-96E4-15EC35F21D59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B278FE0-F082-4D66-A60B-F7DD9965F805}" type="pres">
      <dgm:prSet presAssocID="{91B08E81-18CF-4071-BAFD-57CE36AF0A88}" presName="sibTrans" presStyleCnt="0"/>
      <dgm:spPr/>
    </dgm:pt>
    <dgm:pt modelId="{3914678B-500D-4B23-A734-288A10E5123E}" type="pres">
      <dgm:prSet presAssocID="{7610BEB9-B6B1-47A9-9BEF-2192C52179A6}" presName="compNode" presStyleCnt="0"/>
      <dgm:spPr/>
    </dgm:pt>
    <dgm:pt modelId="{C7E9B071-E7B1-4FA6-9ECB-07589BC88644}" type="pres">
      <dgm:prSet presAssocID="{7610BEB9-B6B1-47A9-9BEF-2192C52179A6}" presName="bgRect" presStyleLbl="bgShp" presStyleIdx="3" presStyleCnt="4"/>
      <dgm:spPr>
        <a:solidFill>
          <a:schemeClr val="bg2">
            <a:lumMod val="50000"/>
          </a:schemeClr>
        </a:solidFill>
      </dgm:spPr>
    </dgm:pt>
    <dgm:pt modelId="{2CEC25BD-65C3-4959-85DA-7170AF7DDC1C}" type="pres">
      <dgm:prSet presAssocID="{7610BEB9-B6B1-47A9-9BEF-2192C52179A6}" presName="iconRect" presStyleLbl="node1" presStyleIdx="3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E4879A55-30AE-4839-B531-04B8B3D2D470}" type="pres">
      <dgm:prSet presAssocID="{7610BEB9-B6B1-47A9-9BEF-2192C52179A6}" presName="spaceRect" presStyleCnt="0"/>
      <dgm:spPr/>
    </dgm:pt>
    <dgm:pt modelId="{343AFA17-EB41-4AFE-9D05-D808B8B10D5B}" type="pres">
      <dgm:prSet presAssocID="{7610BEB9-B6B1-47A9-9BEF-2192C52179A6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4A61E835-DA76-4E50-9597-CFFA9410B58F}" type="presOf" srcId="{6A7ECFC7-883A-42D9-8531-266ECB6BD7ED}" destId="{1C4BD2F8-EC8E-42B7-B2E3-3EBCFDAF19E4}" srcOrd="0" destOrd="0" presId="urn:microsoft.com/office/officeart/2018/2/layout/IconVerticalSolidList"/>
    <dgm:cxn modelId="{50D6BC7C-10E3-43E2-BDD0-312D0573FC68}" srcId="{6A7ECFC7-883A-42D9-8531-266ECB6BD7ED}" destId="{705671B0-7DDD-455B-96E4-15EC35F21D59}" srcOrd="2" destOrd="0" parTransId="{6E4D8BB6-2A66-4966-8C05-B03A8EFC641D}" sibTransId="{91B08E81-18CF-4071-BAFD-57CE36AF0A88}"/>
    <dgm:cxn modelId="{05865696-59F4-448A-919F-D5636C4C1D5F}" srcId="{6A7ECFC7-883A-42D9-8531-266ECB6BD7ED}" destId="{04DD693D-4837-46C8-93D5-6CEA4BED944A}" srcOrd="1" destOrd="0" parTransId="{646B4204-0894-4186-BDF9-786818A05923}" sibTransId="{31DC0865-8073-43EB-A5B0-ED161DCF41E4}"/>
    <dgm:cxn modelId="{7A839B1C-B94D-45F0-A4F2-9A46286015E7}" type="presOf" srcId="{06DFD723-A709-49A3-BFD1-F0245BA60423}" destId="{33736AE3-4B0D-4845-9068-1462FC281069}" srcOrd="0" destOrd="0" presId="urn:microsoft.com/office/officeart/2018/2/layout/IconVerticalSolidList"/>
    <dgm:cxn modelId="{DCFA8779-CAA7-46ED-88FA-7DF234EA7C29}" type="presOf" srcId="{7610BEB9-B6B1-47A9-9BEF-2192C52179A6}" destId="{343AFA17-EB41-4AFE-9D05-D808B8B10D5B}" srcOrd="0" destOrd="0" presId="urn:microsoft.com/office/officeart/2018/2/layout/IconVerticalSolidList"/>
    <dgm:cxn modelId="{539A2850-21A0-4A2D-BFDD-7F7AA267F99E}" type="presOf" srcId="{04DD693D-4837-46C8-93D5-6CEA4BED944A}" destId="{9DCBCCD0-87C0-4642-8145-FF2C51BFC381}" srcOrd="0" destOrd="0" presId="urn:microsoft.com/office/officeart/2018/2/layout/IconVerticalSolidList"/>
    <dgm:cxn modelId="{DB197E6F-0DDC-4BFC-9077-B70057AA3B7B}" type="presOf" srcId="{705671B0-7DDD-455B-96E4-15EC35F21D59}" destId="{37C8EE95-569F-460A-8828-6F18303CA679}" srcOrd="0" destOrd="0" presId="urn:microsoft.com/office/officeart/2018/2/layout/IconVerticalSolidList"/>
    <dgm:cxn modelId="{175ADD70-9F06-4376-ABE9-86EB9B06082D}" srcId="{6A7ECFC7-883A-42D9-8531-266ECB6BD7ED}" destId="{06DFD723-A709-49A3-BFD1-F0245BA60423}" srcOrd="0" destOrd="0" parTransId="{72FDEDAA-2572-4E7D-A263-BA2B972F734D}" sibTransId="{ED774503-76E6-4C0F-8437-D05BDA70921F}"/>
    <dgm:cxn modelId="{54DC027C-5C72-4E05-9C0A-DEBA2AAC989C}" srcId="{6A7ECFC7-883A-42D9-8531-266ECB6BD7ED}" destId="{7610BEB9-B6B1-47A9-9BEF-2192C52179A6}" srcOrd="3" destOrd="0" parTransId="{6F30B5FA-8B99-4FD0-BCAF-ED94265013F5}" sibTransId="{532784DC-7365-41E3-88C3-059C662BACD1}"/>
    <dgm:cxn modelId="{CF26F0FD-C865-492A-BE57-2E8AEA68F3B5}" type="presParOf" srcId="{1C4BD2F8-EC8E-42B7-B2E3-3EBCFDAF19E4}" destId="{8866D6E7-5D59-49A2-90BD-D997B1F2CF9C}" srcOrd="0" destOrd="0" presId="urn:microsoft.com/office/officeart/2018/2/layout/IconVerticalSolidList"/>
    <dgm:cxn modelId="{BE366C3A-07AD-4745-B281-89CDA038CCBA}" type="presParOf" srcId="{8866D6E7-5D59-49A2-90BD-D997B1F2CF9C}" destId="{DA580597-F008-47D0-90CF-58CA0771800A}" srcOrd="0" destOrd="0" presId="urn:microsoft.com/office/officeart/2018/2/layout/IconVerticalSolidList"/>
    <dgm:cxn modelId="{7197A0EB-5036-4A5F-AA04-72B46F65DFE2}" type="presParOf" srcId="{8866D6E7-5D59-49A2-90BD-D997B1F2CF9C}" destId="{4DEA1173-289F-4EA0-9469-D212C9361A79}" srcOrd="1" destOrd="0" presId="urn:microsoft.com/office/officeart/2018/2/layout/IconVerticalSolidList"/>
    <dgm:cxn modelId="{0A7BE87C-8296-43C4-ADB7-08E7AFB79138}" type="presParOf" srcId="{8866D6E7-5D59-49A2-90BD-D997B1F2CF9C}" destId="{D0CCAE46-5CA0-466F-B14B-F9C9773A15F9}" srcOrd="2" destOrd="0" presId="urn:microsoft.com/office/officeart/2018/2/layout/IconVerticalSolidList"/>
    <dgm:cxn modelId="{ADCCF60E-49E4-43C9-9B64-D95E7A4366C6}" type="presParOf" srcId="{8866D6E7-5D59-49A2-90BD-D997B1F2CF9C}" destId="{33736AE3-4B0D-4845-9068-1462FC281069}" srcOrd="3" destOrd="0" presId="urn:microsoft.com/office/officeart/2018/2/layout/IconVerticalSolidList"/>
    <dgm:cxn modelId="{0B426182-57AD-455D-8381-EFDBF52EF8DC}" type="presParOf" srcId="{1C4BD2F8-EC8E-42B7-B2E3-3EBCFDAF19E4}" destId="{33A5A54D-2A81-42E9-AA5F-B6D5F8DB91B0}" srcOrd="1" destOrd="0" presId="urn:microsoft.com/office/officeart/2018/2/layout/IconVerticalSolidList"/>
    <dgm:cxn modelId="{BA366B2F-18DC-4C12-9E56-6C7EE392F20D}" type="presParOf" srcId="{1C4BD2F8-EC8E-42B7-B2E3-3EBCFDAF19E4}" destId="{F05BB1AB-B085-454D-9086-CBCB449F461D}" srcOrd="2" destOrd="0" presId="urn:microsoft.com/office/officeart/2018/2/layout/IconVerticalSolidList"/>
    <dgm:cxn modelId="{06FB8B59-32B1-4AB5-9000-38A4063C6FAF}" type="presParOf" srcId="{F05BB1AB-B085-454D-9086-CBCB449F461D}" destId="{96ED788A-3E75-493A-9830-06F93683B9BF}" srcOrd="0" destOrd="0" presId="urn:microsoft.com/office/officeart/2018/2/layout/IconVerticalSolidList"/>
    <dgm:cxn modelId="{4A0E5525-4DB4-4B9A-B684-0CCD6DED71EA}" type="presParOf" srcId="{F05BB1AB-B085-454D-9086-CBCB449F461D}" destId="{5AC910E6-888F-4D55-B3B4-EAD0E214D896}" srcOrd="1" destOrd="0" presId="urn:microsoft.com/office/officeart/2018/2/layout/IconVerticalSolidList"/>
    <dgm:cxn modelId="{413AAF97-80C9-41CB-8EF8-61B49B906E56}" type="presParOf" srcId="{F05BB1AB-B085-454D-9086-CBCB449F461D}" destId="{0564F288-39F9-4CB7-9A29-380832B09BA3}" srcOrd="2" destOrd="0" presId="urn:microsoft.com/office/officeart/2018/2/layout/IconVerticalSolidList"/>
    <dgm:cxn modelId="{C62077CB-1C57-43C1-B2E5-5A5E3AEFAF58}" type="presParOf" srcId="{F05BB1AB-B085-454D-9086-CBCB449F461D}" destId="{9DCBCCD0-87C0-4642-8145-FF2C51BFC381}" srcOrd="3" destOrd="0" presId="urn:microsoft.com/office/officeart/2018/2/layout/IconVerticalSolidList"/>
    <dgm:cxn modelId="{43D85452-69F5-4CDA-8591-279FD46DB1E5}" type="presParOf" srcId="{1C4BD2F8-EC8E-42B7-B2E3-3EBCFDAF19E4}" destId="{C32DED77-888F-40EA-9402-1B1B86431996}" srcOrd="3" destOrd="0" presId="urn:microsoft.com/office/officeart/2018/2/layout/IconVerticalSolidList"/>
    <dgm:cxn modelId="{93927F06-A4B0-4E61-9A72-07473CA3F0A9}" type="presParOf" srcId="{1C4BD2F8-EC8E-42B7-B2E3-3EBCFDAF19E4}" destId="{D4C884C5-61A3-45E2-8374-058B32F3EA17}" srcOrd="4" destOrd="0" presId="urn:microsoft.com/office/officeart/2018/2/layout/IconVerticalSolidList"/>
    <dgm:cxn modelId="{E4FDE825-1360-4BE2-ACF4-7DEB89A4A756}" type="presParOf" srcId="{D4C884C5-61A3-45E2-8374-058B32F3EA17}" destId="{F755378D-E0DD-469C-B239-B910979BE32C}" srcOrd="0" destOrd="0" presId="urn:microsoft.com/office/officeart/2018/2/layout/IconVerticalSolidList"/>
    <dgm:cxn modelId="{F87B2268-E9E4-4CF7-A275-BBB2C219A30F}" type="presParOf" srcId="{D4C884C5-61A3-45E2-8374-058B32F3EA17}" destId="{A5291404-F9CE-48C5-BC18-19308E576417}" srcOrd="1" destOrd="0" presId="urn:microsoft.com/office/officeart/2018/2/layout/IconVerticalSolidList"/>
    <dgm:cxn modelId="{71BAAEE0-EE15-4BF3-BA99-A20C27646CFB}" type="presParOf" srcId="{D4C884C5-61A3-45E2-8374-058B32F3EA17}" destId="{A55070B3-59AA-42D8-AAB2-4E9FAF860FB0}" srcOrd="2" destOrd="0" presId="urn:microsoft.com/office/officeart/2018/2/layout/IconVerticalSolidList"/>
    <dgm:cxn modelId="{B685E134-AEB8-4534-8ABB-7BC649888DDC}" type="presParOf" srcId="{D4C884C5-61A3-45E2-8374-058B32F3EA17}" destId="{37C8EE95-569F-460A-8828-6F18303CA679}" srcOrd="3" destOrd="0" presId="urn:microsoft.com/office/officeart/2018/2/layout/IconVerticalSolidList"/>
    <dgm:cxn modelId="{9BFE259A-30BC-4250-BBE6-63FC3498D230}" type="presParOf" srcId="{1C4BD2F8-EC8E-42B7-B2E3-3EBCFDAF19E4}" destId="{CB278FE0-F082-4D66-A60B-F7DD9965F805}" srcOrd="5" destOrd="0" presId="urn:microsoft.com/office/officeart/2018/2/layout/IconVerticalSolidList"/>
    <dgm:cxn modelId="{AE402F40-2CEA-44E9-98FF-D622909FDB96}" type="presParOf" srcId="{1C4BD2F8-EC8E-42B7-B2E3-3EBCFDAF19E4}" destId="{3914678B-500D-4B23-A734-288A10E5123E}" srcOrd="6" destOrd="0" presId="urn:microsoft.com/office/officeart/2018/2/layout/IconVerticalSolidList"/>
    <dgm:cxn modelId="{A5B813DA-8E24-4CAC-A39F-91BF3344C377}" type="presParOf" srcId="{3914678B-500D-4B23-A734-288A10E5123E}" destId="{C7E9B071-E7B1-4FA6-9ECB-07589BC88644}" srcOrd="0" destOrd="0" presId="urn:microsoft.com/office/officeart/2018/2/layout/IconVerticalSolidList"/>
    <dgm:cxn modelId="{F40E15D1-335B-4A7C-89BC-01A84548F747}" type="presParOf" srcId="{3914678B-500D-4B23-A734-288A10E5123E}" destId="{2CEC25BD-65C3-4959-85DA-7170AF7DDC1C}" srcOrd="1" destOrd="0" presId="urn:microsoft.com/office/officeart/2018/2/layout/IconVerticalSolidList"/>
    <dgm:cxn modelId="{C0F42372-B32B-44DA-9978-392CEB8B1368}" type="presParOf" srcId="{3914678B-500D-4B23-A734-288A10E5123E}" destId="{E4879A55-30AE-4839-B531-04B8B3D2D470}" srcOrd="2" destOrd="0" presId="urn:microsoft.com/office/officeart/2018/2/layout/IconVerticalSolidList"/>
    <dgm:cxn modelId="{C5C2F3B2-CD3A-4FC8-BD5C-0DD982D6B851}" type="presParOf" srcId="{3914678B-500D-4B23-A734-288A10E5123E}" destId="{343AFA17-EB41-4AFE-9D05-D808B8B10D5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20CBAE-2229-419D-8ABF-92379A50F2DB}">
      <dsp:nvSpPr>
        <dsp:cNvPr id="0" name=""/>
        <dsp:cNvSpPr/>
      </dsp:nvSpPr>
      <dsp:spPr>
        <a:xfrm>
          <a:off x="305136" y="393213"/>
          <a:ext cx="954316" cy="954316"/>
        </a:xfrm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B59B9-98B6-4D54-A08D-15993A3C1C57}">
      <dsp:nvSpPr>
        <dsp:cNvPr id="0" name=""/>
        <dsp:cNvSpPr/>
      </dsp:nvSpPr>
      <dsp:spPr>
        <a:xfrm>
          <a:off x="508515" y="596592"/>
          <a:ext cx="547558" cy="5475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621945-90FE-4924-8BB1-04F86860B4DE}">
      <dsp:nvSpPr>
        <dsp:cNvPr id="0" name=""/>
        <dsp:cNvSpPr/>
      </dsp:nvSpPr>
      <dsp:spPr>
        <a:xfrm>
          <a:off x="68" y="1644776"/>
          <a:ext cx="1564453" cy="62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kern="1200" cap="none" dirty="0">
              <a:latin typeface="Times New Roman"/>
              <a:cs typeface="Times New Roman"/>
            </a:rPr>
            <a:t>Database entries on hospitals</a:t>
          </a:r>
        </a:p>
      </dsp:txBody>
      <dsp:txXfrm>
        <a:off x="68" y="1644776"/>
        <a:ext cx="1564453" cy="625781"/>
      </dsp:txXfrm>
    </dsp:sp>
    <dsp:sp modelId="{2ABE071E-217E-4987-BFEB-22F6C34C4A45}">
      <dsp:nvSpPr>
        <dsp:cNvPr id="0" name=""/>
        <dsp:cNvSpPr/>
      </dsp:nvSpPr>
      <dsp:spPr>
        <a:xfrm>
          <a:off x="2143368" y="393213"/>
          <a:ext cx="954316" cy="954316"/>
        </a:xfrm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EB73B-B0FE-48EB-9813-FF9696686298}">
      <dsp:nvSpPr>
        <dsp:cNvPr id="0" name=""/>
        <dsp:cNvSpPr/>
      </dsp:nvSpPr>
      <dsp:spPr>
        <a:xfrm>
          <a:off x="2346747" y="596592"/>
          <a:ext cx="547558" cy="5475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C61F2-BE09-4A2E-A1F9-28AB57E99ACE}">
      <dsp:nvSpPr>
        <dsp:cNvPr id="0" name=""/>
        <dsp:cNvSpPr/>
      </dsp:nvSpPr>
      <dsp:spPr>
        <a:xfrm>
          <a:off x="1838300" y="1644776"/>
          <a:ext cx="1564453" cy="62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kern="1200" cap="none" dirty="0">
              <a:latin typeface="Times New Roman"/>
              <a:cs typeface="Times New Roman"/>
            </a:rPr>
            <a:t>Transactions in banks</a:t>
          </a:r>
        </a:p>
      </dsp:txBody>
      <dsp:txXfrm>
        <a:off x="1838300" y="1644776"/>
        <a:ext cx="1564453" cy="625781"/>
      </dsp:txXfrm>
    </dsp:sp>
    <dsp:sp modelId="{16F3AE62-DD87-47AE-AE2C-78BBE97490C4}">
      <dsp:nvSpPr>
        <dsp:cNvPr id="0" name=""/>
        <dsp:cNvSpPr/>
      </dsp:nvSpPr>
      <dsp:spPr>
        <a:xfrm>
          <a:off x="3981601" y="393213"/>
          <a:ext cx="954316" cy="954316"/>
        </a:xfrm>
        <a:prstGeom prst="round2DiagRect">
          <a:avLst>
            <a:gd name="adj1" fmla="val 29727"/>
            <a:gd name="adj2" fmla="val 0"/>
          </a:avLst>
        </a:prstGeom>
        <a:solidFill>
          <a:schemeClr val="tx1"/>
        </a:solidFill>
        <a:ln>
          <a:solidFill>
            <a:schemeClr val="bg1">
              <a:lumMod val="1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E713B-A98B-4670-8A85-357E41D75A87}">
      <dsp:nvSpPr>
        <dsp:cNvPr id="0" name=""/>
        <dsp:cNvSpPr/>
      </dsp:nvSpPr>
      <dsp:spPr>
        <a:xfrm>
          <a:off x="4184980" y="596592"/>
          <a:ext cx="547558" cy="5475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9B34A-9FA9-464E-837B-C47B439F0C5D}">
      <dsp:nvSpPr>
        <dsp:cNvPr id="0" name=""/>
        <dsp:cNvSpPr/>
      </dsp:nvSpPr>
      <dsp:spPr>
        <a:xfrm>
          <a:off x="3676532" y="1644776"/>
          <a:ext cx="1564453" cy="625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defRPr cap="all"/>
          </a:pPr>
          <a:r>
            <a:rPr lang="en-US" sz="1500" kern="1200" cap="none" dirty="0">
              <a:latin typeface="Times New Roman"/>
              <a:cs typeface="Times New Roman"/>
            </a:rPr>
            <a:t>Administrator work in universities</a:t>
          </a:r>
        </a:p>
      </dsp:txBody>
      <dsp:txXfrm>
        <a:off x="3676532" y="1644776"/>
        <a:ext cx="1564453" cy="625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80597-F008-47D0-90CF-58CA0771800A}">
      <dsp:nvSpPr>
        <dsp:cNvPr id="0" name=""/>
        <dsp:cNvSpPr/>
      </dsp:nvSpPr>
      <dsp:spPr>
        <a:xfrm>
          <a:off x="0" y="1275"/>
          <a:ext cx="8264636" cy="646280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A1173-289F-4EA0-9469-D212C9361A79}">
      <dsp:nvSpPr>
        <dsp:cNvPr id="0" name=""/>
        <dsp:cNvSpPr/>
      </dsp:nvSpPr>
      <dsp:spPr>
        <a:xfrm>
          <a:off x="195499" y="146688"/>
          <a:ext cx="355454" cy="3554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36AE3-4B0D-4845-9068-1462FC281069}">
      <dsp:nvSpPr>
        <dsp:cNvPr id="0" name=""/>
        <dsp:cNvSpPr/>
      </dsp:nvSpPr>
      <dsp:spPr>
        <a:xfrm>
          <a:off x="746454" y="1275"/>
          <a:ext cx="7518181" cy="646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98" tIns="68398" rIns="68398" bIns="6839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bg1"/>
              </a:solidFill>
              <a:latin typeface="Times New Roman"/>
              <a:cs typeface="Times New Roman"/>
            </a:rPr>
            <a:t>High Availability: If a link or device fails, network continues smoothly.</a:t>
          </a:r>
        </a:p>
      </dsp:txBody>
      <dsp:txXfrm>
        <a:off x="746454" y="1275"/>
        <a:ext cx="7518181" cy="646280"/>
      </dsp:txXfrm>
    </dsp:sp>
    <dsp:sp modelId="{96ED788A-3E75-493A-9830-06F93683B9BF}">
      <dsp:nvSpPr>
        <dsp:cNvPr id="0" name=""/>
        <dsp:cNvSpPr/>
      </dsp:nvSpPr>
      <dsp:spPr>
        <a:xfrm>
          <a:off x="0" y="809126"/>
          <a:ext cx="8264636" cy="646280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910E6-888F-4D55-B3B4-EAD0E214D896}">
      <dsp:nvSpPr>
        <dsp:cNvPr id="0" name=""/>
        <dsp:cNvSpPr/>
      </dsp:nvSpPr>
      <dsp:spPr>
        <a:xfrm>
          <a:off x="195499" y="954539"/>
          <a:ext cx="355454" cy="3554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BCCD0-87C0-4642-8145-FF2C51BFC381}">
      <dsp:nvSpPr>
        <dsp:cNvPr id="0" name=""/>
        <dsp:cNvSpPr/>
      </dsp:nvSpPr>
      <dsp:spPr>
        <a:xfrm>
          <a:off x="746454" y="809126"/>
          <a:ext cx="7518181" cy="646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98" tIns="68398" rIns="68398" bIns="6839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bg1"/>
              </a:solidFill>
              <a:latin typeface="Times New Roman"/>
              <a:cs typeface="Times New Roman"/>
            </a:rPr>
            <a:t>Automatic Recovery: No need for manual intervention.</a:t>
          </a:r>
        </a:p>
      </dsp:txBody>
      <dsp:txXfrm>
        <a:off x="746454" y="809126"/>
        <a:ext cx="7518181" cy="646280"/>
      </dsp:txXfrm>
    </dsp:sp>
    <dsp:sp modelId="{F755378D-E0DD-469C-B239-B910979BE32C}">
      <dsp:nvSpPr>
        <dsp:cNvPr id="0" name=""/>
        <dsp:cNvSpPr/>
      </dsp:nvSpPr>
      <dsp:spPr>
        <a:xfrm>
          <a:off x="0" y="1616977"/>
          <a:ext cx="8264636" cy="646280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91404-F9CE-48C5-BC18-19308E576417}">
      <dsp:nvSpPr>
        <dsp:cNvPr id="0" name=""/>
        <dsp:cNvSpPr/>
      </dsp:nvSpPr>
      <dsp:spPr>
        <a:xfrm>
          <a:off x="195499" y="1762390"/>
          <a:ext cx="355454" cy="355454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8EE95-569F-460A-8828-6F18303CA679}">
      <dsp:nvSpPr>
        <dsp:cNvPr id="0" name=""/>
        <dsp:cNvSpPr/>
      </dsp:nvSpPr>
      <dsp:spPr>
        <a:xfrm>
          <a:off x="746454" y="1616977"/>
          <a:ext cx="7518181" cy="646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98" tIns="68398" rIns="68398" bIns="6839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bg1"/>
              </a:solidFill>
              <a:latin typeface="Times New Roman"/>
              <a:cs typeface="Times New Roman"/>
            </a:rPr>
            <a:t>Zero Downtime: For users, they don’t notice anything went wrong.</a:t>
          </a:r>
        </a:p>
      </dsp:txBody>
      <dsp:txXfrm>
        <a:off x="746454" y="1616977"/>
        <a:ext cx="7518181" cy="646280"/>
      </dsp:txXfrm>
    </dsp:sp>
    <dsp:sp modelId="{C7E9B071-E7B1-4FA6-9ECB-07589BC88644}">
      <dsp:nvSpPr>
        <dsp:cNvPr id="0" name=""/>
        <dsp:cNvSpPr/>
      </dsp:nvSpPr>
      <dsp:spPr>
        <a:xfrm>
          <a:off x="0" y="2424828"/>
          <a:ext cx="8264636" cy="646280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C25BD-65C3-4959-85DA-7170AF7DDC1C}">
      <dsp:nvSpPr>
        <dsp:cNvPr id="0" name=""/>
        <dsp:cNvSpPr/>
      </dsp:nvSpPr>
      <dsp:spPr>
        <a:xfrm>
          <a:off x="195499" y="2570241"/>
          <a:ext cx="355454" cy="3554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AFA17-EB41-4AFE-9D05-D808B8B10D5B}">
      <dsp:nvSpPr>
        <dsp:cNvPr id="0" name=""/>
        <dsp:cNvSpPr/>
      </dsp:nvSpPr>
      <dsp:spPr>
        <a:xfrm>
          <a:off x="746454" y="2424828"/>
          <a:ext cx="7518181" cy="646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398" tIns="68398" rIns="68398" bIns="68398" numCol="1" spcCol="1270" anchor="ctr" anchorCtr="0">
          <a:noAutofit/>
        </a:bodyPr>
        <a:lstStyle/>
        <a:p>
          <a:pPr lvl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>
              <a:solidFill>
                <a:schemeClr val="bg1"/>
              </a:solidFill>
              <a:latin typeface="Times New Roman"/>
              <a:cs typeface="Times New Roman"/>
            </a:rPr>
            <a:t>Enhanced Network Reliability: Essential for mission-critical applications.</a:t>
          </a:r>
        </a:p>
      </dsp:txBody>
      <dsp:txXfrm>
        <a:off x="746454" y="2424828"/>
        <a:ext cx="7518181" cy="646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 xmlns="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>
          <a:extLst>
            <a:ext uri="{FF2B5EF4-FFF2-40B4-BE49-F238E27FC236}">
              <a16:creationId xmlns:a16="http://schemas.microsoft.com/office/drawing/2014/main" id="{FDE58B10-4845-896E-420A-3AB6110FF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d431007ba2_0_215:notes">
            <a:extLst>
              <a:ext uri="{FF2B5EF4-FFF2-40B4-BE49-F238E27FC236}">
                <a16:creationId xmlns:a16="http://schemas.microsoft.com/office/drawing/2014/main" id="{A3B9447C-48E9-7DAF-700F-44294AFD77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d431007ba2_0_215:notes">
            <a:extLst>
              <a:ext uri="{FF2B5EF4-FFF2-40B4-BE49-F238E27FC236}">
                <a16:creationId xmlns:a16="http://schemas.microsoft.com/office/drawing/2014/main" id="{607A0EBB-CA0D-F947-AE46-68A2E8EF9C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9730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468875"/>
            <a:ext cx="75438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3198825"/>
            <a:ext cx="4592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872068"/>
            <a:ext cx="10581139" cy="7505539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444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1741417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1741417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3565400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3565400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1741417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3565400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083767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083767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083767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2907850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2907850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2907850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2449186"/>
            <a:ext cx="10500633" cy="8002629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247839"/>
            <a:ext cx="7966392" cy="291903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141150"/>
            <a:ext cx="7318880" cy="3862644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062527"/>
            <a:ext cx="12699758" cy="5125916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174004"/>
            <a:ext cx="8808974" cy="4007621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4" y="-2374836"/>
            <a:ext cx="8971639" cy="9886184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046250"/>
            <a:ext cx="6217800" cy="16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3797250"/>
            <a:ext cx="62178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548842"/>
            <a:ext cx="13880920" cy="6874700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260997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260997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1821125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1821125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2402532"/>
            <a:ext cx="9442425" cy="7984626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3639438"/>
            <a:ext cx="5812012" cy="1415987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280868"/>
            <a:ext cx="388800" cy="11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07277"/>
            <a:ext cx="9969999" cy="5712728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5" y="681525"/>
            <a:ext cx="8770525" cy="4318100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539500"/>
            <a:ext cx="3668400" cy="10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1621843"/>
            <a:ext cx="3668400" cy="29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833500"/>
            <a:ext cx="3476400" cy="34764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192037"/>
            <a:ext cx="1609774" cy="2641456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5" y="4436050"/>
            <a:ext cx="406275" cy="563575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485796"/>
            <a:ext cx="7717500" cy="21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1892623"/>
            <a:ext cx="9741411" cy="8805493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056793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056793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3713775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3713775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277225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2933700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277225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2933700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277225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277225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2933701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2933701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163238"/>
            <a:ext cx="8837200" cy="4388712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671217"/>
            <a:ext cx="10532835" cy="7946710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65" r:id="rId9"/>
    <p:sldLayoutId id="2147483666" r:id="rId10"/>
    <p:sldLayoutId id="2147483668" r:id="rId11"/>
    <p:sldLayoutId id="214748366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network.cisco.com/s/article/load-sharing-with-hsrp-multigroup-hsrp-mhsrp-lab#:~:text=The%20example%20in%20this%20document,1.200/24%20ip%20address%20.&amp;text=Notice%20i%20used%20RIPv2%20just%20to%20have%20Layer%20Connectivity%20between%20routers%20.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www.techtarget.com/searchnetworking/definition/spanning-tree-protocol#:~:text=What%20is%20STP%20and%20how,LAN)%20that%20contains%20redundant%20paths." TargetMode="External"/><Relationship Id="rId4" Type="http://schemas.openxmlformats.org/officeDocument/2006/relationships/hyperlink" Target="https://www.cisco.com/c/en/us/td/docs/switches/lan/cisco_ie3X00/software/17_4/b_redundancy_17-4_iot_switch_cg/m-ip-hsrp-c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5036FF1-3353-AD3B-0C2D-39B021921C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70" b="8889"/>
          <a:stretch/>
        </p:blipFill>
        <p:spPr>
          <a:xfrm>
            <a:off x="4441370" y="693403"/>
            <a:ext cx="4230911" cy="39856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3DCDF1C-29C7-9945-96B9-0D57791644FD}"/>
              </a:ext>
            </a:extLst>
          </p:cNvPr>
          <p:cNvSpPr txBox="1">
            <a:spLocks/>
          </p:cNvSpPr>
          <p:nvPr/>
        </p:nvSpPr>
        <p:spPr>
          <a:xfrm>
            <a:off x="516128" y="529769"/>
            <a:ext cx="3598673" cy="852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ctr"/>
            <a:r>
              <a:rPr lang="en-US" sz="2600" dirty="0">
                <a:latin typeface="Times New Roman"/>
                <a:cs typeface="Times New Roman"/>
              </a:rPr>
              <a:t>Failover Network Using Redundant paths</a:t>
            </a:r>
            <a:endParaRPr lang="en-US" sz="2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5E543-2F68-1E34-790E-C0973F505C44}"/>
              </a:ext>
            </a:extLst>
          </p:cNvPr>
          <p:cNvSpPr txBox="1"/>
          <p:nvPr/>
        </p:nvSpPr>
        <p:spPr>
          <a:xfrm>
            <a:off x="528367" y="2318349"/>
            <a:ext cx="2566358" cy="2251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1013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A5AAD1-7DE9-2691-69B0-BFFE2C3088C7}"/>
              </a:ext>
            </a:extLst>
          </p:cNvPr>
          <p:cNvSpPr txBox="1"/>
          <p:nvPr/>
        </p:nvSpPr>
        <p:spPr>
          <a:xfrm>
            <a:off x="924362" y="2093136"/>
            <a:ext cx="3342734" cy="14542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Times New Roman"/>
                <a:cs typeface="Times New Roman"/>
              </a:rPr>
              <a:t>Submitted By:</a:t>
            </a:r>
          </a:p>
          <a:p>
            <a:r>
              <a:rPr lang="en-US" sz="1800" dirty="0">
                <a:latin typeface="Times New Roman"/>
                <a:cs typeface="Times New Roman"/>
              </a:rPr>
              <a:t>Istiak Alam [CSE20, ID-05]</a:t>
            </a:r>
          </a:p>
          <a:p>
            <a:r>
              <a:rPr lang="en-US" sz="1800" dirty="0">
                <a:latin typeface="Times New Roman"/>
                <a:cs typeface="Times New Roman"/>
              </a:rPr>
              <a:t>Sazzad Jelani [CSE19, ID-03]</a:t>
            </a:r>
          </a:p>
          <a:p>
            <a:r>
              <a:rPr lang="en-US" sz="1800" dirty="0">
                <a:latin typeface="Times New Roman"/>
                <a:cs typeface="Times New Roman"/>
              </a:rPr>
              <a:t>Nafisa Tabassum [CSE19, ID-08]</a:t>
            </a:r>
          </a:p>
          <a:p>
            <a:r>
              <a:rPr lang="en-US" sz="1800" dirty="0">
                <a:latin typeface="Times New Roman"/>
                <a:cs typeface="Times New Roman"/>
              </a:rPr>
              <a:t>Sadia Islam Mim [CSE19, ID-10]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22D63E-0077-FA22-FEAC-E40B692E5CB5}"/>
              </a:ext>
            </a:extLst>
          </p:cNvPr>
          <p:cNvSpPr txBox="1"/>
          <p:nvPr/>
        </p:nvSpPr>
        <p:spPr>
          <a:xfrm>
            <a:off x="902590" y="3623505"/>
            <a:ext cx="3180989" cy="11772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>
                <a:latin typeface="Times New Roman"/>
                <a:cs typeface="Times New Roman"/>
              </a:rPr>
              <a:t>Submitted To:</a:t>
            </a:r>
          </a:p>
          <a:p>
            <a:r>
              <a:rPr lang="en-US" sz="1800" dirty="0">
                <a:latin typeface="Times New Roman"/>
                <a:cs typeface="Times New Roman"/>
              </a:rPr>
              <a:t>Dr. Fernaz Narin Nur</a:t>
            </a:r>
          </a:p>
          <a:p>
            <a:r>
              <a:rPr lang="en-US" sz="1800" dirty="0">
                <a:latin typeface="Times New Roman"/>
                <a:cs typeface="Times New Roman"/>
              </a:rPr>
              <a:t>Adjunct Professor</a:t>
            </a:r>
          </a:p>
          <a:p>
            <a:r>
              <a:rPr lang="en-US" sz="1800" dirty="0">
                <a:latin typeface="Times New Roman"/>
                <a:cs typeface="Times New Roman"/>
              </a:rPr>
              <a:t>Department of CSE,NDUB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BA8FC-5EA8-F60E-6311-DB5B01B01478}"/>
              </a:ext>
            </a:extLst>
          </p:cNvPr>
          <p:cNvSpPr txBox="1"/>
          <p:nvPr/>
        </p:nvSpPr>
        <p:spPr>
          <a:xfrm>
            <a:off x="954956" y="1622880"/>
            <a:ext cx="3342510" cy="3810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13" b="1" dirty="0">
                <a:latin typeface="Times New Roman"/>
                <a:cs typeface="Times New Roman"/>
              </a:rPr>
              <a:t>Course Name: Computer Networks Lab</a:t>
            </a:r>
          </a:p>
          <a:p>
            <a:r>
              <a:rPr lang="en-US" sz="1013" b="1" dirty="0">
                <a:latin typeface="Times New Roman"/>
                <a:cs typeface="Times New Roman"/>
              </a:rPr>
              <a:t>Course Code: 3204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5"/>
          <p:cNvSpPr txBox="1">
            <a:spLocks noGrp="1"/>
          </p:cNvSpPr>
          <p:nvPr>
            <p:ph type="title"/>
          </p:nvPr>
        </p:nvSpPr>
        <p:spPr>
          <a:xfrm>
            <a:off x="713325" y="1485796"/>
            <a:ext cx="7717500" cy="21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--Thank You--</a:t>
            </a:r>
            <a:endParaRPr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92" name="Google Shape;1592;p35"/>
          <p:cNvGrpSpPr/>
          <p:nvPr/>
        </p:nvGrpSpPr>
        <p:grpSpPr>
          <a:xfrm flipH="1">
            <a:off x="1415537" y="903787"/>
            <a:ext cx="401329" cy="434127"/>
            <a:chOff x="8667225" y="681525"/>
            <a:chExt cx="298275" cy="322675"/>
          </a:xfrm>
        </p:grpSpPr>
        <p:sp>
          <p:nvSpPr>
            <p:cNvPr id="1593" name="Google Shape;1593;p35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4" name="Google Shape;1594;p35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5" name="Google Shape;1595;p35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96" name="Google Shape;1596;p35"/>
          <p:cNvGrpSpPr/>
          <p:nvPr/>
        </p:nvGrpSpPr>
        <p:grpSpPr>
          <a:xfrm rot="2214200" flipH="1">
            <a:off x="7044735" y="3647241"/>
            <a:ext cx="501360" cy="695474"/>
            <a:chOff x="140150" y="4340075"/>
            <a:chExt cx="406275" cy="563575"/>
          </a:xfrm>
        </p:grpSpPr>
        <p:sp>
          <p:nvSpPr>
            <p:cNvPr id="1597" name="Google Shape;1597;p35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8" name="Google Shape;1598;p35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9" name="Google Shape;1599;p35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00" name="Google Shape;1600;p35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958DDBB-80A9-BEBE-47B3-47134DABE6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C1F2BFF-C5C1-0C0D-2F0D-00E33D0FF2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FBCFCEEF-B944-35E5-4A04-6E4865DE1C95}"/>
              </a:ext>
            </a:extLst>
          </p:cNvPr>
          <p:cNvSpPr txBox="1">
            <a:spLocks/>
          </p:cNvSpPr>
          <p:nvPr/>
        </p:nvSpPr>
        <p:spPr>
          <a:xfrm>
            <a:off x="-69252" y="473474"/>
            <a:ext cx="5323970" cy="56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bert Sans"/>
              <a:buNone/>
              <a:defRPr sz="41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bert Sans"/>
              <a:buNone/>
              <a:defRPr sz="5200" b="1" i="0" u="none" strike="noStrike" cap="none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bert Sans"/>
              <a:buNone/>
              <a:defRPr sz="5200" b="1" i="0" u="none" strike="noStrike" cap="none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bert Sans"/>
              <a:buNone/>
              <a:defRPr sz="5200" b="1" i="0" u="none" strike="noStrike" cap="none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bert Sans"/>
              <a:buNone/>
              <a:defRPr sz="5200" b="1" i="0" u="none" strike="noStrike" cap="none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bert Sans"/>
              <a:buNone/>
              <a:defRPr sz="5200" b="1" i="0" u="none" strike="noStrike" cap="none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bert Sans"/>
              <a:buNone/>
              <a:defRPr sz="5200" b="1" i="0" u="none" strike="noStrike" cap="none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bert Sans"/>
              <a:buNone/>
              <a:defRPr sz="5200" b="1" i="0" u="none" strike="noStrike" cap="none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lbert Sans"/>
              <a:buNone/>
              <a:defRPr sz="5200" b="1" i="0" u="none" strike="noStrike" cap="none">
                <a:solidFill>
                  <a:srgbClr val="191919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01C56D61-436A-0C9B-03EB-C23294C434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90146"/>
              </p:ext>
            </p:extLst>
          </p:nvPr>
        </p:nvGraphicFramePr>
        <p:xfrm>
          <a:off x="1724076" y="1611524"/>
          <a:ext cx="5241054" cy="26637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0402B1AF-8120-B1AD-AE5A-1DA4E5F454AD}"/>
              </a:ext>
            </a:extLst>
          </p:cNvPr>
          <p:cNvSpPr txBox="1"/>
          <p:nvPr/>
        </p:nvSpPr>
        <p:spPr>
          <a:xfrm>
            <a:off x="1264679" y="1272176"/>
            <a:ext cx="7596188" cy="3462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Times New Roman"/>
                <a:ea typeface="Calibri"/>
                <a:cs typeface="Calibri"/>
              </a:rPr>
              <a:t>In critical networks a single failure can shut down the entire system.</a:t>
            </a:r>
            <a:endParaRPr lang="en-US" sz="1800" dirty="0">
              <a:latin typeface="Times New Roman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6556C1-A857-B1A1-0CAF-0324B4690517}"/>
              </a:ext>
            </a:extLst>
          </p:cNvPr>
          <p:cNvSpPr txBox="1"/>
          <p:nvPr/>
        </p:nvSpPr>
        <p:spPr>
          <a:xfrm>
            <a:off x="1121603" y="3947643"/>
            <a:ext cx="7596188" cy="6232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Times New Roman"/>
                <a:ea typeface="+mn-lt"/>
                <a:cs typeface="+mn-lt"/>
              </a:rPr>
              <a:t>Downtime results in service loss, financial cost, and reputation damage.</a:t>
            </a:r>
            <a:endParaRPr lang="en-US" sz="1800" dirty="0">
              <a:latin typeface="Times New Roman"/>
              <a:cs typeface="Times New Roman"/>
            </a:endParaRPr>
          </a:p>
          <a:p>
            <a:endParaRPr lang="en-US" sz="1800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39" name="Slide Number Placeholder 127">
            <a:extLst>
              <a:ext uri="{FF2B5EF4-FFF2-40B4-BE49-F238E27FC236}">
                <a16:creationId xmlns:a16="http://schemas.microsoft.com/office/drawing/2014/main" id="{35117A8E-0019-38D5-7D8B-50AADA294F3D}"/>
              </a:ext>
            </a:extLst>
          </p:cNvPr>
          <p:cNvSpPr txBox="1">
            <a:spLocks/>
          </p:cNvSpPr>
          <p:nvPr/>
        </p:nvSpPr>
        <p:spPr>
          <a:xfrm>
            <a:off x="8543025" y="4600266"/>
            <a:ext cx="321905" cy="2738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C057153-B650-4DEB-B370-79DDCFDCE934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40" name="Google Shape;1592;p35">
            <a:extLst>
              <a:ext uri="{FF2B5EF4-FFF2-40B4-BE49-F238E27FC236}">
                <a16:creationId xmlns:a16="http://schemas.microsoft.com/office/drawing/2014/main" id="{149B2C84-8261-F436-207D-8510F602F98A}"/>
              </a:ext>
            </a:extLst>
          </p:cNvPr>
          <p:cNvGrpSpPr/>
          <p:nvPr/>
        </p:nvGrpSpPr>
        <p:grpSpPr>
          <a:xfrm flipH="1">
            <a:off x="7765537" y="490130"/>
            <a:ext cx="401329" cy="434127"/>
            <a:chOff x="8667225" y="681525"/>
            <a:chExt cx="298275" cy="322675"/>
          </a:xfrm>
        </p:grpSpPr>
        <p:sp>
          <p:nvSpPr>
            <p:cNvPr id="41" name="Google Shape;1593;p35">
              <a:extLst>
                <a:ext uri="{FF2B5EF4-FFF2-40B4-BE49-F238E27FC236}">
                  <a16:creationId xmlns:a16="http://schemas.microsoft.com/office/drawing/2014/main" id="{447B5A84-6493-B32D-DBB6-BEAD6C33FD61}"/>
                </a:ext>
              </a:extLst>
            </p:cNvPr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2" name="Google Shape;1594;p35">
              <a:extLst>
                <a:ext uri="{FF2B5EF4-FFF2-40B4-BE49-F238E27FC236}">
                  <a16:creationId xmlns:a16="http://schemas.microsoft.com/office/drawing/2014/main" id="{15BD32EE-0E50-3797-52D1-B04F3A0F4F4A}"/>
                </a:ext>
              </a:extLst>
            </p:cNvPr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3" name="Google Shape;1595;p35">
              <a:extLst>
                <a:ext uri="{FF2B5EF4-FFF2-40B4-BE49-F238E27FC236}">
                  <a16:creationId xmlns:a16="http://schemas.microsoft.com/office/drawing/2014/main" id="{33C5629E-D54F-2A78-C4FD-9B838D558DBF}"/>
                </a:ext>
              </a:extLst>
            </p:cNvPr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4" name="Google Shape;1862;p47">
            <a:extLst>
              <a:ext uri="{FF2B5EF4-FFF2-40B4-BE49-F238E27FC236}">
                <a16:creationId xmlns:a16="http://schemas.microsoft.com/office/drawing/2014/main" id="{D9CB10F4-50E1-9FC6-0468-5DB171487C14}"/>
              </a:ext>
            </a:extLst>
          </p:cNvPr>
          <p:cNvGrpSpPr/>
          <p:nvPr/>
        </p:nvGrpSpPr>
        <p:grpSpPr>
          <a:xfrm rot="18537002">
            <a:off x="7655747" y="2009404"/>
            <a:ext cx="2297601" cy="907039"/>
            <a:chOff x="1566535" y="1949860"/>
            <a:chExt cx="2297601" cy="907039"/>
          </a:xfrm>
        </p:grpSpPr>
        <p:sp>
          <p:nvSpPr>
            <p:cNvPr id="45" name="Google Shape;1863;p47">
              <a:extLst>
                <a:ext uri="{FF2B5EF4-FFF2-40B4-BE49-F238E27FC236}">
                  <a16:creationId xmlns:a16="http://schemas.microsoft.com/office/drawing/2014/main" id="{0BB2DD82-FDB2-7ECB-FF1C-CDC64D23F122}"/>
                </a:ext>
              </a:extLst>
            </p:cNvPr>
            <p:cNvSpPr/>
            <p:nvPr/>
          </p:nvSpPr>
          <p:spPr>
            <a:xfrm rot="-8771227">
              <a:off x="2530524" y="2074792"/>
              <a:ext cx="310522" cy="3105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" name="Google Shape;1864;p47">
              <a:extLst>
                <a:ext uri="{FF2B5EF4-FFF2-40B4-BE49-F238E27FC236}">
                  <a16:creationId xmlns:a16="http://schemas.microsoft.com/office/drawing/2014/main" id="{62162EF2-3E98-4F59-EE47-9C59082BD780}"/>
                </a:ext>
              </a:extLst>
            </p:cNvPr>
            <p:cNvSpPr/>
            <p:nvPr/>
          </p:nvSpPr>
          <p:spPr>
            <a:xfrm rot="-8771662">
              <a:off x="1598487" y="2051724"/>
              <a:ext cx="164996" cy="16499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" name="Google Shape;1865;p47">
              <a:extLst>
                <a:ext uri="{FF2B5EF4-FFF2-40B4-BE49-F238E27FC236}">
                  <a16:creationId xmlns:a16="http://schemas.microsoft.com/office/drawing/2014/main" id="{0819AAF6-F138-9794-1D5B-D66B1D34A366}"/>
                </a:ext>
              </a:extLst>
            </p:cNvPr>
            <p:cNvSpPr/>
            <p:nvPr/>
          </p:nvSpPr>
          <p:spPr>
            <a:xfrm rot="-8769078">
              <a:off x="3684752" y="1978976"/>
              <a:ext cx="150269" cy="15026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" name="Google Shape;1866;p47">
              <a:extLst>
                <a:ext uri="{FF2B5EF4-FFF2-40B4-BE49-F238E27FC236}">
                  <a16:creationId xmlns:a16="http://schemas.microsoft.com/office/drawing/2014/main" id="{E1845D12-0832-B14F-19C9-6F5336C0B5FE}"/>
                </a:ext>
              </a:extLst>
            </p:cNvPr>
            <p:cNvSpPr/>
            <p:nvPr/>
          </p:nvSpPr>
          <p:spPr>
            <a:xfrm rot="-8770979">
              <a:off x="2120015" y="2722420"/>
              <a:ext cx="112660" cy="1126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" name="Google Shape;1867;p47">
              <a:extLst>
                <a:ext uri="{FF2B5EF4-FFF2-40B4-BE49-F238E27FC236}">
                  <a16:creationId xmlns:a16="http://schemas.microsoft.com/office/drawing/2014/main" id="{078FD443-03F9-5E2E-F855-D83B6FCF9A10}"/>
                </a:ext>
              </a:extLst>
            </p:cNvPr>
            <p:cNvSpPr/>
            <p:nvPr/>
          </p:nvSpPr>
          <p:spPr>
            <a:xfrm rot="-8772048">
              <a:off x="2918097" y="2648367"/>
              <a:ext cx="87365" cy="87365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0" name="Google Shape;1868;p47">
              <a:extLst>
                <a:ext uri="{FF2B5EF4-FFF2-40B4-BE49-F238E27FC236}">
                  <a16:creationId xmlns:a16="http://schemas.microsoft.com/office/drawing/2014/main" id="{22E5273C-9B3D-5123-315E-A3B9A8836668}"/>
                </a:ext>
              </a:extLst>
            </p:cNvPr>
            <p:cNvCxnSpPr>
              <a:stCxn id="46" idx="1"/>
              <a:endCxn id="48" idx="6"/>
            </p:cNvCxnSpPr>
            <p:nvPr/>
          </p:nvCxnSpPr>
          <p:spPr>
            <a:xfrm>
              <a:off x="1697001" y="2215151"/>
              <a:ext cx="432600" cy="53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1869;p47">
              <a:extLst>
                <a:ext uri="{FF2B5EF4-FFF2-40B4-BE49-F238E27FC236}">
                  <a16:creationId xmlns:a16="http://schemas.microsoft.com/office/drawing/2014/main" id="{2B59BDD2-C860-3543-162A-3F2634EA2559}"/>
                </a:ext>
              </a:extLst>
            </p:cNvPr>
            <p:cNvCxnSpPr>
              <a:stCxn id="48" idx="3"/>
              <a:endCxn id="45" idx="0"/>
            </p:cNvCxnSpPr>
            <p:nvPr/>
          </p:nvCxnSpPr>
          <p:spPr>
            <a:xfrm rot="10800000" flipH="1">
              <a:off x="2231605" y="2358925"/>
              <a:ext cx="367800" cy="40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1870;p47">
              <a:extLst>
                <a:ext uri="{FF2B5EF4-FFF2-40B4-BE49-F238E27FC236}">
                  <a16:creationId xmlns:a16="http://schemas.microsoft.com/office/drawing/2014/main" id="{8A894B2B-F6CE-D892-0C67-8316B071FFA3}"/>
                </a:ext>
              </a:extLst>
            </p:cNvPr>
            <p:cNvCxnSpPr>
              <a:stCxn id="46" idx="3"/>
              <a:endCxn id="45" idx="7"/>
            </p:cNvCxnSpPr>
            <p:nvPr/>
          </p:nvCxnSpPr>
          <p:spPr>
            <a:xfrm>
              <a:off x="1761913" y="2118206"/>
              <a:ext cx="771600" cy="14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1871;p47">
              <a:extLst>
                <a:ext uri="{FF2B5EF4-FFF2-40B4-BE49-F238E27FC236}">
                  <a16:creationId xmlns:a16="http://schemas.microsoft.com/office/drawing/2014/main" id="{CF225521-9565-19EB-4F4D-401737180F88}"/>
                </a:ext>
              </a:extLst>
            </p:cNvPr>
            <p:cNvCxnSpPr>
              <a:stCxn id="46" idx="2"/>
              <a:endCxn id="49" idx="7"/>
            </p:cNvCxnSpPr>
            <p:nvPr/>
          </p:nvCxnSpPr>
          <p:spPr>
            <a:xfrm>
              <a:off x="1749535" y="2180122"/>
              <a:ext cx="1169400" cy="52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1872;p47">
              <a:extLst>
                <a:ext uri="{FF2B5EF4-FFF2-40B4-BE49-F238E27FC236}">
                  <a16:creationId xmlns:a16="http://schemas.microsoft.com/office/drawing/2014/main" id="{E25D43A3-BD18-5051-3202-3505C1CCEE74}"/>
                </a:ext>
              </a:extLst>
            </p:cNvPr>
            <p:cNvCxnSpPr>
              <a:stCxn id="49" idx="3"/>
              <a:endCxn id="47" idx="0"/>
            </p:cNvCxnSpPr>
            <p:nvPr/>
          </p:nvCxnSpPr>
          <p:spPr>
            <a:xfrm rot="10800000" flipH="1">
              <a:off x="3004630" y="2116565"/>
              <a:ext cx="713400" cy="56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1873;p47">
              <a:extLst>
                <a:ext uri="{FF2B5EF4-FFF2-40B4-BE49-F238E27FC236}">
                  <a16:creationId xmlns:a16="http://schemas.microsoft.com/office/drawing/2014/main" id="{9019F5CA-2FBF-0978-00E7-F26ECA36BC39}"/>
                </a:ext>
              </a:extLst>
            </p:cNvPr>
            <p:cNvCxnSpPr>
              <a:stCxn id="45" idx="3"/>
              <a:endCxn id="47" idx="7"/>
            </p:cNvCxnSpPr>
            <p:nvPr/>
          </p:nvCxnSpPr>
          <p:spPr>
            <a:xfrm rot="10800000" flipH="1">
              <a:off x="2838095" y="2068530"/>
              <a:ext cx="848100" cy="13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1874;p47">
              <a:extLst>
                <a:ext uri="{FF2B5EF4-FFF2-40B4-BE49-F238E27FC236}">
                  <a16:creationId xmlns:a16="http://schemas.microsoft.com/office/drawing/2014/main" id="{19C0C598-A837-8C42-213A-F62BC0F2BE90}"/>
                </a:ext>
              </a:extLst>
            </p:cNvPr>
            <p:cNvCxnSpPr>
              <a:stCxn id="45" idx="2"/>
              <a:endCxn id="49" idx="6"/>
            </p:cNvCxnSpPr>
            <p:nvPr/>
          </p:nvCxnSpPr>
          <p:spPr>
            <a:xfrm>
              <a:off x="2814785" y="2316453"/>
              <a:ext cx="110700" cy="35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1875;p47">
              <a:extLst>
                <a:ext uri="{FF2B5EF4-FFF2-40B4-BE49-F238E27FC236}">
                  <a16:creationId xmlns:a16="http://schemas.microsoft.com/office/drawing/2014/main" id="{1ED0E49E-2712-60D6-61F4-FA82AAC25912}"/>
                </a:ext>
              </a:extLst>
            </p:cNvPr>
            <p:cNvCxnSpPr>
              <a:stCxn id="48" idx="3"/>
              <a:endCxn id="49" idx="7"/>
            </p:cNvCxnSpPr>
            <p:nvPr/>
          </p:nvCxnSpPr>
          <p:spPr>
            <a:xfrm rot="10800000" flipH="1">
              <a:off x="2231605" y="2700625"/>
              <a:ext cx="687300" cy="6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24" name="Google Shape;1908;p47">
            <a:extLst>
              <a:ext uri="{FF2B5EF4-FFF2-40B4-BE49-F238E27FC236}">
                <a16:creationId xmlns:a16="http://schemas.microsoft.com/office/drawing/2014/main" id="{1E0425B9-7CC7-F711-37EF-D55652D8263C}"/>
              </a:ext>
            </a:extLst>
          </p:cNvPr>
          <p:cNvGrpSpPr/>
          <p:nvPr/>
        </p:nvGrpSpPr>
        <p:grpSpPr>
          <a:xfrm>
            <a:off x="6765573" y="4514593"/>
            <a:ext cx="1465319" cy="1026830"/>
            <a:chOff x="1682842" y="3326920"/>
            <a:chExt cx="1465319" cy="1026830"/>
          </a:xfrm>
        </p:grpSpPr>
        <p:sp>
          <p:nvSpPr>
            <p:cNvPr id="1425" name="Google Shape;1909;p47">
              <a:extLst>
                <a:ext uri="{FF2B5EF4-FFF2-40B4-BE49-F238E27FC236}">
                  <a16:creationId xmlns:a16="http://schemas.microsoft.com/office/drawing/2014/main" id="{72790CEC-4D5F-10F9-C471-45F15D2485E4}"/>
                </a:ext>
              </a:extLst>
            </p:cNvPr>
            <p:cNvSpPr/>
            <p:nvPr/>
          </p:nvSpPr>
          <p:spPr>
            <a:xfrm rot="-8771069">
              <a:off x="1712285" y="4136444"/>
              <a:ext cx="152016" cy="152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26" name="Google Shape;1910;p47">
              <a:extLst>
                <a:ext uri="{FF2B5EF4-FFF2-40B4-BE49-F238E27FC236}">
                  <a16:creationId xmlns:a16="http://schemas.microsoft.com/office/drawing/2014/main" id="{A0E79672-046D-4A3B-CE01-131EB753645E}"/>
                </a:ext>
              </a:extLst>
            </p:cNvPr>
            <p:cNvSpPr/>
            <p:nvPr/>
          </p:nvSpPr>
          <p:spPr>
            <a:xfrm rot="-8770215">
              <a:off x="2430834" y="3789966"/>
              <a:ext cx="204768" cy="2045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27" name="Google Shape;1911;p47">
              <a:extLst>
                <a:ext uri="{FF2B5EF4-FFF2-40B4-BE49-F238E27FC236}">
                  <a16:creationId xmlns:a16="http://schemas.microsoft.com/office/drawing/2014/main" id="{42691708-DD67-7C93-BBC3-A9A525D422A3}"/>
                </a:ext>
              </a:extLst>
            </p:cNvPr>
            <p:cNvSpPr/>
            <p:nvPr/>
          </p:nvSpPr>
          <p:spPr>
            <a:xfrm rot="-8769893">
              <a:off x="2557375" y="3346021"/>
              <a:ext cx="98598" cy="9859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28" name="Google Shape;1912;p47">
              <a:extLst>
                <a:ext uri="{FF2B5EF4-FFF2-40B4-BE49-F238E27FC236}">
                  <a16:creationId xmlns:a16="http://schemas.microsoft.com/office/drawing/2014/main" id="{16D4AA78-5814-3A2E-1B6E-FDCCB15A891F}"/>
                </a:ext>
              </a:extLst>
            </p:cNvPr>
            <p:cNvSpPr/>
            <p:nvPr/>
          </p:nvSpPr>
          <p:spPr>
            <a:xfrm rot="-8771069">
              <a:off x="2966703" y="3493329"/>
              <a:ext cx="152016" cy="1520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29" name="Google Shape;1913;p47">
              <a:extLst>
                <a:ext uri="{FF2B5EF4-FFF2-40B4-BE49-F238E27FC236}">
                  <a16:creationId xmlns:a16="http://schemas.microsoft.com/office/drawing/2014/main" id="{DF2BBE46-081E-2C32-212C-245B5AB84AF2}"/>
                </a:ext>
              </a:extLst>
            </p:cNvPr>
            <p:cNvSpPr/>
            <p:nvPr/>
          </p:nvSpPr>
          <p:spPr>
            <a:xfrm rot="-8769893">
              <a:off x="2993452" y="4236051"/>
              <a:ext cx="98598" cy="9859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430" name="Google Shape;1914;p47">
              <a:extLst>
                <a:ext uri="{FF2B5EF4-FFF2-40B4-BE49-F238E27FC236}">
                  <a16:creationId xmlns:a16="http://schemas.microsoft.com/office/drawing/2014/main" id="{4EF20BC3-94AA-68EB-74BB-58F833E6E0D0}"/>
                </a:ext>
              </a:extLst>
            </p:cNvPr>
            <p:cNvCxnSpPr>
              <a:stCxn id="1426" idx="4"/>
              <a:endCxn id="1428" idx="7"/>
            </p:cNvCxnSpPr>
            <p:nvPr/>
          </p:nvCxnSpPr>
          <p:spPr>
            <a:xfrm rot="10800000" flipH="1">
              <a:off x="2590218" y="3584126"/>
              <a:ext cx="378000" cy="22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1" name="Google Shape;1915;p47">
              <a:extLst>
                <a:ext uri="{FF2B5EF4-FFF2-40B4-BE49-F238E27FC236}">
                  <a16:creationId xmlns:a16="http://schemas.microsoft.com/office/drawing/2014/main" id="{E75A3A40-2E79-5F47-52A3-2F973384CA22}"/>
                </a:ext>
              </a:extLst>
            </p:cNvPr>
            <p:cNvCxnSpPr>
              <a:stCxn id="1427" idx="3"/>
              <a:endCxn id="1428" idx="6"/>
            </p:cNvCxnSpPr>
            <p:nvPr/>
          </p:nvCxnSpPr>
          <p:spPr>
            <a:xfrm>
              <a:off x="2655041" y="3385774"/>
              <a:ext cx="3246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2" name="Google Shape;1916;p47">
              <a:extLst>
                <a:ext uri="{FF2B5EF4-FFF2-40B4-BE49-F238E27FC236}">
                  <a16:creationId xmlns:a16="http://schemas.microsoft.com/office/drawing/2014/main" id="{F79B1E05-22FC-B742-8D8B-C15564AC6CEC}"/>
                </a:ext>
              </a:extLst>
            </p:cNvPr>
            <p:cNvCxnSpPr>
              <a:stCxn id="1427" idx="0"/>
              <a:endCxn id="1426" idx="5"/>
            </p:cNvCxnSpPr>
            <p:nvPr/>
          </p:nvCxnSpPr>
          <p:spPr>
            <a:xfrm flipH="1">
              <a:off x="2513525" y="3436270"/>
              <a:ext cx="65700" cy="35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3" name="Google Shape;1917;p47">
              <a:extLst>
                <a:ext uri="{FF2B5EF4-FFF2-40B4-BE49-F238E27FC236}">
                  <a16:creationId xmlns:a16="http://schemas.microsoft.com/office/drawing/2014/main" id="{E307F537-91F2-AE90-2B0F-4C909F8FB5F4}"/>
                </a:ext>
              </a:extLst>
            </p:cNvPr>
            <p:cNvCxnSpPr>
              <a:stCxn id="1426" idx="2"/>
              <a:endCxn id="1429" idx="6"/>
            </p:cNvCxnSpPr>
            <p:nvPr/>
          </p:nvCxnSpPr>
          <p:spPr>
            <a:xfrm>
              <a:off x="2618268" y="3949226"/>
              <a:ext cx="383400" cy="30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4" name="Google Shape;1918;p47">
              <a:extLst>
                <a:ext uri="{FF2B5EF4-FFF2-40B4-BE49-F238E27FC236}">
                  <a16:creationId xmlns:a16="http://schemas.microsoft.com/office/drawing/2014/main" id="{33C207E3-E967-58DF-053F-A8166045EA7F}"/>
                </a:ext>
              </a:extLst>
            </p:cNvPr>
            <p:cNvCxnSpPr>
              <a:stCxn id="1428" idx="1"/>
              <a:endCxn id="1429" idx="5"/>
            </p:cNvCxnSpPr>
            <p:nvPr/>
          </p:nvCxnSpPr>
          <p:spPr>
            <a:xfrm flipH="1">
              <a:off x="3033154" y="3643902"/>
              <a:ext cx="24300" cy="593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Google Shape;1919;p47">
              <a:extLst>
                <a:ext uri="{FF2B5EF4-FFF2-40B4-BE49-F238E27FC236}">
                  <a16:creationId xmlns:a16="http://schemas.microsoft.com/office/drawing/2014/main" id="{F16E0CEA-AB76-095C-11DE-720F2A3CCF28}"/>
                </a:ext>
              </a:extLst>
            </p:cNvPr>
            <p:cNvCxnSpPr>
              <a:stCxn id="1425" idx="4"/>
              <a:endCxn id="1426" idx="7"/>
            </p:cNvCxnSpPr>
            <p:nvPr/>
          </p:nvCxnSpPr>
          <p:spPr>
            <a:xfrm rot="10800000" flipH="1">
              <a:off x="1830592" y="3912002"/>
              <a:ext cx="602100" cy="23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6" name="Google Shape;1920;p47">
              <a:extLst>
                <a:ext uri="{FF2B5EF4-FFF2-40B4-BE49-F238E27FC236}">
                  <a16:creationId xmlns:a16="http://schemas.microsoft.com/office/drawing/2014/main" id="{AA4D91D1-4ABF-0639-C416-A8169F81AB93}"/>
                </a:ext>
              </a:extLst>
            </p:cNvPr>
            <p:cNvCxnSpPr>
              <a:stCxn id="1425" idx="3"/>
              <a:endCxn id="1429" idx="7"/>
            </p:cNvCxnSpPr>
            <p:nvPr/>
          </p:nvCxnSpPr>
          <p:spPr>
            <a:xfrm>
              <a:off x="1862857" y="4197709"/>
              <a:ext cx="1131600" cy="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7" name="Google Shape;1921;p47">
              <a:extLst>
                <a:ext uri="{FF2B5EF4-FFF2-40B4-BE49-F238E27FC236}">
                  <a16:creationId xmlns:a16="http://schemas.microsoft.com/office/drawing/2014/main" id="{7CE4A4E1-D841-9573-93F4-E638D8055DCC}"/>
                </a:ext>
              </a:extLst>
            </p:cNvPr>
            <p:cNvCxnSpPr>
              <a:stCxn id="1427" idx="1"/>
              <a:endCxn id="1429" idx="5"/>
            </p:cNvCxnSpPr>
            <p:nvPr/>
          </p:nvCxnSpPr>
          <p:spPr>
            <a:xfrm>
              <a:off x="2616221" y="3443686"/>
              <a:ext cx="417000" cy="79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8" name="Google Shape;1922;p47">
              <a:extLst>
                <a:ext uri="{FF2B5EF4-FFF2-40B4-BE49-F238E27FC236}">
                  <a16:creationId xmlns:a16="http://schemas.microsoft.com/office/drawing/2014/main" id="{F0988284-6CC3-62B1-7710-AC4223524AFB}"/>
                </a:ext>
              </a:extLst>
            </p:cNvPr>
            <p:cNvSpPr/>
            <p:nvPr/>
          </p:nvSpPr>
          <p:spPr>
            <a:xfrm rot="-9467601">
              <a:off x="1910748" y="3683388"/>
              <a:ext cx="204790" cy="20451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439" name="Google Shape;1923;p47">
              <a:extLst>
                <a:ext uri="{FF2B5EF4-FFF2-40B4-BE49-F238E27FC236}">
                  <a16:creationId xmlns:a16="http://schemas.microsoft.com/office/drawing/2014/main" id="{9F66EAAE-C812-F784-E4C1-89B71479796D}"/>
                </a:ext>
              </a:extLst>
            </p:cNvPr>
            <p:cNvCxnSpPr>
              <a:stCxn id="1438" idx="0"/>
              <a:endCxn id="1425" idx="4"/>
            </p:cNvCxnSpPr>
            <p:nvPr/>
          </p:nvCxnSpPr>
          <p:spPr>
            <a:xfrm flipH="1">
              <a:off x="1830443" y="3880295"/>
              <a:ext cx="144000" cy="26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0" name="Google Shape;1924;p47">
              <a:extLst>
                <a:ext uri="{FF2B5EF4-FFF2-40B4-BE49-F238E27FC236}">
                  <a16:creationId xmlns:a16="http://schemas.microsoft.com/office/drawing/2014/main" id="{F67EA4A0-1AFF-BE7F-BAB1-598B60889DC9}"/>
                </a:ext>
              </a:extLst>
            </p:cNvPr>
            <p:cNvCxnSpPr>
              <a:stCxn id="1438" idx="2"/>
              <a:endCxn id="1426" idx="6"/>
            </p:cNvCxnSpPr>
            <p:nvPr/>
          </p:nvCxnSpPr>
          <p:spPr>
            <a:xfrm>
              <a:off x="2107943" y="3824345"/>
              <a:ext cx="340200" cy="1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41" name="Google Shape;1908;p47">
            <a:extLst>
              <a:ext uri="{FF2B5EF4-FFF2-40B4-BE49-F238E27FC236}">
                <a16:creationId xmlns:a16="http://schemas.microsoft.com/office/drawing/2014/main" id="{FA489237-0EE8-55CB-423E-8A73C3774376}"/>
              </a:ext>
            </a:extLst>
          </p:cNvPr>
          <p:cNvGrpSpPr/>
          <p:nvPr/>
        </p:nvGrpSpPr>
        <p:grpSpPr>
          <a:xfrm>
            <a:off x="-607684" y="2192307"/>
            <a:ext cx="1465319" cy="1026830"/>
            <a:chOff x="1682842" y="3326920"/>
            <a:chExt cx="1465319" cy="1026830"/>
          </a:xfrm>
        </p:grpSpPr>
        <p:sp>
          <p:nvSpPr>
            <p:cNvPr id="1442" name="Google Shape;1909;p47">
              <a:extLst>
                <a:ext uri="{FF2B5EF4-FFF2-40B4-BE49-F238E27FC236}">
                  <a16:creationId xmlns:a16="http://schemas.microsoft.com/office/drawing/2014/main" id="{FBEC3825-2666-0D82-2618-81235B5C4951}"/>
                </a:ext>
              </a:extLst>
            </p:cNvPr>
            <p:cNvSpPr/>
            <p:nvPr/>
          </p:nvSpPr>
          <p:spPr>
            <a:xfrm rot="-8771069">
              <a:off x="1712285" y="4136444"/>
              <a:ext cx="152016" cy="152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3" name="Google Shape;1910;p47">
              <a:extLst>
                <a:ext uri="{FF2B5EF4-FFF2-40B4-BE49-F238E27FC236}">
                  <a16:creationId xmlns:a16="http://schemas.microsoft.com/office/drawing/2014/main" id="{562F8FE4-53CE-3C26-DF53-5376D42B1562}"/>
                </a:ext>
              </a:extLst>
            </p:cNvPr>
            <p:cNvSpPr/>
            <p:nvPr/>
          </p:nvSpPr>
          <p:spPr>
            <a:xfrm rot="-8770215">
              <a:off x="2430834" y="3789966"/>
              <a:ext cx="204768" cy="20451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4" name="Google Shape;1911;p47">
              <a:extLst>
                <a:ext uri="{FF2B5EF4-FFF2-40B4-BE49-F238E27FC236}">
                  <a16:creationId xmlns:a16="http://schemas.microsoft.com/office/drawing/2014/main" id="{E71401E2-43D0-A978-29F3-E8F6FA62238D}"/>
                </a:ext>
              </a:extLst>
            </p:cNvPr>
            <p:cNvSpPr/>
            <p:nvPr/>
          </p:nvSpPr>
          <p:spPr>
            <a:xfrm rot="-8769893">
              <a:off x="2557375" y="3346021"/>
              <a:ext cx="98598" cy="9859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5" name="Google Shape;1912;p47">
              <a:extLst>
                <a:ext uri="{FF2B5EF4-FFF2-40B4-BE49-F238E27FC236}">
                  <a16:creationId xmlns:a16="http://schemas.microsoft.com/office/drawing/2014/main" id="{6647C2FE-22DC-DD5C-32EC-DA88B0509EA2}"/>
                </a:ext>
              </a:extLst>
            </p:cNvPr>
            <p:cNvSpPr/>
            <p:nvPr/>
          </p:nvSpPr>
          <p:spPr>
            <a:xfrm rot="-8771069">
              <a:off x="2966703" y="3493329"/>
              <a:ext cx="152016" cy="1520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6" name="Google Shape;1913;p47">
              <a:extLst>
                <a:ext uri="{FF2B5EF4-FFF2-40B4-BE49-F238E27FC236}">
                  <a16:creationId xmlns:a16="http://schemas.microsoft.com/office/drawing/2014/main" id="{57136A07-1444-9C88-0AE0-79E837C8F9A0}"/>
                </a:ext>
              </a:extLst>
            </p:cNvPr>
            <p:cNvSpPr/>
            <p:nvPr/>
          </p:nvSpPr>
          <p:spPr>
            <a:xfrm rot="-8769893">
              <a:off x="2993452" y="4236051"/>
              <a:ext cx="98598" cy="98598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447" name="Google Shape;1914;p47">
              <a:extLst>
                <a:ext uri="{FF2B5EF4-FFF2-40B4-BE49-F238E27FC236}">
                  <a16:creationId xmlns:a16="http://schemas.microsoft.com/office/drawing/2014/main" id="{D00C320A-8BD4-6DFC-29D4-132D81DFC378}"/>
                </a:ext>
              </a:extLst>
            </p:cNvPr>
            <p:cNvCxnSpPr>
              <a:stCxn id="1443" idx="4"/>
              <a:endCxn id="1445" idx="7"/>
            </p:cNvCxnSpPr>
            <p:nvPr/>
          </p:nvCxnSpPr>
          <p:spPr>
            <a:xfrm rot="10800000" flipH="1">
              <a:off x="2590218" y="3584126"/>
              <a:ext cx="378000" cy="22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8" name="Google Shape;1915;p47">
              <a:extLst>
                <a:ext uri="{FF2B5EF4-FFF2-40B4-BE49-F238E27FC236}">
                  <a16:creationId xmlns:a16="http://schemas.microsoft.com/office/drawing/2014/main" id="{0DCCE410-BC49-4009-C9BE-8435255DEB67}"/>
                </a:ext>
              </a:extLst>
            </p:cNvPr>
            <p:cNvCxnSpPr>
              <a:stCxn id="1444" idx="3"/>
              <a:endCxn id="1445" idx="6"/>
            </p:cNvCxnSpPr>
            <p:nvPr/>
          </p:nvCxnSpPr>
          <p:spPr>
            <a:xfrm>
              <a:off x="2655041" y="3385774"/>
              <a:ext cx="324600" cy="14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9" name="Google Shape;1916;p47">
              <a:extLst>
                <a:ext uri="{FF2B5EF4-FFF2-40B4-BE49-F238E27FC236}">
                  <a16:creationId xmlns:a16="http://schemas.microsoft.com/office/drawing/2014/main" id="{539EA7CC-E6E5-0E67-07FE-BE24E617CF47}"/>
                </a:ext>
              </a:extLst>
            </p:cNvPr>
            <p:cNvCxnSpPr>
              <a:stCxn id="1444" idx="0"/>
              <a:endCxn id="1443" idx="5"/>
            </p:cNvCxnSpPr>
            <p:nvPr/>
          </p:nvCxnSpPr>
          <p:spPr>
            <a:xfrm flipH="1">
              <a:off x="2513525" y="3436270"/>
              <a:ext cx="65700" cy="355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0" name="Google Shape;1917;p47">
              <a:extLst>
                <a:ext uri="{FF2B5EF4-FFF2-40B4-BE49-F238E27FC236}">
                  <a16:creationId xmlns:a16="http://schemas.microsoft.com/office/drawing/2014/main" id="{C5EFBD5C-F566-306B-7F85-02A7245ABB35}"/>
                </a:ext>
              </a:extLst>
            </p:cNvPr>
            <p:cNvCxnSpPr>
              <a:stCxn id="1443" idx="2"/>
              <a:endCxn id="1446" idx="6"/>
            </p:cNvCxnSpPr>
            <p:nvPr/>
          </p:nvCxnSpPr>
          <p:spPr>
            <a:xfrm>
              <a:off x="2618268" y="3949226"/>
              <a:ext cx="383400" cy="30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918;p47">
              <a:extLst>
                <a:ext uri="{FF2B5EF4-FFF2-40B4-BE49-F238E27FC236}">
                  <a16:creationId xmlns:a16="http://schemas.microsoft.com/office/drawing/2014/main" id="{3AFD14DE-DBA7-A486-483A-A75BFA71A90D}"/>
                </a:ext>
              </a:extLst>
            </p:cNvPr>
            <p:cNvCxnSpPr>
              <a:stCxn id="1445" idx="1"/>
              <a:endCxn id="1446" idx="5"/>
            </p:cNvCxnSpPr>
            <p:nvPr/>
          </p:nvCxnSpPr>
          <p:spPr>
            <a:xfrm flipH="1">
              <a:off x="3033154" y="3643902"/>
              <a:ext cx="24300" cy="593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2" name="Google Shape;1919;p47">
              <a:extLst>
                <a:ext uri="{FF2B5EF4-FFF2-40B4-BE49-F238E27FC236}">
                  <a16:creationId xmlns:a16="http://schemas.microsoft.com/office/drawing/2014/main" id="{96BB081E-0BE4-3CF8-37F7-84869F87DAE6}"/>
                </a:ext>
              </a:extLst>
            </p:cNvPr>
            <p:cNvCxnSpPr>
              <a:stCxn id="1442" idx="4"/>
              <a:endCxn id="1443" idx="7"/>
            </p:cNvCxnSpPr>
            <p:nvPr/>
          </p:nvCxnSpPr>
          <p:spPr>
            <a:xfrm rot="10800000" flipH="1">
              <a:off x="1830592" y="3912002"/>
              <a:ext cx="602100" cy="23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3" name="Google Shape;1920;p47">
              <a:extLst>
                <a:ext uri="{FF2B5EF4-FFF2-40B4-BE49-F238E27FC236}">
                  <a16:creationId xmlns:a16="http://schemas.microsoft.com/office/drawing/2014/main" id="{D4303FF8-402A-8483-9367-F8582D6299F1}"/>
                </a:ext>
              </a:extLst>
            </p:cNvPr>
            <p:cNvCxnSpPr>
              <a:stCxn id="1442" idx="3"/>
              <a:endCxn id="1446" idx="7"/>
            </p:cNvCxnSpPr>
            <p:nvPr/>
          </p:nvCxnSpPr>
          <p:spPr>
            <a:xfrm>
              <a:off x="1862857" y="4197709"/>
              <a:ext cx="1131600" cy="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4" name="Google Shape;1921;p47">
              <a:extLst>
                <a:ext uri="{FF2B5EF4-FFF2-40B4-BE49-F238E27FC236}">
                  <a16:creationId xmlns:a16="http://schemas.microsoft.com/office/drawing/2014/main" id="{5CADAE16-6549-B54C-D914-AD26F19CF3CA}"/>
                </a:ext>
              </a:extLst>
            </p:cNvPr>
            <p:cNvCxnSpPr>
              <a:stCxn id="1444" idx="1"/>
              <a:endCxn id="1446" idx="5"/>
            </p:cNvCxnSpPr>
            <p:nvPr/>
          </p:nvCxnSpPr>
          <p:spPr>
            <a:xfrm>
              <a:off x="2616221" y="3443686"/>
              <a:ext cx="417000" cy="793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7" name="Google Shape;1922;p47">
              <a:extLst>
                <a:ext uri="{FF2B5EF4-FFF2-40B4-BE49-F238E27FC236}">
                  <a16:creationId xmlns:a16="http://schemas.microsoft.com/office/drawing/2014/main" id="{CFB533A8-5B88-668E-34EC-307039AEE5EF}"/>
                </a:ext>
              </a:extLst>
            </p:cNvPr>
            <p:cNvSpPr/>
            <p:nvPr/>
          </p:nvSpPr>
          <p:spPr>
            <a:xfrm rot="-9467601">
              <a:off x="1910748" y="3683388"/>
              <a:ext cx="204790" cy="20451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468" name="Google Shape;1923;p47">
              <a:extLst>
                <a:ext uri="{FF2B5EF4-FFF2-40B4-BE49-F238E27FC236}">
                  <a16:creationId xmlns:a16="http://schemas.microsoft.com/office/drawing/2014/main" id="{E65FACCB-886B-FB36-7460-ABEAAC83C957}"/>
                </a:ext>
              </a:extLst>
            </p:cNvPr>
            <p:cNvCxnSpPr>
              <a:stCxn id="1467" idx="0"/>
              <a:endCxn id="1442" idx="4"/>
            </p:cNvCxnSpPr>
            <p:nvPr/>
          </p:nvCxnSpPr>
          <p:spPr>
            <a:xfrm flipH="1">
              <a:off x="1830443" y="3880295"/>
              <a:ext cx="144000" cy="26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9" name="Google Shape;1924;p47">
              <a:extLst>
                <a:ext uri="{FF2B5EF4-FFF2-40B4-BE49-F238E27FC236}">
                  <a16:creationId xmlns:a16="http://schemas.microsoft.com/office/drawing/2014/main" id="{D2BAF805-27FA-32F6-C98D-B74A99EAFD19}"/>
                </a:ext>
              </a:extLst>
            </p:cNvPr>
            <p:cNvCxnSpPr>
              <a:stCxn id="1467" idx="2"/>
              <a:endCxn id="1443" idx="6"/>
            </p:cNvCxnSpPr>
            <p:nvPr/>
          </p:nvCxnSpPr>
          <p:spPr>
            <a:xfrm>
              <a:off x="2107943" y="3824345"/>
              <a:ext cx="340200" cy="1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B9886C3-A957-AF6C-FE65-0C21BB3007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84C5E6B7-7129-48D9-D657-D5094BD35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452628"/>
            <a:ext cx="8264635" cy="757098"/>
          </a:xfrm>
        </p:spPr>
        <p:txBody>
          <a:bodyPr anchor="b">
            <a:normAutofit/>
          </a:bodyPr>
          <a:lstStyle/>
          <a:p>
            <a:r>
              <a:rPr lang="en-US" sz="3000" u="sng" dirty="0">
                <a:latin typeface="Times New Roman"/>
                <a:cs typeface="Times New Roman"/>
              </a:rPr>
              <a:t>Objective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26E20A8F-C135-66BC-531D-F71A156FE8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003624"/>
              </p:ext>
            </p:extLst>
          </p:nvPr>
        </p:nvGraphicFramePr>
        <p:xfrm>
          <a:off x="459486" y="1390061"/>
          <a:ext cx="8264636" cy="3072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7" name="Slide Number Placeholder 17">
            <a:extLst>
              <a:ext uri="{FF2B5EF4-FFF2-40B4-BE49-F238E27FC236}">
                <a16:creationId xmlns:a16="http://schemas.microsoft.com/office/drawing/2014/main" id="{561A6F39-E8AD-C22C-B193-FDD0C16F56EF}"/>
              </a:ext>
            </a:extLst>
          </p:cNvPr>
          <p:cNvSpPr txBox="1">
            <a:spLocks/>
          </p:cNvSpPr>
          <p:nvPr/>
        </p:nvSpPr>
        <p:spPr>
          <a:xfrm>
            <a:off x="8551735" y="4637385"/>
            <a:ext cx="321905" cy="2738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C057153-B650-4DEB-B370-79DDCFDCE934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45" name="Google Shape;1592;p35">
            <a:extLst>
              <a:ext uri="{FF2B5EF4-FFF2-40B4-BE49-F238E27FC236}">
                <a16:creationId xmlns:a16="http://schemas.microsoft.com/office/drawing/2014/main" id="{EC8396B6-AFC6-C6E8-A5CD-5ED083CDDA72}"/>
              </a:ext>
            </a:extLst>
          </p:cNvPr>
          <p:cNvGrpSpPr/>
          <p:nvPr/>
        </p:nvGrpSpPr>
        <p:grpSpPr>
          <a:xfrm flipH="1">
            <a:off x="7946966" y="4709373"/>
            <a:ext cx="401329" cy="434127"/>
            <a:chOff x="8667225" y="681525"/>
            <a:chExt cx="298275" cy="322675"/>
          </a:xfrm>
        </p:grpSpPr>
        <p:sp>
          <p:nvSpPr>
            <p:cNvPr id="46" name="Google Shape;1593;p35">
              <a:extLst>
                <a:ext uri="{FF2B5EF4-FFF2-40B4-BE49-F238E27FC236}">
                  <a16:creationId xmlns:a16="http://schemas.microsoft.com/office/drawing/2014/main" id="{CC265FB8-096B-9646-9033-CA108499733A}"/>
                </a:ext>
              </a:extLst>
            </p:cNvPr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7" name="Google Shape;1594;p35">
              <a:extLst>
                <a:ext uri="{FF2B5EF4-FFF2-40B4-BE49-F238E27FC236}">
                  <a16:creationId xmlns:a16="http://schemas.microsoft.com/office/drawing/2014/main" id="{105D44F3-75FF-C13D-88B0-A3EA709CA74A}"/>
                </a:ext>
              </a:extLst>
            </p:cNvPr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8" name="Google Shape;1595;p35">
              <a:extLst>
                <a:ext uri="{FF2B5EF4-FFF2-40B4-BE49-F238E27FC236}">
                  <a16:creationId xmlns:a16="http://schemas.microsoft.com/office/drawing/2014/main" id="{E43AB93A-7635-EA86-65C0-E90EF61821F9}"/>
                </a:ext>
              </a:extLst>
            </p:cNvPr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49" name="Google Shape;1592;p35">
            <a:extLst>
              <a:ext uri="{FF2B5EF4-FFF2-40B4-BE49-F238E27FC236}">
                <a16:creationId xmlns:a16="http://schemas.microsoft.com/office/drawing/2014/main" id="{A517CCB1-F4FA-5638-0788-8397034E5687}"/>
              </a:ext>
            </a:extLst>
          </p:cNvPr>
          <p:cNvGrpSpPr/>
          <p:nvPr/>
        </p:nvGrpSpPr>
        <p:grpSpPr>
          <a:xfrm rot="16902688" flipH="1">
            <a:off x="3594773" y="-436434"/>
            <a:ext cx="1127120" cy="1293128"/>
            <a:chOff x="8667225" y="681525"/>
            <a:chExt cx="298275" cy="322675"/>
          </a:xfrm>
        </p:grpSpPr>
        <p:sp>
          <p:nvSpPr>
            <p:cNvPr id="50" name="Google Shape;1593;p35">
              <a:extLst>
                <a:ext uri="{FF2B5EF4-FFF2-40B4-BE49-F238E27FC236}">
                  <a16:creationId xmlns:a16="http://schemas.microsoft.com/office/drawing/2014/main" id="{2E24834C-E927-3F28-8C84-68C5E68DC5A5}"/>
                </a:ext>
              </a:extLst>
            </p:cNvPr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" name="Google Shape;1594;p35">
              <a:extLst>
                <a:ext uri="{FF2B5EF4-FFF2-40B4-BE49-F238E27FC236}">
                  <a16:creationId xmlns:a16="http://schemas.microsoft.com/office/drawing/2014/main" id="{35C7A2F0-CD88-CC3C-7090-AB1BD92240CB}"/>
                </a:ext>
              </a:extLst>
            </p:cNvPr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" name="Google Shape;1595;p35">
              <a:extLst>
                <a:ext uri="{FF2B5EF4-FFF2-40B4-BE49-F238E27FC236}">
                  <a16:creationId xmlns:a16="http://schemas.microsoft.com/office/drawing/2014/main" id="{D725DAB4-A7AD-348D-DE7F-333D712EAB4B}"/>
                </a:ext>
              </a:extLst>
            </p:cNvPr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C3BFFEFB-7694-075B-A08C-8866C25592F4}"/>
              </a:ext>
            </a:extLst>
          </p:cNvPr>
          <p:cNvSpPr/>
          <p:nvPr/>
        </p:nvSpPr>
        <p:spPr>
          <a:xfrm>
            <a:off x="672592" y="3155696"/>
            <a:ext cx="323088" cy="341376"/>
          </a:xfrm>
          <a:prstGeom prst="mathMultiply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336914-0A34-600A-4F43-FB9E4B66A8FE}"/>
              </a:ext>
            </a:extLst>
          </p:cNvPr>
          <p:cNvCxnSpPr>
            <a:cxnSpLocks/>
          </p:cNvCxnSpPr>
          <p:nvPr/>
        </p:nvCxnSpPr>
        <p:spPr>
          <a:xfrm flipH="1">
            <a:off x="1829523" y="3888828"/>
            <a:ext cx="222722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E717535-19B6-58FE-D892-33E007C462FD}"/>
              </a:ext>
            </a:extLst>
          </p:cNvPr>
          <p:cNvCxnSpPr>
            <a:cxnSpLocks/>
          </p:cNvCxnSpPr>
          <p:nvPr/>
        </p:nvCxnSpPr>
        <p:spPr>
          <a:xfrm flipH="1">
            <a:off x="5036457" y="3880256"/>
            <a:ext cx="211235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E81EB998-85F2-652C-6586-C6B6FB23CE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flipH="1">
            <a:off x="4017400" y="3205986"/>
            <a:ext cx="1048085" cy="1048085"/>
          </a:xfrm>
          <a:prstGeom prst="rect">
            <a:avLst/>
          </a:prstGeom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EC7EACB3-FBD3-927B-C1E0-338D437BEA85}"/>
              </a:ext>
            </a:extLst>
          </p:cNvPr>
          <p:cNvSpPr/>
          <p:nvPr/>
        </p:nvSpPr>
        <p:spPr>
          <a:xfrm>
            <a:off x="3842205" y="2634344"/>
            <a:ext cx="1433739" cy="2262331"/>
          </a:xfrm>
          <a:prstGeom prst="mathMultiply">
            <a:avLst/>
          </a:prstGeom>
          <a:solidFill>
            <a:srgbClr val="E42E0A">
              <a:alpha val="86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64882C-FAF5-E372-3E13-E91133FCF5C1}"/>
              </a:ext>
            </a:extLst>
          </p:cNvPr>
          <p:cNvCxnSpPr>
            <a:cxnSpLocks/>
          </p:cNvCxnSpPr>
          <p:nvPr/>
        </p:nvCxnSpPr>
        <p:spPr>
          <a:xfrm>
            <a:off x="7579609" y="1520323"/>
            <a:ext cx="0" cy="215859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7C07AA-2BBA-BAF8-4B2B-B2A6E2E7841F}"/>
              </a:ext>
            </a:extLst>
          </p:cNvPr>
          <p:cNvCxnSpPr>
            <a:cxnSpLocks/>
          </p:cNvCxnSpPr>
          <p:nvPr/>
        </p:nvCxnSpPr>
        <p:spPr>
          <a:xfrm flipV="1">
            <a:off x="1387878" y="1509364"/>
            <a:ext cx="0" cy="218257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4955B98-B641-6B52-48FE-2E44939DC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3" y="2610672"/>
            <a:ext cx="1123584" cy="11235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E3C56E-9305-C29A-A945-6E6FF00F91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9" y="2610672"/>
            <a:ext cx="1123584" cy="11235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C96275-E7E6-A838-B17F-191149E1E5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83" y="782459"/>
            <a:ext cx="1097280" cy="10972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D082CE-2A59-E151-6967-FB6AF30252E2}"/>
              </a:ext>
            </a:extLst>
          </p:cNvPr>
          <p:cNvCxnSpPr>
            <a:cxnSpLocks/>
          </p:cNvCxnSpPr>
          <p:nvPr/>
        </p:nvCxnSpPr>
        <p:spPr>
          <a:xfrm flipH="1">
            <a:off x="4907757" y="1276806"/>
            <a:ext cx="395764" cy="52149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B4D169-06E1-7447-2A60-C64B0D122654}"/>
              </a:ext>
            </a:extLst>
          </p:cNvPr>
          <p:cNvCxnSpPr>
            <a:cxnSpLocks/>
          </p:cNvCxnSpPr>
          <p:nvPr/>
        </p:nvCxnSpPr>
        <p:spPr>
          <a:xfrm>
            <a:off x="3751326" y="1289379"/>
            <a:ext cx="284893" cy="53749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E578832-8D1D-F977-495E-9BD37E04243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6400"/>
                    </a14:imgEffect>
                    <a14:imgEffect>
                      <a14:saturation sat="101000"/>
                    </a14:imgEffect>
                    <a14:imgEffect>
                      <a14:brightnessContrast bright="-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25788" y="928915"/>
            <a:ext cx="1006553" cy="1006553"/>
          </a:xfrm>
          <a:prstGeom prst="rect">
            <a:avLst/>
          </a:prstGeom>
          <a:noFill/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82942DA-02F4-2222-E8EF-85AB191FF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65" y="133114"/>
            <a:ext cx="1123584" cy="112358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A64FC28-4024-EEBE-D795-A922EC4D0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9" y="1324691"/>
            <a:ext cx="1123584" cy="112358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CC44F4C-2C00-5C56-4446-64F930450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9" y="38816"/>
            <a:ext cx="1123584" cy="112358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E4E216-75F6-DD45-D0CC-48E87C51F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429" y="1298974"/>
            <a:ext cx="1123584" cy="112358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AE6B78-7CF8-3DD5-5516-1BC688560403}"/>
              </a:ext>
            </a:extLst>
          </p:cNvPr>
          <p:cNvCxnSpPr>
            <a:cxnSpLocks/>
          </p:cNvCxnSpPr>
          <p:nvPr/>
        </p:nvCxnSpPr>
        <p:spPr>
          <a:xfrm>
            <a:off x="1381399" y="662443"/>
            <a:ext cx="0" cy="500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02C4CC-75E2-56D8-A7C9-BF2242A63C81}"/>
              </a:ext>
            </a:extLst>
          </p:cNvPr>
          <p:cNvCxnSpPr>
            <a:cxnSpLocks/>
          </p:cNvCxnSpPr>
          <p:nvPr/>
        </p:nvCxnSpPr>
        <p:spPr>
          <a:xfrm flipH="1">
            <a:off x="1017272" y="671016"/>
            <a:ext cx="6800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7799ED3-3453-F25D-E4F6-4C1E02F6C138}"/>
              </a:ext>
            </a:extLst>
          </p:cNvPr>
          <p:cNvCxnSpPr>
            <a:cxnSpLocks/>
          </p:cNvCxnSpPr>
          <p:nvPr/>
        </p:nvCxnSpPr>
        <p:spPr>
          <a:xfrm>
            <a:off x="1389971" y="1462544"/>
            <a:ext cx="0" cy="588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CF5470-3B6C-DBEC-3EF4-1EADC2BC08E6}"/>
              </a:ext>
            </a:extLst>
          </p:cNvPr>
          <p:cNvCxnSpPr>
            <a:cxnSpLocks/>
          </p:cNvCxnSpPr>
          <p:nvPr/>
        </p:nvCxnSpPr>
        <p:spPr>
          <a:xfrm>
            <a:off x="1132796" y="2051189"/>
            <a:ext cx="8486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0A5DB8B-994F-2DB4-0679-34208B5DA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65" y="2704970"/>
            <a:ext cx="1123584" cy="112358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E041D40-4EB5-16E0-D274-5F0A91B8C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9" y="3940089"/>
            <a:ext cx="1123584" cy="112358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CEE0826-AB7D-BD05-39F4-265CA7021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9" y="2610672"/>
            <a:ext cx="1123584" cy="112358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CFEE3F0-83AF-96E5-3484-6402C0825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429" y="3914372"/>
            <a:ext cx="1123584" cy="1123584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4F5FAE-91FD-4C73-FD2B-2FC2BF1376F5}"/>
              </a:ext>
            </a:extLst>
          </p:cNvPr>
          <p:cNvCxnSpPr>
            <a:cxnSpLocks/>
          </p:cNvCxnSpPr>
          <p:nvPr/>
        </p:nvCxnSpPr>
        <p:spPr>
          <a:xfrm>
            <a:off x="1381399" y="3234299"/>
            <a:ext cx="0" cy="500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D685AE-FC35-36D3-56BC-949F48E40D1B}"/>
              </a:ext>
            </a:extLst>
          </p:cNvPr>
          <p:cNvCxnSpPr>
            <a:cxnSpLocks/>
          </p:cNvCxnSpPr>
          <p:nvPr/>
        </p:nvCxnSpPr>
        <p:spPr>
          <a:xfrm flipH="1">
            <a:off x="1021354" y="3242872"/>
            <a:ext cx="6595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77DE4E4-5D8A-7F92-1929-6FA4E518AD1E}"/>
              </a:ext>
            </a:extLst>
          </p:cNvPr>
          <p:cNvCxnSpPr>
            <a:cxnSpLocks/>
          </p:cNvCxnSpPr>
          <p:nvPr/>
        </p:nvCxnSpPr>
        <p:spPr>
          <a:xfrm>
            <a:off x="1389971" y="4034399"/>
            <a:ext cx="0" cy="588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C763EEF-504A-13C3-5F7F-3325E840A977}"/>
              </a:ext>
            </a:extLst>
          </p:cNvPr>
          <p:cNvCxnSpPr>
            <a:cxnSpLocks/>
          </p:cNvCxnSpPr>
          <p:nvPr/>
        </p:nvCxnSpPr>
        <p:spPr>
          <a:xfrm>
            <a:off x="1127081" y="4623044"/>
            <a:ext cx="8315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288D1539-3366-36D1-5ADC-914BBE43F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211" y="133114"/>
            <a:ext cx="1123584" cy="112358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1F6EE78-B0B9-F262-5C6A-E6EE344D6D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429" y="782459"/>
            <a:ext cx="1097280" cy="10972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FF06345-8934-7D7E-BA1D-F8CDF1AB2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205" y="1324691"/>
            <a:ext cx="1123584" cy="1123584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55CBFAF-F237-F8BB-E3B5-116360ABD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205" y="38816"/>
            <a:ext cx="1123584" cy="112358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75360A6-8672-1A01-AEB8-A0B2830DBC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675" y="1298974"/>
            <a:ext cx="1123584" cy="1123584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BDACD5-BE8C-4184-B8AE-C01A70FECC87}"/>
              </a:ext>
            </a:extLst>
          </p:cNvPr>
          <p:cNvCxnSpPr>
            <a:cxnSpLocks/>
          </p:cNvCxnSpPr>
          <p:nvPr/>
        </p:nvCxnSpPr>
        <p:spPr>
          <a:xfrm>
            <a:off x="7574645" y="662443"/>
            <a:ext cx="0" cy="500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3140EB6-EA94-0A71-C5CD-8C0759798D9B}"/>
              </a:ext>
            </a:extLst>
          </p:cNvPr>
          <p:cNvCxnSpPr>
            <a:cxnSpLocks/>
          </p:cNvCxnSpPr>
          <p:nvPr/>
        </p:nvCxnSpPr>
        <p:spPr>
          <a:xfrm flipH="1">
            <a:off x="7210518" y="671016"/>
            <a:ext cx="6800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CF3A6DB-D507-AF96-931F-7ADD69B1BFBF}"/>
              </a:ext>
            </a:extLst>
          </p:cNvPr>
          <p:cNvCxnSpPr>
            <a:cxnSpLocks/>
          </p:cNvCxnSpPr>
          <p:nvPr/>
        </p:nvCxnSpPr>
        <p:spPr>
          <a:xfrm>
            <a:off x="7583217" y="1462544"/>
            <a:ext cx="0" cy="588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ED5D9E-298B-3D8D-C486-1D27BBF63E7F}"/>
              </a:ext>
            </a:extLst>
          </p:cNvPr>
          <p:cNvCxnSpPr>
            <a:cxnSpLocks/>
          </p:cNvCxnSpPr>
          <p:nvPr/>
        </p:nvCxnSpPr>
        <p:spPr>
          <a:xfrm>
            <a:off x="7326042" y="2051189"/>
            <a:ext cx="8486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889F8064-191E-15C8-5D22-066F84EF79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211" y="2704970"/>
            <a:ext cx="1123584" cy="112358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67BB567-B05E-21DC-699A-B5C65CAEF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205" y="3940089"/>
            <a:ext cx="1123584" cy="1123584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C5ECE51-AC11-7C54-FC2F-E6E2BCC16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205" y="2610672"/>
            <a:ext cx="1123584" cy="112358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92402F9-AC2F-FFA6-F0D5-DDC627E07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675" y="3914372"/>
            <a:ext cx="1123584" cy="1123584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90D8428-47EA-C7D7-BC1E-20FFE6D735E2}"/>
              </a:ext>
            </a:extLst>
          </p:cNvPr>
          <p:cNvCxnSpPr>
            <a:cxnSpLocks/>
          </p:cNvCxnSpPr>
          <p:nvPr/>
        </p:nvCxnSpPr>
        <p:spPr>
          <a:xfrm>
            <a:off x="7574645" y="3234299"/>
            <a:ext cx="0" cy="500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AEA0A4E-D101-75EF-C5B2-FCB674A55929}"/>
              </a:ext>
            </a:extLst>
          </p:cNvPr>
          <p:cNvCxnSpPr>
            <a:cxnSpLocks/>
          </p:cNvCxnSpPr>
          <p:nvPr/>
        </p:nvCxnSpPr>
        <p:spPr>
          <a:xfrm flipH="1">
            <a:off x="7214600" y="3242872"/>
            <a:ext cx="6595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E22E05C-83BE-3DF5-B811-F772E0C4E11F}"/>
              </a:ext>
            </a:extLst>
          </p:cNvPr>
          <p:cNvCxnSpPr>
            <a:cxnSpLocks/>
          </p:cNvCxnSpPr>
          <p:nvPr/>
        </p:nvCxnSpPr>
        <p:spPr>
          <a:xfrm>
            <a:off x="7583217" y="4034399"/>
            <a:ext cx="0" cy="588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0751F75-A42E-8C2F-874E-031674A8C211}"/>
              </a:ext>
            </a:extLst>
          </p:cNvPr>
          <p:cNvCxnSpPr>
            <a:cxnSpLocks/>
          </p:cNvCxnSpPr>
          <p:nvPr/>
        </p:nvCxnSpPr>
        <p:spPr>
          <a:xfrm>
            <a:off x="7320327" y="4623044"/>
            <a:ext cx="8315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ABC43CC-AACB-E6A8-4BD6-DA3895D15799}"/>
              </a:ext>
            </a:extLst>
          </p:cNvPr>
          <p:cNvCxnSpPr>
            <a:cxnSpLocks/>
          </p:cNvCxnSpPr>
          <p:nvPr/>
        </p:nvCxnSpPr>
        <p:spPr>
          <a:xfrm flipH="1">
            <a:off x="1829524" y="1293422"/>
            <a:ext cx="193992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21D88F5-C896-EE14-2C42-86020E27F53F}"/>
              </a:ext>
            </a:extLst>
          </p:cNvPr>
          <p:cNvCxnSpPr>
            <a:cxnSpLocks/>
          </p:cNvCxnSpPr>
          <p:nvPr/>
        </p:nvCxnSpPr>
        <p:spPr>
          <a:xfrm flipH="1">
            <a:off x="5294662" y="1291361"/>
            <a:ext cx="184113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718F32B-2CE1-DB22-BDC3-69C250AEEDEF}"/>
              </a:ext>
            </a:extLst>
          </p:cNvPr>
          <p:cNvSpPr/>
          <p:nvPr/>
        </p:nvSpPr>
        <p:spPr>
          <a:xfrm>
            <a:off x="2953840" y="640809"/>
            <a:ext cx="3181622" cy="3997234"/>
          </a:xfrm>
          <a:prstGeom prst="rect">
            <a:avLst/>
          </a:prstGeom>
          <a:noFill/>
          <a:ln w="6350"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718C2D-519C-4175-E81F-8D11A4CBDE4B}"/>
              </a:ext>
            </a:extLst>
          </p:cNvPr>
          <p:cNvSpPr txBox="1"/>
          <p:nvPr/>
        </p:nvSpPr>
        <p:spPr>
          <a:xfrm>
            <a:off x="4361537" y="4326124"/>
            <a:ext cx="306006" cy="55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8" dirty="0"/>
              <a:t>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B7F362-9CDF-B543-65BB-31701998E756}"/>
              </a:ext>
            </a:extLst>
          </p:cNvPr>
          <p:cNvSpPr txBox="1"/>
          <p:nvPr/>
        </p:nvSpPr>
        <p:spPr>
          <a:xfrm>
            <a:off x="4330570" y="1987407"/>
            <a:ext cx="292441" cy="55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38" dirty="0"/>
              <a:t>B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61EF124A-5E68-5017-888C-F34CDF2A6C19}"/>
              </a:ext>
            </a:extLst>
          </p:cNvPr>
          <p:cNvSpPr txBox="1"/>
          <p:nvPr/>
        </p:nvSpPr>
        <p:spPr>
          <a:xfrm>
            <a:off x="1387878" y="1411883"/>
            <a:ext cx="528008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75" dirty="0"/>
              <a:t>S</a:t>
            </a:r>
            <a:r>
              <a:rPr lang="en-US" sz="1575" dirty="0"/>
              <a:t>1</a:t>
            </a: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4E357B52-7BB0-CBEC-CEB5-9CE029BF7500}"/>
              </a:ext>
            </a:extLst>
          </p:cNvPr>
          <p:cNvSpPr txBox="1"/>
          <p:nvPr/>
        </p:nvSpPr>
        <p:spPr>
          <a:xfrm>
            <a:off x="1383198" y="3989737"/>
            <a:ext cx="605259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75" dirty="0"/>
              <a:t>S</a:t>
            </a:r>
            <a:r>
              <a:rPr lang="en-US" sz="1575" dirty="0"/>
              <a:t>2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8B3CF15E-9328-1847-BEA5-CE9397ACB812}"/>
              </a:ext>
            </a:extLst>
          </p:cNvPr>
          <p:cNvSpPr txBox="1"/>
          <p:nvPr/>
        </p:nvSpPr>
        <p:spPr>
          <a:xfrm>
            <a:off x="7567214" y="1417240"/>
            <a:ext cx="560785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75" dirty="0"/>
              <a:t>S</a:t>
            </a:r>
            <a:r>
              <a:rPr lang="en-US" sz="1575" dirty="0"/>
              <a:t>3</a:t>
            </a: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663113D6-CFBD-9059-CEEC-3FAACD02E474}"/>
              </a:ext>
            </a:extLst>
          </p:cNvPr>
          <p:cNvSpPr txBox="1"/>
          <p:nvPr/>
        </p:nvSpPr>
        <p:spPr>
          <a:xfrm>
            <a:off x="7580236" y="3974477"/>
            <a:ext cx="576792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75" dirty="0"/>
              <a:t>S</a:t>
            </a:r>
            <a:r>
              <a:rPr lang="en-US" sz="1575" dirty="0"/>
              <a:t>4</a:t>
            </a:r>
          </a:p>
        </p:txBody>
      </p:sp>
      <p:pic>
        <p:nvPicPr>
          <p:cNvPr id="1604" name="Picture 1603">
            <a:extLst>
              <a:ext uri="{FF2B5EF4-FFF2-40B4-BE49-F238E27FC236}">
                <a16:creationId xmlns:a16="http://schemas.microsoft.com/office/drawing/2014/main" id="{6151EDBD-EF6E-89EF-197F-9EFCD63D2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79" y="133114"/>
            <a:ext cx="1123584" cy="1123584"/>
          </a:xfrm>
          <a:prstGeom prst="rect">
            <a:avLst/>
          </a:prstGeom>
        </p:spPr>
      </p:pic>
      <p:pic>
        <p:nvPicPr>
          <p:cNvPr id="1681" name="Picture 1680">
            <a:extLst>
              <a:ext uri="{FF2B5EF4-FFF2-40B4-BE49-F238E27FC236}">
                <a16:creationId xmlns:a16="http://schemas.microsoft.com/office/drawing/2014/main" id="{969F2615-6C89-C410-CF76-9E94965B8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3" y="1324691"/>
            <a:ext cx="1123584" cy="1123584"/>
          </a:xfrm>
          <a:prstGeom prst="rect">
            <a:avLst/>
          </a:prstGeom>
        </p:spPr>
      </p:pic>
      <p:pic>
        <p:nvPicPr>
          <p:cNvPr id="1682" name="Picture 1681">
            <a:extLst>
              <a:ext uri="{FF2B5EF4-FFF2-40B4-BE49-F238E27FC236}">
                <a16:creationId xmlns:a16="http://schemas.microsoft.com/office/drawing/2014/main" id="{49BD2C52-8876-3E64-A026-5CCF8BBEB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3" y="38816"/>
            <a:ext cx="1123584" cy="1123584"/>
          </a:xfrm>
          <a:prstGeom prst="rect">
            <a:avLst/>
          </a:prstGeom>
        </p:spPr>
      </p:pic>
      <p:pic>
        <p:nvPicPr>
          <p:cNvPr id="1683" name="Picture 1682">
            <a:extLst>
              <a:ext uri="{FF2B5EF4-FFF2-40B4-BE49-F238E27FC236}">
                <a16:creationId xmlns:a16="http://schemas.microsoft.com/office/drawing/2014/main" id="{CFB736ED-5A52-5F23-D52C-864B60E86B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43" y="1298974"/>
            <a:ext cx="1123584" cy="1123584"/>
          </a:xfrm>
          <a:prstGeom prst="rect">
            <a:avLst/>
          </a:prstGeom>
        </p:spPr>
      </p:pic>
      <p:cxnSp>
        <p:nvCxnSpPr>
          <p:cNvPr id="1684" name="Straight Connector 1683">
            <a:extLst>
              <a:ext uri="{FF2B5EF4-FFF2-40B4-BE49-F238E27FC236}">
                <a16:creationId xmlns:a16="http://schemas.microsoft.com/office/drawing/2014/main" id="{6D464F3F-B554-5D15-6DA1-6D4E1C4530AF}"/>
              </a:ext>
            </a:extLst>
          </p:cNvPr>
          <p:cNvCxnSpPr>
            <a:cxnSpLocks/>
          </p:cNvCxnSpPr>
          <p:nvPr/>
        </p:nvCxnSpPr>
        <p:spPr>
          <a:xfrm>
            <a:off x="1377113" y="662443"/>
            <a:ext cx="0" cy="500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5" name="Straight Connector 1684">
            <a:extLst>
              <a:ext uri="{FF2B5EF4-FFF2-40B4-BE49-F238E27FC236}">
                <a16:creationId xmlns:a16="http://schemas.microsoft.com/office/drawing/2014/main" id="{C5E36DAD-5BB1-00C1-9997-35BCB411BB82}"/>
              </a:ext>
            </a:extLst>
          </p:cNvPr>
          <p:cNvCxnSpPr>
            <a:cxnSpLocks/>
          </p:cNvCxnSpPr>
          <p:nvPr/>
        </p:nvCxnSpPr>
        <p:spPr>
          <a:xfrm flipH="1">
            <a:off x="1012985" y="671016"/>
            <a:ext cx="6800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6" name="Straight Connector 1685">
            <a:extLst>
              <a:ext uri="{FF2B5EF4-FFF2-40B4-BE49-F238E27FC236}">
                <a16:creationId xmlns:a16="http://schemas.microsoft.com/office/drawing/2014/main" id="{C972BE93-71A8-B574-E310-619362163437}"/>
              </a:ext>
            </a:extLst>
          </p:cNvPr>
          <p:cNvCxnSpPr>
            <a:cxnSpLocks/>
          </p:cNvCxnSpPr>
          <p:nvPr/>
        </p:nvCxnSpPr>
        <p:spPr>
          <a:xfrm>
            <a:off x="1385685" y="1462544"/>
            <a:ext cx="0" cy="588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87" name="Straight Connector 1686">
            <a:extLst>
              <a:ext uri="{FF2B5EF4-FFF2-40B4-BE49-F238E27FC236}">
                <a16:creationId xmlns:a16="http://schemas.microsoft.com/office/drawing/2014/main" id="{00518B46-7E53-E4FC-DAD3-A75EB1B57188}"/>
              </a:ext>
            </a:extLst>
          </p:cNvPr>
          <p:cNvCxnSpPr>
            <a:cxnSpLocks/>
          </p:cNvCxnSpPr>
          <p:nvPr/>
        </p:nvCxnSpPr>
        <p:spPr>
          <a:xfrm>
            <a:off x="1128510" y="2051189"/>
            <a:ext cx="8486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88" name="Picture 1687">
            <a:extLst>
              <a:ext uri="{FF2B5EF4-FFF2-40B4-BE49-F238E27FC236}">
                <a16:creationId xmlns:a16="http://schemas.microsoft.com/office/drawing/2014/main" id="{6D1DF3D3-61BA-6FE5-6F04-F21C7C23B3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679" y="2704970"/>
            <a:ext cx="1123584" cy="1123584"/>
          </a:xfrm>
          <a:prstGeom prst="rect">
            <a:avLst/>
          </a:prstGeom>
        </p:spPr>
      </p:pic>
      <p:pic>
        <p:nvPicPr>
          <p:cNvPr id="1689" name="Picture 1688">
            <a:extLst>
              <a:ext uri="{FF2B5EF4-FFF2-40B4-BE49-F238E27FC236}">
                <a16:creationId xmlns:a16="http://schemas.microsoft.com/office/drawing/2014/main" id="{29D0C549-D501-7F1E-A53E-7A3FA21FF7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73" y="3940089"/>
            <a:ext cx="1123584" cy="1123584"/>
          </a:xfrm>
          <a:prstGeom prst="rect">
            <a:avLst/>
          </a:prstGeom>
        </p:spPr>
      </p:pic>
      <p:pic>
        <p:nvPicPr>
          <p:cNvPr id="1690" name="Picture 1689">
            <a:extLst>
              <a:ext uri="{FF2B5EF4-FFF2-40B4-BE49-F238E27FC236}">
                <a16:creationId xmlns:a16="http://schemas.microsoft.com/office/drawing/2014/main" id="{A256E7F5-D9DB-CDCC-800E-1A2512C3D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143" y="3914372"/>
            <a:ext cx="1123584" cy="1123584"/>
          </a:xfrm>
          <a:prstGeom prst="rect">
            <a:avLst/>
          </a:prstGeom>
        </p:spPr>
      </p:pic>
      <p:cxnSp>
        <p:nvCxnSpPr>
          <p:cNvPr id="1691" name="Straight Connector 1690">
            <a:extLst>
              <a:ext uri="{FF2B5EF4-FFF2-40B4-BE49-F238E27FC236}">
                <a16:creationId xmlns:a16="http://schemas.microsoft.com/office/drawing/2014/main" id="{F26C4F92-509A-56AC-8453-FC7DEBF67C2E}"/>
              </a:ext>
            </a:extLst>
          </p:cNvPr>
          <p:cNvCxnSpPr>
            <a:cxnSpLocks/>
          </p:cNvCxnSpPr>
          <p:nvPr/>
        </p:nvCxnSpPr>
        <p:spPr>
          <a:xfrm>
            <a:off x="1122795" y="4623044"/>
            <a:ext cx="8315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2" name="Straight Connector 1691">
            <a:extLst>
              <a:ext uri="{FF2B5EF4-FFF2-40B4-BE49-F238E27FC236}">
                <a16:creationId xmlns:a16="http://schemas.microsoft.com/office/drawing/2014/main" id="{1C4F5DDA-259E-BABF-D0A2-F3C666DE9CDE}"/>
              </a:ext>
            </a:extLst>
          </p:cNvPr>
          <p:cNvCxnSpPr>
            <a:cxnSpLocks/>
          </p:cNvCxnSpPr>
          <p:nvPr/>
        </p:nvCxnSpPr>
        <p:spPr>
          <a:xfrm>
            <a:off x="1385685" y="3234299"/>
            <a:ext cx="0" cy="500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3" name="Straight Connector 1692">
            <a:extLst>
              <a:ext uri="{FF2B5EF4-FFF2-40B4-BE49-F238E27FC236}">
                <a16:creationId xmlns:a16="http://schemas.microsoft.com/office/drawing/2014/main" id="{35ED71E3-64B5-3D95-BDA4-0BBFD1CF4D24}"/>
              </a:ext>
            </a:extLst>
          </p:cNvPr>
          <p:cNvCxnSpPr>
            <a:cxnSpLocks/>
          </p:cNvCxnSpPr>
          <p:nvPr/>
        </p:nvCxnSpPr>
        <p:spPr>
          <a:xfrm flipH="1">
            <a:off x="1025640" y="3242872"/>
            <a:ext cx="6595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4" name="Straight Connector 1693">
            <a:extLst>
              <a:ext uri="{FF2B5EF4-FFF2-40B4-BE49-F238E27FC236}">
                <a16:creationId xmlns:a16="http://schemas.microsoft.com/office/drawing/2014/main" id="{38EA7D81-034A-3779-60E2-03812D672025}"/>
              </a:ext>
            </a:extLst>
          </p:cNvPr>
          <p:cNvCxnSpPr>
            <a:cxnSpLocks/>
          </p:cNvCxnSpPr>
          <p:nvPr/>
        </p:nvCxnSpPr>
        <p:spPr>
          <a:xfrm>
            <a:off x="1394258" y="4034399"/>
            <a:ext cx="0" cy="588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95" name="Picture 1694">
            <a:extLst>
              <a:ext uri="{FF2B5EF4-FFF2-40B4-BE49-F238E27FC236}">
                <a16:creationId xmlns:a16="http://schemas.microsoft.com/office/drawing/2014/main" id="{9746F320-AC36-A513-4A5C-AD28D9FF75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98" y="133114"/>
            <a:ext cx="1123584" cy="1123584"/>
          </a:xfrm>
          <a:prstGeom prst="rect">
            <a:avLst/>
          </a:prstGeom>
        </p:spPr>
      </p:pic>
      <p:pic>
        <p:nvPicPr>
          <p:cNvPr id="1696" name="Picture 1695">
            <a:extLst>
              <a:ext uri="{FF2B5EF4-FFF2-40B4-BE49-F238E27FC236}">
                <a16:creationId xmlns:a16="http://schemas.microsoft.com/office/drawing/2014/main" id="{D9788768-AFCE-DAE7-02DB-FB0DF91BE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91" y="1324691"/>
            <a:ext cx="1123584" cy="1123584"/>
          </a:xfrm>
          <a:prstGeom prst="rect">
            <a:avLst/>
          </a:prstGeom>
        </p:spPr>
      </p:pic>
      <p:pic>
        <p:nvPicPr>
          <p:cNvPr id="1697" name="Picture 1696">
            <a:extLst>
              <a:ext uri="{FF2B5EF4-FFF2-40B4-BE49-F238E27FC236}">
                <a16:creationId xmlns:a16="http://schemas.microsoft.com/office/drawing/2014/main" id="{0CC29FCB-5E8D-4F09-14B8-7249D55FA6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91" y="38816"/>
            <a:ext cx="1123584" cy="1123584"/>
          </a:xfrm>
          <a:prstGeom prst="rect">
            <a:avLst/>
          </a:prstGeom>
        </p:spPr>
      </p:pic>
      <p:pic>
        <p:nvPicPr>
          <p:cNvPr id="1698" name="Picture 1697">
            <a:extLst>
              <a:ext uri="{FF2B5EF4-FFF2-40B4-BE49-F238E27FC236}">
                <a16:creationId xmlns:a16="http://schemas.microsoft.com/office/drawing/2014/main" id="{E8279912-50C7-855B-C34A-191844A82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98" y="2704970"/>
            <a:ext cx="1123584" cy="1123584"/>
          </a:xfrm>
          <a:prstGeom prst="rect">
            <a:avLst/>
          </a:prstGeom>
        </p:spPr>
      </p:pic>
      <p:pic>
        <p:nvPicPr>
          <p:cNvPr id="1699" name="Picture 1698">
            <a:extLst>
              <a:ext uri="{FF2B5EF4-FFF2-40B4-BE49-F238E27FC236}">
                <a16:creationId xmlns:a16="http://schemas.microsoft.com/office/drawing/2014/main" id="{90CB6A49-DAE4-7EC6-AB56-10E5639A1E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91" y="3940089"/>
            <a:ext cx="1123584" cy="1123584"/>
          </a:xfrm>
          <a:prstGeom prst="rect">
            <a:avLst/>
          </a:prstGeom>
        </p:spPr>
      </p:pic>
      <p:pic>
        <p:nvPicPr>
          <p:cNvPr id="1700" name="Picture 1699">
            <a:extLst>
              <a:ext uri="{FF2B5EF4-FFF2-40B4-BE49-F238E27FC236}">
                <a16:creationId xmlns:a16="http://schemas.microsoft.com/office/drawing/2014/main" id="{88186DE9-0333-A9B2-53CB-087E0DB32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491" y="2610672"/>
            <a:ext cx="1123584" cy="1123584"/>
          </a:xfrm>
          <a:prstGeom prst="rect">
            <a:avLst/>
          </a:prstGeom>
        </p:spPr>
      </p:pic>
      <p:pic>
        <p:nvPicPr>
          <p:cNvPr id="1701" name="Picture 1700">
            <a:extLst>
              <a:ext uri="{FF2B5EF4-FFF2-40B4-BE49-F238E27FC236}">
                <a16:creationId xmlns:a16="http://schemas.microsoft.com/office/drawing/2014/main" id="{AE7B414E-A7BD-1A51-98AA-5C417DCD4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961" y="3914372"/>
            <a:ext cx="1123584" cy="1123584"/>
          </a:xfrm>
          <a:prstGeom prst="rect">
            <a:avLst/>
          </a:prstGeom>
        </p:spPr>
      </p:pic>
      <p:cxnSp>
        <p:nvCxnSpPr>
          <p:cNvPr id="1702" name="Straight Connector 1701">
            <a:extLst>
              <a:ext uri="{FF2B5EF4-FFF2-40B4-BE49-F238E27FC236}">
                <a16:creationId xmlns:a16="http://schemas.microsoft.com/office/drawing/2014/main" id="{B1B73373-0E5D-4E63-FE68-98283861723A}"/>
              </a:ext>
            </a:extLst>
          </p:cNvPr>
          <p:cNvCxnSpPr>
            <a:cxnSpLocks/>
          </p:cNvCxnSpPr>
          <p:nvPr/>
        </p:nvCxnSpPr>
        <p:spPr>
          <a:xfrm>
            <a:off x="7578931" y="3234299"/>
            <a:ext cx="0" cy="500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3" name="Straight Connector 1702">
            <a:extLst>
              <a:ext uri="{FF2B5EF4-FFF2-40B4-BE49-F238E27FC236}">
                <a16:creationId xmlns:a16="http://schemas.microsoft.com/office/drawing/2014/main" id="{6CAC2163-54F7-82B1-3EC6-AF447139FC4B}"/>
              </a:ext>
            </a:extLst>
          </p:cNvPr>
          <p:cNvCxnSpPr>
            <a:cxnSpLocks/>
          </p:cNvCxnSpPr>
          <p:nvPr/>
        </p:nvCxnSpPr>
        <p:spPr>
          <a:xfrm flipH="1">
            <a:off x="7218886" y="3242872"/>
            <a:ext cx="6595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4" name="Straight Connector 1703">
            <a:extLst>
              <a:ext uri="{FF2B5EF4-FFF2-40B4-BE49-F238E27FC236}">
                <a16:creationId xmlns:a16="http://schemas.microsoft.com/office/drawing/2014/main" id="{30B857CA-B2F6-E5E4-4F7C-29D1225C42A5}"/>
              </a:ext>
            </a:extLst>
          </p:cNvPr>
          <p:cNvCxnSpPr>
            <a:cxnSpLocks/>
          </p:cNvCxnSpPr>
          <p:nvPr/>
        </p:nvCxnSpPr>
        <p:spPr>
          <a:xfrm>
            <a:off x="7587503" y="4034399"/>
            <a:ext cx="0" cy="588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5" name="Straight Connector 1704">
            <a:extLst>
              <a:ext uri="{FF2B5EF4-FFF2-40B4-BE49-F238E27FC236}">
                <a16:creationId xmlns:a16="http://schemas.microsoft.com/office/drawing/2014/main" id="{8987B7CA-EE52-8BE4-1FDF-40BDA08B2C53}"/>
              </a:ext>
            </a:extLst>
          </p:cNvPr>
          <p:cNvCxnSpPr>
            <a:cxnSpLocks/>
          </p:cNvCxnSpPr>
          <p:nvPr/>
        </p:nvCxnSpPr>
        <p:spPr>
          <a:xfrm>
            <a:off x="7324613" y="4623044"/>
            <a:ext cx="8315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06" name="Picture 1705">
            <a:extLst>
              <a:ext uri="{FF2B5EF4-FFF2-40B4-BE49-F238E27FC236}">
                <a16:creationId xmlns:a16="http://schemas.microsoft.com/office/drawing/2014/main" id="{08D98AFC-3557-2B3B-6101-BBAEBC847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65" y="133114"/>
            <a:ext cx="1123584" cy="1123584"/>
          </a:xfrm>
          <a:prstGeom prst="rect">
            <a:avLst/>
          </a:prstGeom>
        </p:spPr>
      </p:pic>
      <p:pic>
        <p:nvPicPr>
          <p:cNvPr id="1707" name="Picture 1706">
            <a:extLst>
              <a:ext uri="{FF2B5EF4-FFF2-40B4-BE49-F238E27FC236}">
                <a16:creationId xmlns:a16="http://schemas.microsoft.com/office/drawing/2014/main" id="{B6ABFB0C-146F-5D16-83E6-5992FCA9A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9" y="1324691"/>
            <a:ext cx="1123584" cy="1123584"/>
          </a:xfrm>
          <a:prstGeom prst="rect">
            <a:avLst/>
          </a:prstGeom>
        </p:spPr>
      </p:pic>
      <p:pic>
        <p:nvPicPr>
          <p:cNvPr id="1708" name="Picture 1707">
            <a:extLst>
              <a:ext uri="{FF2B5EF4-FFF2-40B4-BE49-F238E27FC236}">
                <a16:creationId xmlns:a16="http://schemas.microsoft.com/office/drawing/2014/main" id="{D35D0EBB-6CC0-CAC8-5B4A-33EFE2B44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9" y="38816"/>
            <a:ext cx="1123584" cy="1123584"/>
          </a:xfrm>
          <a:prstGeom prst="rect">
            <a:avLst/>
          </a:prstGeom>
        </p:spPr>
      </p:pic>
      <p:pic>
        <p:nvPicPr>
          <p:cNvPr id="1709" name="Picture 1708">
            <a:extLst>
              <a:ext uri="{FF2B5EF4-FFF2-40B4-BE49-F238E27FC236}">
                <a16:creationId xmlns:a16="http://schemas.microsoft.com/office/drawing/2014/main" id="{60A4986E-DF08-7D83-8346-4BD416406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429" y="1298974"/>
            <a:ext cx="1123584" cy="1123584"/>
          </a:xfrm>
          <a:prstGeom prst="rect">
            <a:avLst/>
          </a:prstGeom>
        </p:spPr>
      </p:pic>
      <p:cxnSp>
        <p:nvCxnSpPr>
          <p:cNvPr id="1710" name="Straight Connector 1709">
            <a:extLst>
              <a:ext uri="{FF2B5EF4-FFF2-40B4-BE49-F238E27FC236}">
                <a16:creationId xmlns:a16="http://schemas.microsoft.com/office/drawing/2014/main" id="{73B835A7-4B8B-FC88-A3F5-12B70EA3FB93}"/>
              </a:ext>
            </a:extLst>
          </p:cNvPr>
          <p:cNvCxnSpPr>
            <a:cxnSpLocks/>
          </p:cNvCxnSpPr>
          <p:nvPr/>
        </p:nvCxnSpPr>
        <p:spPr>
          <a:xfrm>
            <a:off x="1381399" y="662443"/>
            <a:ext cx="0" cy="5000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1" name="Straight Connector 1710">
            <a:extLst>
              <a:ext uri="{FF2B5EF4-FFF2-40B4-BE49-F238E27FC236}">
                <a16:creationId xmlns:a16="http://schemas.microsoft.com/office/drawing/2014/main" id="{C82A7517-AD07-7714-DBA0-917BEAAA28E1}"/>
              </a:ext>
            </a:extLst>
          </p:cNvPr>
          <p:cNvCxnSpPr>
            <a:cxnSpLocks/>
          </p:cNvCxnSpPr>
          <p:nvPr/>
        </p:nvCxnSpPr>
        <p:spPr>
          <a:xfrm flipH="1">
            <a:off x="1017272" y="671016"/>
            <a:ext cx="6800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2" name="Straight Connector 1711">
            <a:extLst>
              <a:ext uri="{FF2B5EF4-FFF2-40B4-BE49-F238E27FC236}">
                <a16:creationId xmlns:a16="http://schemas.microsoft.com/office/drawing/2014/main" id="{CCBC5822-FEFD-500F-3746-ACFEC152D18C}"/>
              </a:ext>
            </a:extLst>
          </p:cNvPr>
          <p:cNvCxnSpPr>
            <a:cxnSpLocks/>
          </p:cNvCxnSpPr>
          <p:nvPr/>
        </p:nvCxnSpPr>
        <p:spPr>
          <a:xfrm>
            <a:off x="1389971" y="1462544"/>
            <a:ext cx="0" cy="58864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3" name="Straight Connector 1712">
            <a:extLst>
              <a:ext uri="{FF2B5EF4-FFF2-40B4-BE49-F238E27FC236}">
                <a16:creationId xmlns:a16="http://schemas.microsoft.com/office/drawing/2014/main" id="{B1BD8582-3B6E-0142-8D5C-F49062501279}"/>
              </a:ext>
            </a:extLst>
          </p:cNvPr>
          <p:cNvCxnSpPr>
            <a:cxnSpLocks/>
          </p:cNvCxnSpPr>
          <p:nvPr/>
        </p:nvCxnSpPr>
        <p:spPr>
          <a:xfrm>
            <a:off x="1132796" y="2051189"/>
            <a:ext cx="84867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14" name="Picture 1713">
            <a:extLst>
              <a:ext uri="{FF2B5EF4-FFF2-40B4-BE49-F238E27FC236}">
                <a16:creationId xmlns:a16="http://schemas.microsoft.com/office/drawing/2014/main" id="{7D710C57-890D-46BA-B61F-9085EAE4E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65" y="2704970"/>
            <a:ext cx="1123584" cy="1123584"/>
          </a:xfrm>
          <a:prstGeom prst="rect">
            <a:avLst/>
          </a:prstGeom>
        </p:spPr>
      </p:pic>
      <p:pic>
        <p:nvPicPr>
          <p:cNvPr id="1715" name="Picture 1714">
            <a:extLst>
              <a:ext uri="{FF2B5EF4-FFF2-40B4-BE49-F238E27FC236}">
                <a16:creationId xmlns:a16="http://schemas.microsoft.com/office/drawing/2014/main" id="{5D9E3E98-F4D5-C3AC-78F7-7FAD3D293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9" y="3940089"/>
            <a:ext cx="1123584" cy="1123584"/>
          </a:xfrm>
          <a:prstGeom prst="rect">
            <a:avLst/>
          </a:prstGeom>
        </p:spPr>
      </p:pic>
      <p:pic>
        <p:nvPicPr>
          <p:cNvPr id="1716" name="Picture 1715">
            <a:extLst>
              <a:ext uri="{FF2B5EF4-FFF2-40B4-BE49-F238E27FC236}">
                <a16:creationId xmlns:a16="http://schemas.microsoft.com/office/drawing/2014/main" id="{99B03467-9E15-905B-B02B-EBFB194CA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429" y="3914372"/>
            <a:ext cx="1123584" cy="1123584"/>
          </a:xfrm>
          <a:prstGeom prst="rect">
            <a:avLst/>
          </a:prstGeom>
        </p:spPr>
      </p:pic>
      <p:cxnSp>
        <p:nvCxnSpPr>
          <p:cNvPr id="1717" name="Straight Connector 1716">
            <a:extLst>
              <a:ext uri="{FF2B5EF4-FFF2-40B4-BE49-F238E27FC236}">
                <a16:creationId xmlns:a16="http://schemas.microsoft.com/office/drawing/2014/main" id="{35BAE0BF-A5A7-9C8B-D070-4DFB5DF3F60E}"/>
              </a:ext>
            </a:extLst>
          </p:cNvPr>
          <p:cNvCxnSpPr>
            <a:cxnSpLocks/>
          </p:cNvCxnSpPr>
          <p:nvPr/>
        </p:nvCxnSpPr>
        <p:spPr>
          <a:xfrm>
            <a:off x="1127081" y="4623044"/>
            <a:ext cx="8315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18" name="Straight Connector 1717">
            <a:extLst>
              <a:ext uri="{FF2B5EF4-FFF2-40B4-BE49-F238E27FC236}">
                <a16:creationId xmlns:a16="http://schemas.microsoft.com/office/drawing/2014/main" id="{3EB468F9-79B7-EFD3-E041-EECB4B6C40E3}"/>
              </a:ext>
            </a:extLst>
          </p:cNvPr>
          <p:cNvCxnSpPr/>
          <p:nvPr/>
        </p:nvCxnSpPr>
        <p:spPr>
          <a:xfrm>
            <a:off x="0" y="2644277"/>
            <a:ext cx="9144000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19" name="Multiplication Sign 1718">
            <a:extLst>
              <a:ext uri="{FF2B5EF4-FFF2-40B4-BE49-F238E27FC236}">
                <a16:creationId xmlns:a16="http://schemas.microsoft.com/office/drawing/2014/main" id="{F5CE6DDF-082E-7D13-7B7C-48BD53BF4548}"/>
              </a:ext>
            </a:extLst>
          </p:cNvPr>
          <p:cNvSpPr/>
          <p:nvPr/>
        </p:nvSpPr>
        <p:spPr>
          <a:xfrm>
            <a:off x="3809999" y="297543"/>
            <a:ext cx="1360888" cy="2216152"/>
          </a:xfrm>
          <a:prstGeom prst="mathMultiply">
            <a:avLst/>
          </a:prstGeom>
          <a:solidFill>
            <a:schemeClr val="tx2">
              <a:lumMod val="50000"/>
              <a:alpha val="86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20" name="TextBox 1719">
            <a:extLst>
              <a:ext uri="{FF2B5EF4-FFF2-40B4-BE49-F238E27FC236}">
                <a16:creationId xmlns:a16="http://schemas.microsoft.com/office/drawing/2014/main" id="{6044CD7B-7C4F-C096-9F89-2128A18480FD}"/>
              </a:ext>
            </a:extLst>
          </p:cNvPr>
          <p:cNvSpPr txBox="1"/>
          <p:nvPr/>
        </p:nvSpPr>
        <p:spPr>
          <a:xfrm>
            <a:off x="4179153" y="2541889"/>
            <a:ext cx="777476" cy="248209"/>
          </a:xfrm>
          <a:prstGeom prst="rect">
            <a:avLst/>
          </a:prstGeom>
          <a:solidFill>
            <a:srgbClr val="7CEB99"/>
          </a:solidFill>
        </p:spPr>
        <p:txBody>
          <a:bodyPr wrap="square" rtlCol="0">
            <a:spAutoFit/>
          </a:bodyPr>
          <a:lstStyle/>
          <a:p>
            <a:r>
              <a:rPr lang="en-US" sz="1013" dirty="0"/>
              <a:t>Virtual IP</a:t>
            </a:r>
            <a:endParaRPr lang="en-US" sz="788" dirty="0"/>
          </a:p>
        </p:txBody>
      </p:sp>
      <p:sp>
        <p:nvSpPr>
          <p:cNvPr id="1721" name="TextBox 1720">
            <a:extLst>
              <a:ext uri="{FF2B5EF4-FFF2-40B4-BE49-F238E27FC236}">
                <a16:creationId xmlns:a16="http://schemas.microsoft.com/office/drawing/2014/main" id="{BD7F76B2-56E2-2883-0CD3-E400C4221BF7}"/>
              </a:ext>
            </a:extLst>
          </p:cNvPr>
          <p:cNvSpPr txBox="1"/>
          <p:nvPr/>
        </p:nvSpPr>
        <p:spPr>
          <a:xfrm>
            <a:off x="3997718" y="83632"/>
            <a:ext cx="987940" cy="3347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1575" b="1" u="sng" dirty="0"/>
              <a:t>Solution</a:t>
            </a:r>
            <a:endParaRPr lang="en-US" sz="900" b="1" u="sng" dirty="0"/>
          </a:p>
        </p:txBody>
      </p:sp>
      <p:pic>
        <p:nvPicPr>
          <p:cNvPr id="1722" name="Picture 1721">
            <a:extLst>
              <a:ext uri="{FF2B5EF4-FFF2-40B4-BE49-F238E27FC236}">
                <a16:creationId xmlns:a16="http://schemas.microsoft.com/office/drawing/2014/main" id="{8D82FC04-71F2-5932-5F34-9B136A9294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598" y="546246"/>
            <a:ext cx="3951923" cy="4106834"/>
          </a:xfrm>
          <a:prstGeom prst="rect">
            <a:avLst/>
          </a:prstGeom>
        </p:spPr>
      </p:pic>
      <p:pic>
        <p:nvPicPr>
          <p:cNvPr id="1723" name="Picture 1722">
            <a:extLst>
              <a:ext uri="{FF2B5EF4-FFF2-40B4-BE49-F238E27FC236}">
                <a16:creationId xmlns:a16="http://schemas.microsoft.com/office/drawing/2014/main" id="{25F94055-8D4C-CD46-9D66-E1ED4438CC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" y="-95051"/>
            <a:ext cx="2606040" cy="2606040"/>
          </a:xfrm>
          <a:prstGeom prst="rect">
            <a:avLst/>
          </a:prstGeom>
        </p:spPr>
      </p:pic>
      <p:pic>
        <p:nvPicPr>
          <p:cNvPr id="1726" name="Picture 1725">
            <a:extLst>
              <a:ext uri="{FF2B5EF4-FFF2-40B4-BE49-F238E27FC236}">
                <a16:creationId xmlns:a16="http://schemas.microsoft.com/office/drawing/2014/main" id="{1E903A13-8953-F315-22D5-20B9E8CB8F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15" y="-92601"/>
            <a:ext cx="2606040" cy="2606040"/>
          </a:xfrm>
          <a:prstGeom prst="rect">
            <a:avLst/>
          </a:prstGeom>
        </p:spPr>
      </p:pic>
      <p:sp>
        <p:nvSpPr>
          <p:cNvPr id="1731" name="TextBox 1730">
            <a:extLst>
              <a:ext uri="{FF2B5EF4-FFF2-40B4-BE49-F238E27FC236}">
                <a16:creationId xmlns:a16="http://schemas.microsoft.com/office/drawing/2014/main" id="{BE87BC9B-7773-9836-459C-488B68DDF59C}"/>
              </a:ext>
            </a:extLst>
          </p:cNvPr>
          <p:cNvSpPr txBox="1"/>
          <p:nvPr/>
        </p:nvSpPr>
        <p:spPr>
          <a:xfrm>
            <a:off x="4110990" y="4160520"/>
            <a:ext cx="1322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Main Building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732" name="TextBox 1731">
            <a:extLst>
              <a:ext uri="{FF2B5EF4-FFF2-40B4-BE49-F238E27FC236}">
                <a16:creationId xmlns:a16="http://schemas.microsoft.com/office/drawing/2014/main" id="{9B73541A-D3B0-62AE-C3AB-84ACBCD63F43}"/>
              </a:ext>
            </a:extLst>
          </p:cNvPr>
          <p:cNvSpPr txBox="1"/>
          <p:nvPr/>
        </p:nvSpPr>
        <p:spPr>
          <a:xfrm>
            <a:off x="697230" y="2125980"/>
            <a:ext cx="1322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Sub-Building</a:t>
            </a:r>
            <a:endParaRPr lang="en-US" sz="800" b="1" dirty="0">
              <a:solidFill>
                <a:schemeClr val="bg1"/>
              </a:solidFill>
            </a:endParaRPr>
          </a:p>
        </p:txBody>
      </p:sp>
      <p:sp>
        <p:nvSpPr>
          <p:cNvPr id="1734" name="TextBox 1733">
            <a:extLst>
              <a:ext uri="{FF2B5EF4-FFF2-40B4-BE49-F238E27FC236}">
                <a16:creationId xmlns:a16="http://schemas.microsoft.com/office/drawing/2014/main" id="{EBE27A8C-6758-55C8-0B5A-5F51775705CE}"/>
              </a:ext>
            </a:extLst>
          </p:cNvPr>
          <p:cNvSpPr txBox="1"/>
          <p:nvPr/>
        </p:nvSpPr>
        <p:spPr>
          <a:xfrm>
            <a:off x="7227570" y="2084903"/>
            <a:ext cx="1322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Sub-Building</a:t>
            </a:r>
            <a:endParaRPr lang="en-US" sz="800" b="1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7BB195B-01AA-1D41-8259-482D605BF6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1" y="3339800"/>
            <a:ext cx="1097280" cy="1097280"/>
          </a:xfrm>
          <a:prstGeom prst="rect">
            <a:avLst/>
          </a:prstGeom>
        </p:spPr>
      </p:pic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A63A20CF-E436-D632-94AA-50197AC763AA}"/>
              </a:ext>
            </a:extLst>
          </p:cNvPr>
          <p:cNvSpPr/>
          <p:nvPr/>
        </p:nvSpPr>
        <p:spPr>
          <a:xfrm>
            <a:off x="815613" y="3124385"/>
            <a:ext cx="1163410" cy="1486309"/>
          </a:xfrm>
          <a:prstGeom prst="mathMultiply">
            <a:avLst/>
          </a:prstGeom>
          <a:solidFill>
            <a:srgbClr val="E42E0A">
              <a:alpha val="86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7524FAB-CE54-6BC3-8C24-F8C885BF9E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629" y="3368828"/>
            <a:ext cx="1097280" cy="1097280"/>
          </a:xfrm>
          <a:prstGeom prst="rect">
            <a:avLst/>
          </a:prstGeom>
        </p:spPr>
      </p:pic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0CE2B9FB-8B93-41CC-E3BA-AF4DA7B9825E}"/>
              </a:ext>
            </a:extLst>
          </p:cNvPr>
          <p:cNvSpPr/>
          <p:nvPr/>
        </p:nvSpPr>
        <p:spPr>
          <a:xfrm>
            <a:off x="7017204" y="3087645"/>
            <a:ext cx="1129439" cy="1554889"/>
          </a:xfrm>
          <a:prstGeom prst="mathMultiply">
            <a:avLst/>
          </a:prstGeom>
          <a:solidFill>
            <a:srgbClr val="E42E0A">
              <a:alpha val="86000"/>
            </a:srgb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724" name="Picture 1723">
            <a:extLst>
              <a:ext uri="{FF2B5EF4-FFF2-40B4-BE49-F238E27FC236}">
                <a16:creationId xmlns:a16="http://schemas.microsoft.com/office/drawing/2014/main" id="{71F5177C-04F1-0B56-23E9-807A74BA1A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" y="2383535"/>
            <a:ext cx="2616806" cy="2616806"/>
          </a:xfrm>
          <a:prstGeom prst="rect">
            <a:avLst/>
          </a:prstGeom>
        </p:spPr>
      </p:pic>
      <p:sp>
        <p:nvSpPr>
          <p:cNvPr id="1733" name="TextBox 1732">
            <a:extLst>
              <a:ext uri="{FF2B5EF4-FFF2-40B4-BE49-F238E27FC236}">
                <a16:creationId xmlns:a16="http://schemas.microsoft.com/office/drawing/2014/main" id="{16B81C51-E561-00BF-C28D-E34B149CAC3C}"/>
              </a:ext>
            </a:extLst>
          </p:cNvPr>
          <p:cNvSpPr txBox="1"/>
          <p:nvPr/>
        </p:nvSpPr>
        <p:spPr>
          <a:xfrm>
            <a:off x="681990" y="4645223"/>
            <a:ext cx="1322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Sub-Building</a:t>
            </a:r>
            <a:endParaRPr lang="en-US" sz="800" b="1" dirty="0">
              <a:solidFill>
                <a:schemeClr val="bg1"/>
              </a:solidFill>
            </a:endParaRPr>
          </a:p>
        </p:txBody>
      </p:sp>
      <p:pic>
        <p:nvPicPr>
          <p:cNvPr id="1725" name="Picture 1724">
            <a:extLst>
              <a:ext uri="{FF2B5EF4-FFF2-40B4-BE49-F238E27FC236}">
                <a16:creationId xmlns:a16="http://schemas.microsoft.com/office/drawing/2014/main" id="{A11AB4F7-6969-B1E1-ED9E-654A9E65AC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844" y="2434094"/>
            <a:ext cx="2616806" cy="2616806"/>
          </a:xfrm>
          <a:prstGeom prst="rect">
            <a:avLst/>
          </a:prstGeom>
        </p:spPr>
      </p:pic>
      <p:sp>
        <p:nvSpPr>
          <p:cNvPr id="1735" name="TextBox 1734">
            <a:extLst>
              <a:ext uri="{FF2B5EF4-FFF2-40B4-BE49-F238E27FC236}">
                <a16:creationId xmlns:a16="http://schemas.microsoft.com/office/drawing/2014/main" id="{B25898A3-B66E-50B7-F92D-FBA4529D0961}"/>
              </a:ext>
            </a:extLst>
          </p:cNvPr>
          <p:cNvSpPr txBox="1"/>
          <p:nvPr/>
        </p:nvSpPr>
        <p:spPr>
          <a:xfrm>
            <a:off x="7186571" y="4751310"/>
            <a:ext cx="13220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Sub-Building</a:t>
            </a:r>
            <a:endParaRPr lang="en-US" sz="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E7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E7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E7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E7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6" dur="500" fill="hold"/>
                                        <p:tgtEl>
                                          <p:spTgt spid="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E7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E7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1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E7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E7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1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E7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E7524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25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1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1" dur="500"/>
                                        <p:tgtEl>
                                          <p:spTgt spid="1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1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1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1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250"/>
                            </p:stCondLst>
                            <p:childTnLst>
                              <p:par>
                                <p:cTn id="9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750"/>
                            </p:stCondLst>
                            <p:childTnLst>
                              <p:par>
                                <p:cTn id="10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2" dur="3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70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4" dur="7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5" dur="700" fill="hold">
                                          <p:stCondLst>
                                            <p:cond delay="21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6" dur="700" fill="hold">
                                          <p:stCondLst>
                                            <p:cond delay="28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1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7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750"/>
                            </p:stCondLst>
                            <p:childTnLst>
                              <p:par>
                                <p:cTn id="11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50"/>
                            </p:stCondLst>
                            <p:childTnLst>
                              <p:par>
                                <p:cTn id="12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1" dur="3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2" dur="700" fill="hold">
                                          <p:stCondLst>
                                            <p:cond delay="7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3" dur="7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4" dur="700" fill="hold">
                                          <p:stCondLst>
                                            <p:cond delay="2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5" dur="700" fill="hold">
                                          <p:stCondLst>
                                            <p:cond delay="2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500"/>
                                        <p:tgtEl>
                                          <p:spTgt spid="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500"/>
                                        <p:tgtEl>
                                          <p:spTgt spid="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6" dur="500"/>
                                        <p:tgtEl>
                                          <p:spTgt spid="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5" dur="500"/>
                                        <p:tgtEl>
                                          <p:spTgt spid="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8" dur="500"/>
                                        <p:tgtEl>
                                          <p:spTgt spid="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1" dur="500"/>
                                        <p:tgtEl>
                                          <p:spTgt spid="1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4" dur="500"/>
                                        <p:tgtEl>
                                          <p:spTgt spid="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7" dur="5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0" dur="500"/>
                                        <p:tgtEl>
                                          <p:spTgt spid="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6" dur="500"/>
                                        <p:tgtEl>
                                          <p:spTgt spid="1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1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2"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1" dur="500"/>
                                        <p:tgtEl>
                                          <p:spTgt spid="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4" dur="500"/>
                                        <p:tgtEl>
                                          <p:spTgt spid="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0" dur="50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3"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6" dur="5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9" dur="500"/>
                                        <p:tgtEl>
                                          <p:spTgt spid="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2" dur="500"/>
                                        <p:tgtEl>
                                          <p:spTgt spid="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5" dur="5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8" dur="500"/>
                                        <p:tgtEl>
                                          <p:spTgt spid="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4" dur="500"/>
                                        <p:tgtEl>
                                          <p:spTgt spid="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7" dur="500"/>
                                        <p:tgtEl>
                                          <p:spTgt spid="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6" dur="500"/>
                                        <p:tgtEl>
                                          <p:spTgt spid="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9" dur="500"/>
                                        <p:tgtEl>
                                          <p:spTgt spid="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2" dur="500"/>
                                        <p:tgtEl>
                                          <p:spTgt spid="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1" dur="500"/>
                                        <p:tgtEl>
                                          <p:spTgt spid="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4" dur="5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7" dur="500"/>
                                        <p:tgtEl>
                                          <p:spTgt spid="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0" dur="500"/>
                                        <p:tgtEl>
                                          <p:spTgt spid="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3" dur="5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6" dur="500"/>
                                        <p:tgtEl>
                                          <p:spTgt spid="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9" dur="500"/>
                                        <p:tgtEl>
                                          <p:spTgt spid="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2" dur="5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7" dur="500"/>
                                        <p:tgtEl>
                                          <p:spTgt spid="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7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7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4" fill="hold">
                      <p:stCondLst>
                        <p:cond delay="indefinite"/>
                      </p:stCondLst>
                      <p:childTnLst>
                        <p:par>
                          <p:cTn id="395" fill="hold">
                            <p:stCondLst>
                              <p:cond delay="0"/>
                            </p:stCondLst>
                            <p:childTnLst>
                              <p:par>
                                <p:cTn id="396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7" dur="500"/>
                                        <p:tgtEl>
                                          <p:spTgt spid="1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/>
                                        <p:tgtEl>
                                          <p:spTgt spid="1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9" dur="500"/>
                                        <p:tgtEl>
                                          <p:spTgt spid="17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3" dur="500" fill="hold"/>
                                        <p:tgtEl>
                                          <p:spTgt spid="1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500" fill="hold"/>
                                        <p:tgtEl>
                                          <p:spTgt spid="1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9" dur="500"/>
                                        <p:tgtEl>
                                          <p:spTgt spid="1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4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5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53" presetClass="exit" presetSubtype="32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20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8" dur="2000" fill="hold"/>
                                        <p:tgtEl>
                                          <p:spTgt spid="1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2000" fill="hold"/>
                                        <p:tgtEl>
                                          <p:spTgt spid="1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0" fill="hold">
                      <p:stCondLst>
                        <p:cond delay="indefinite"/>
                      </p:stCondLst>
                      <p:childTnLst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3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  <p:bldP spid="62" grpId="0"/>
      <p:bldP spid="63" grpId="0"/>
      <p:bldP spid="1600" grpId="0"/>
      <p:bldP spid="1601" grpId="0"/>
      <p:bldP spid="1602" grpId="0"/>
      <p:bldP spid="1603" grpId="0"/>
      <p:bldP spid="1719" grpId="0" animBg="1"/>
      <p:bldP spid="1720" grpId="0" animBg="1"/>
      <p:bldP spid="1721" grpId="0" animBg="1"/>
      <p:bldP spid="1731" grpId="0" build="allAtOnce"/>
      <p:bldP spid="1732" grpId="0" build="allAtOnce"/>
      <p:bldP spid="1734" grpId="0" build="allAtOnce"/>
      <p:bldP spid="14" grpId="0" animBg="1"/>
      <p:bldP spid="14" grpId="1" animBg="1"/>
      <p:bldP spid="12" grpId="0" animBg="1"/>
      <p:bldP spid="12" grpId="1" animBg="1"/>
      <p:bldP spid="1733" grpId="0" build="allAtOnce"/>
      <p:bldP spid="173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247D588-B934-45AF-4971-F600844710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DEFD6FB-C7E6-5DD3-D493-3AB08C96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09" y="411480"/>
            <a:ext cx="8154162" cy="850392"/>
          </a:xfrm>
        </p:spPr>
        <p:txBody>
          <a:bodyPr anchor="t">
            <a:norm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194C54C-0585-F27D-195B-3D4695C4E1D3}"/>
              </a:ext>
            </a:extLst>
          </p:cNvPr>
          <p:cNvSpPr txBox="1">
            <a:spLocks/>
          </p:cNvSpPr>
          <p:nvPr/>
        </p:nvSpPr>
        <p:spPr>
          <a:xfrm>
            <a:off x="4869687" y="1299029"/>
            <a:ext cx="3483285" cy="29971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80" tIns="34290" rIns="68580" bIns="34290" rtlCol="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20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STP (Spanning Tree Protocol)</a:t>
            </a:r>
          </a:p>
          <a:p>
            <a:pPr marL="0" indent="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82600" indent="-342900" algn="just">
              <a:buFont typeface="Wingdings" panose="05000000000000000000" pitchFamily="2" charset="2"/>
              <a:buChar char="v"/>
            </a:pPr>
            <a:r>
              <a:rPr lang="en-US" sz="19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STP is a network protocol used to prevent looping within a network topology. </a:t>
            </a:r>
          </a:p>
          <a:p>
            <a:pPr marL="482600" indent="-342900" algn="just">
              <a:buFont typeface="Wingdings" panose="05000000000000000000" pitchFamily="2" charset="2"/>
              <a:buChar char="v"/>
            </a:pPr>
            <a:r>
              <a:rPr lang="en-US" sz="19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STP was created to avoid the problems that arise when computers exchange data on a local area network (LAN) that contains redundant paths.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 descr="spanning tree protocol">
            <a:extLst>
              <a:ext uri="{FF2B5EF4-FFF2-40B4-BE49-F238E27FC236}">
                <a16:creationId xmlns:a16="http://schemas.microsoft.com/office/drawing/2014/main" id="{C4ADA79C-C4EA-1B01-967E-F413DC676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42" y="1285948"/>
            <a:ext cx="4500563" cy="3193256"/>
          </a:xfrm>
          <a:prstGeom prst="rect">
            <a:avLst/>
          </a:prstGeom>
        </p:spPr>
      </p:pic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A823AE1C-F6F2-66DA-1E2A-92C89C3D0EB0}"/>
              </a:ext>
            </a:extLst>
          </p:cNvPr>
          <p:cNvSpPr txBox="1">
            <a:spLocks/>
          </p:cNvSpPr>
          <p:nvPr/>
        </p:nvSpPr>
        <p:spPr>
          <a:xfrm>
            <a:off x="8724122" y="4839752"/>
            <a:ext cx="321905" cy="2738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C057153-B650-4DEB-B370-79DDCFDCE93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3" name="Google Shape;1862;p47">
            <a:extLst>
              <a:ext uri="{FF2B5EF4-FFF2-40B4-BE49-F238E27FC236}">
                <a16:creationId xmlns:a16="http://schemas.microsoft.com/office/drawing/2014/main" id="{32E8281F-300E-BADF-DB9C-8E631608AFC8}"/>
              </a:ext>
            </a:extLst>
          </p:cNvPr>
          <p:cNvGrpSpPr/>
          <p:nvPr/>
        </p:nvGrpSpPr>
        <p:grpSpPr>
          <a:xfrm rot="18537002">
            <a:off x="7590433" y="4143004"/>
            <a:ext cx="2297601" cy="907039"/>
            <a:chOff x="1566535" y="1949860"/>
            <a:chExt cx="2297601" cy="907039"/>
          </a:xfrm>
        </p:grpSpPr>
        <p:sp>
          <p:nvSpPr>
            <p:cNvPr id="34" name="Google Shape;1863;p47">
              <a:extLst>
                <a:ext uri="{FF2B5EF4-FFF2-40B4-BE49-F238E27FC236}">
                  <a16:creationId xmlns:a16="http://schemas.microsoft.com/office/drawing/2014/main" id="{F57E11C9-A578-AA5F-1A70-96CFC3C6304E}"/>
                </a:ext>
              </a:extLst>
            </p:cNvPr>
            <p:cNvSpPr/>
            <p:nvPr/>
          </p:nvSpPr>
          <p:spPr>
            <a:xfrm rot="-8771227">
              <a:off x="2530524" y="2074792"/>
              <a:ext cx="310522" cy="3105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" name="Google Shape;1864;p47">
              <a:extLst>
                <a:ext uri="{FF2B5EF4-FFF2-40B4-BE49-F238E27FC236}">
                  <a16:creationId xmlns:a16="http://schemas.microsoft.com/office/drawing/2014/main" id="{2151BC43-1CC8-A3EB-7A72-C1973E90F50B}"/>
                </a:ext>
              </a:extLst>
            </p:cNvPr>
            <p:cNvSpPr/>
            <p:nvPr/>
          </p:nvSpPr>
          <p:spPr>
            <a:xfrm rot="-8771662">
              <a:off x="1598487" y="2051724"/>
              <a:ext cx="164996" cy="16499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" name="Google Shape;1865;p47">
              <a:extLst>
                <a:ext uri="{FF2B5EF4-FFF2-40B4-BE49-F238E27FC236}">
                  <a16:creationId xmlns:a16="http://schemas.microsoft.com/office/drawing/2014/main" id="{A870215B-592A-9E8C-EABF-13AB6C267BD1}"/>
                </a:ext>
              </a:extLst>
            </p:cNvPr>
            <p:cNvSpPr/>
            <p:nvPr/>
          </p:nvSpPr>
          <p:spPr>
            <a:xfrm rot="-8769078">
              <a:off x="3684752" y="1978976"/>
              <a:ext cx="150269" cy="15026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" name="Google Shape;1866;p47">
              <a:extLst>
                <a:ext uri="{FF2B5EF4-FFF2-40B4-BE49-F238E27FC236}">
                  <a16:creationId xmlns:a16="http://schemas.microsoft.com/office/drawing/2014/main" id="{1EC3F8BF-6C73-8FE5-E858-B26F1EB7581F}"/>
                </a:ext>
              </a:extLst>
            </p:cNvPr>
            <p:cNvSpPr/>
            <p:nvPr/>
          </p:nvSpPr>
          <p:spPr>
            <a:xfrm rot="-8770979">
              <a:off x="2120015" y="2722420"/>
              <a:ext cx="112660" cy="1126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" name="Google Shape;1867;p47">
              <a:extLst>
                <a:ext uri="{FF2B5EF4-FFF2-40B4-BE49-F238E27FC236}">
                  <a16:creationId xmlns:a16="http://schemas.microsoft.com/office/drawing/2014/main" id="{A0801A05-3DE5-9C1B-B6D4-10764242DA4E}"/>
                </a:ext>
              </a:extLst>
            </p:cNvPr>
            <p:cNvSpPr/>
            <p:nvPr/>
          </p:nvSpPr>
          <p:spPr>
            <a:xfrm rot="-8772048">
              <a:off x="2918097" y="2648367"/>
              <a:ext cx="87365" cy="87365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9" name="Google Shape;1868;p47">
              <a:extLst>
                <a:ext uri="{FF2B5EF4-FFF2-40B4-BE49-F238E27FC236}">
                  <a16:creationId xmlns:a16="http://schemas.microsoft.com/office/drawing/2014/main" id="{E8715740-B05C-52A0-C1EC-C70FD8C59F43}"/>
                </a:ext>
              </a:extLst>
            </p:cNvPr>
            <p:cNvCxnSpPr>
              <a:stCxn id="35" idx="1"/>
              <a:endCxn id="37" idx="6"/>
            </p:cNvCxnSpPr>
            <p:nvPr/>
          </p:nvCxnSpPr>
          <p:spPr>
            <a:xfrm>
              <a:off x="1697001" y="2215151"/>
              <a:ext cx="432600" cy="53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1869;p47">
              <a:extLst>
                <a:ext uri="{FF2B5EF4-FFF2-40B4-BE49-F238E27FC236}">
                  <a16:creationId xmlns:a16="http://schemas.microsoft.com/office/drawing/2014/main" id="{4B09EDA1-9071-A6B0-87C2-313206F6BD77}"/>
                </a:ext>
              </a:extLst>
            </p:cNvPr>
            <p:cNvCxnSpPr>
              <a:stCxn id="37" idx="3"/>
              <a:endCxn id="34" idx="0"/>
            </p:cNvCxnSpPr>
            <p:nvPr/>
          </p:nvCxnSpPr>
          <p:spPr>
            <a:xfrm rot="10800000" flipH="1">
              <a:off x="2231605" y="2358925"/>
              <a:ext cx="367800" cy="40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1870;p47">
              <a:extLst>
                <a:ext uri="{FF2B5EF4-FFF2-40B4-BE49-F238E27FC236}">
                  <a16:creationId xmlns:a16="http://schemas.microsoft.com/office/drawing/2014/main" id="{3BF3F4AE-A87D-D093-2643-6D9EC4F5DAB1}"/>
                </a:ext>
              </a:extLst>
            </p:cNvPr>
            <p:cNvCxnSpPr>
              <a:stCxn id="35" idx="3"/>
              <a:endCxn id="34" idx="7"/>
            </p:cNvCxnSpPr>
            <p:nvPr/>
          </p:nvCxnSpPr>
          <p:spPr>
            <a:xfrm>
              <a:off x="1761913" y="2118206"/>
              <a:ext cx="771600" cy="14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1871;p47">
              <a:extLst>
                <a:ext uri="{FF2B5EF4-FFF2-40B4-BE49-F238E27FC236}">
                  <a16:creationId xmlns:a16="http://schemas.microsoft.com/office/drawing/2014/main" id="{44D956BF-2448-215A-B017-4AF7F86B46CD}"/>
                </a:ext>
              </a:extLst>
            </p:cNvPr>
            <p:cNvCxnSpPr>
              <a:stCxn id="35" idx="2"/>
              <a:endCxn id="38" idx="7"/>
            </p:cNvCxnSpPr>
            <p:nvPr/>
          </p:nvCxnSpPr>
          <p:spPr>
            <a:xfrm>
              <a:off x="1749535" y="2180122"/>
              <a:ext cx="1169400" cy="52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1872;p47">
              <a:extLst>
                <a:ext uri="{FF2B5EF4-FFF2-40B4-BE49-F238E27FC236}">
                  <a16:creationId xmlns:a16="http://schemas.microsoft.com/office/drawing/2014/main" id="{F8A90262-52A2-242F-A690-189B9177B150}"/>
                </a:ext>
              </a:extLst>
            </p:cNvPr>
            <p:cNvCxnSpPr>
              <a:stCxn id="38" idx="3"/>
              <a:endCxn id="36" idx="0"/>
            </p:cNvCxnSpPr>
            <p:nvPr/>
          </p:nvCxnSpPr>
          <p:spPr>
            <a:xfrm rot="10800000" flipH="1">
              <a:off x="3004630" y="2116565"/>
              <a:ext cx="713400" cy="56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1873;p47">
              <a:extLst>
                <a:ext uri="{FF2B5EF4-FFF2-40B4-BE49-F238E27FC236}">
                  <a16:creationId xmlns:a16="http://schemas.microsoft.com/office/drawing/2014/main" id="{8E2D58FF-901B-8688-8EF2-7C4D0F07A65A}"/>
                </a:ext>
              </a:extLst>
            </p:cNvPr>
            <p:cNvCxnSpPr>
              <a:stCxn id="34" idx="3"/>
              <a:endCxn id="36" idx="7"/>
            </p:cNvCxnSpPr>
            <p:nvPr/>
          </p:nvCxnSpPr>
          <p:spPr>
            <a:xfrm rot="10800000" flipH="1">
              <a:off x="2838095" y="2068530"/>
              <a:ext cx="848100" cy="13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1874;p47">
              <a:extLst>
                <a:ext uri="{FF2B5EF4-FFF2-40B4-BE49-F238E27FC236}">
                  <a16:creationId xmlns:a16="http://schemas.microsoft.com/office/drawing/2014/main" id="{C72E5BC6-8B23-0BFA-0572-92474871B04C}"/>
                </a:ext>
              </a:extLst>
            </p:cNvPr>
            <p:cNvCxnSpPr>
              <a:stCxn id="34" idx="2"/>
              <a:endCxn id="38" idx="6"/>
            </p:cNvCxnSpPr>
            <p:nvPr/>
          </p:nvCxnSpPr>
          <p:spPr>
            <a:xfrm>
              <a:off x="2814785" y="2316453"/>
              <a:ext cx="110700" cy="35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1875;p47">
              <a:extLst>
                <a:ext uri="{FF2B5EF4-FFF2-40B4-BE49-F238E27FC236}">
                  <a16:creationId xmlns:a16="http://schemas.microsoft.com/office/drawing/2014/main" id="{BDE78449-FED5-9AD8-A0D1-EBEF423423C8}"/>
                </a:ext>
              </a:extLst>
            </p:cNvPr>
            <p:cNvCxnSpPr>
              <a:stCxn id="37" idx="3"/>
              <a:endCxn id="38" idx="7"/>
            </p:cNvCxnSpPr>
            <p:nvPr/>
          </p:nvCxnSpPr>
          <p:spPr>
            <a:xfrm rot="10800000" flipH="1">
              <a:off x="2231605" y="2700625"/>
              <a:ext cx="687300" cy="6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1876;p47">
            <a:extLst>
              <a:ext uri="{FF2B5EF4-FFF2-40B4-BE49-F238E27FC236}">
                <a16:creationId xmlns:a16="http://schemas.microsoft.com/office/drawing/2014/main" id="{BC31D7A0-8230-F2C2-6256-916F9B715857}"/>
              </a:ext>
            </a:extLst>
          </p:cNvPr>
          <p:cNvGrpSpPr/>
          <p:nvPr/>
        </p:nvGrpSpPr>
        <p:grpSpPr>
          <a:xfrm>
            <a:off x="4066089" y="4346691"/>
            <a:ext cx="2147158" cy="1420050"/>
            <a:chOff x="4813456" y="1755475"/>
            <a:chExt cx="2147158" cy="1420050"/>
          </a:xfrm>
        </p:grpSpPr>
        <p:sp>
          <p:nvSpPr>
            <p:cNvPr id="48" name="Google Shape;1877;p47">
              <a:extLst>
                <a:ext uri="{FF2B5EF4-FFF2-40B4-BE49-F238E27FC236}">
                  <a16:creationId xmlns:a16="http://schemas.microsoft.com/office/drawing/2014/main" id="{5B802FE9-9834-9E60-C598-D1648189C7FA}"/>
                </a:ext>
              </a:extLst>
            </p:cNvPr>
            <p:cNvSpPr/>
            <p:nvPr/>
          </p:nvSpPr>
          <p:spPr>
            <a:xfrm rot="-8776381">
              <a:off x="5436139" y="1780433"/>
              <a:ext cx="129134" cy="1288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" name="Google Shape;1878;p47">
              <a:extLst>
                <a:ext uri="{FF2B5EF4-FFF2-40B4-BE49-F238E27FC236}">
                  <a16:creationId xmlns:a16="http://schemas.microsoft.com/office/drawing/2014/main" id="{0125BF0F-6A04-88DC-4DCE-6DDE38776AF3}"/>
                </a:ext>
              </a:extLst>
            </p:cNvPr>
            <p:cNvSpPr/>
            <p:nvPr/>
          </p:nvSpPr>
          <p:spPr>
            <a:xfrm rot="-8776381">
              <a:off x="4838439" y="2328083"/>
              <a:ext cx="129134" cy="128885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" name="Google Shape;1879;p47">
              <a:extLst>
                <a:ext uri="{FF2B5EF4-FFF2-40B4-BE49-F238E27FC236}">
                  <a16:creationId xmlns:a16="http://schemas.microsoft.com/office/drawing/2014/main" id="{A56F3828-6168-4A3F-E92C-4DBFA367FF7E}"/>
                </a:ext>
              </a:extLst>
            </p:cNvPr>
            <p:cNvSpPr/>
            <p:nvPr/>
          </p:nvSpPr>
          <p:spPr>
            <a:xfrm rot="-8776381">
              <a:off x="4885339" y="3021683"/>
              <a:ext cx="129134" cy="1288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" name="Google Shape;1880;p47">
              <a:extLst>
                <a:ext uri="{FF2B5EF4-FFF2-40B4-BE49-F238E27FC236}">
                  <a16:creationId xmlns:a16="http://schemas.microsoft.com/office/drawing/2014/main" id="{05C2D5BE-4F95-C2DD-B605-FBBF42E5B76D}"/>
                </a:ext>
              </a:extLst>
            </p:cNvPr>
            <p:cNvSpPr/>
            <p:nvPr/>
          </p:nvSpPr>
          <p:spPr>
            <a:xfrm rot="-8776381">
              <a:off x="5557739" y="2338933"/>
              <a:ext cx="129134" cy="1288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" name="Google Shape;1881;p47">
              <a:extLst>
                <a:ext uri="{FF2B5EF4-FFF2-40B4-BE49-F238E27FC236}">
                  <a16:creationId xmlns:a16="http://schemas.microsoft.com/office/drawing/2014/main" id="{685A9A6D-8D6D-1889-4269-93F7346A3A01}"/>
                </a:ext>
              </a:extLst>
            </p:cNvPr>
            <p:cNvSpPr/>
            <p:nvPr/>
          </p:nvSpPr>
          <p:spPr>
            <a:xfrm rot="-6779323">
              <a:off x="6811490" y="2140404"/>
              <a:ext cx="129049" cy="1289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" name="Google Shape;1882;p47">
              <a:extLst>
                <a:ext uri="{FF2B5EF4-FFF2-40B4-BE49-F238E27FC236}">
                  <a16:creationId xmlns:a16="http://schemas.microsoft.com/office/drawing/2014/main" id="{9541503F-5B00-C464-7AEC-09F824E21C81}"/>
                </a:ext>
              </a:extLst>
            </p:cNvPr>
            <p:cNvSpPr/>
            <p:nvPr/>
          </p:nvSpPr>
          <p:spPr>
            <a:xfrm rot="-6779323">
              <a:off x="6087904" y="2221315"/>
              <a:ext cx="129049" cy="1289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" name="Google Shape;1883;p47">
              <a:extLst>
                <a:ext uri="{FF2B5EF4-FFF2-40B4-BE49-F238E27FC236}">
                  <a16:creationId xmlns:a16="http://schemas.microsoft.com/office/drawing/2014/main" id="{128EB1D6-21A0-6A47-7D5A-30FFAF414333}"/>
                </a:ext>
              </a:extLst>
            </p:cNvPr>
            <p:cNvSpPr/>
            <p:nvPr/>
          </p:nvSpPr>
          <p:spPr>
            <a:xfrm rot="-6779323">
              <a:off x="5731922" y="3021653"/>
              <a:ext cx="129049" cy="128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" name="Google Shape;1884;p47">
              <a:extLst>
                <a:ext uri="{FF2B5EF4-FFF2-40B4-BE49-F238E27FC236}">
                  <a16:creationId xmlns:a16="http://schemas.microsoft.com/office/drawing/2014/main" id="{034B13A9-8809-8380-5D7A-C138B104BF37}"/>
                </a:ext>
              </a:extLst>
            </p:cNvPr>
            <p:cNvSpPr/>
            <p:nvPr/>
          </p:nvSpPr>
          <p:spPr>
            <a:xfrm rot="-6779323">
              <a:off x="6606541" y="2673981"/>
              <a:ext cx="129049" cy="12893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6" name="Google Shape;1885;p47">
              <a:extLst>
                <a:ext uri="{FF2B5EF4-FFF2-40B4-BE49-F238E27FC236}">
                  <a16:creationId xmlns:a16="http://schemas.microsoft.com/office/drawing/2014/main" id="{8B155508-CDFA-9CF9-BC4F-0CA83E8BFBF1}"/>
                </a:ext>
              </a:extLst>
            </p:cNvPr>
            <p:cNvCxnSpPr>
              <a:stCxn id="48" idx="0"/>
              <a:endCxn id="50" idx="4"/>
            </p:cNvCxnSpPr>
            <p:nvPr/>
          </p:nvCxnSpPr>
          <p:spPr>
            <a:xfrm flipH="1">
              <a:off x="4985756" y="1898425"/>
              <a:ext cx="479100" cy="1134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1886;p47">
              <a:extLst>
                <a:ext uri="{FF2B5EF4-FFF2-40B4-BE49-F238E27FC236}">
                  <a16:creationId xmlns:a16="http://schemas.microsoft.com/office/drawing/2014/main" id="{19F04570-51D8-9975-D2CA-4C141777BF4D}"/>
                </a:ext>
              </a:extLst>
            </p:cNvPr>
            <p:cNvCxnSpPr>
              <a:stCxn id="50" idx="5"/>
              <a:endCxn id="49" idx="1"/>
            </p:cNvCxnSpPr>
            <p:nvPr/>
          </p:nvCxnSpPr>
          <p:spPr>
            <a:xfrm rot="10800000">
              <a:off x="4915684" y="2455610"/>
              <a:ext cx="21600" cy="5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1887;p47">
              <a:extLst>
                <a:ext uri="{FF2B5EF4-FFF2-40B4-BE49-F238E27FC236}">
                  <a16:creationId xmlns:a16="http://schemas.microsoft.com/office/drawing/2014/main" id="{9BF2762C-0901-8BE8-2E0E-FCC65DFB2BD4}"/>
                </a:ext>
              </a:extLst>
            </p:cNvPr>
            <p:cNvCxnSpPr>
              <a:stCxn id="48" idx="1"/>
              <a:endCxn id="51" idx="5"/>
            </p:cNvCxnSpPr>
            <p:nvPr/>
          </p:nvCxnSpPr>
          <p:spPr>
            <a:xfrm>
              <a:off x="5513328" y="1908091"/>
              <a:ext cx="96300" cy="43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1888;p47">
              <a:extLst>
                <a:ext uri="{FF2B5EF4-FFF2-40B4-BE49-F238E27FC236}">
                  <a16:creationId xmlns:a16="http://schemas.microsoft.com/office/drawing/2014/main" id="{1CD62858-F015-0C39-A7A1-648523FF9C8C}"/>
                </a:ext>
              </a:extLst>
            </p:cNvPr>
            <p:cNvCxnSpPr>
              <a:stCxn id="53" idx="4"/>
              <a:endCxn id="52" idx="7"/>
            </p:cNvCxnSpPr>
            <p:nvPr/>
          </p:nvCxnSpPr>
          <p:spPr>
            <a:xfrm rot="10800000" flipH="1">
              <a:off x="6211828" y="2180631"/>
              <a:ext cx="604500" cy="8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1889;p47">
              <a:extLst>
                <a:ext uri="{FF2B5EF4-FFF2-40B4-BE49-F238E27FC236}">
                  <a16:creationId xmlns:a16="http://schemas.microsoft.com/office/drawing/2014/main" id="{A6C3DE12-FFD6-BCF5-72F5-E1A9DCAEE777}"/>
                </a:ext>
              </a:extLst>
            </p:cNvPr>
            <p:cNvCxnSpPr>
              <a:stCxn id="51" idx="1"/>
              <a:endCxn id="54" idx="6"/>
            </p:cNvCxnSpPr>
            <p:nvPr/>
          </p:nvCxnSpPr>
          <p:spPr>
            <a:xfrm>
              <a:off x="5634928" y="2466591"/>
              <a:ext cx="136200" cy="56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1890;p47">
              <a:extLst>
                <a:ext uri="{FF2B5EF4-FFF2-40B4-BE49-F238E27FC236}">
                  <a16:creationId xmlns:a16="http://schemas.microsoft.com/office/drawing/2014/main" id="{31C8A6FA-3DE3-AB99-79CC-84CF9D097A7C}"/>
                </a:ext>
              </a:extLst>
            </p:cNvPr>
            <p:cNvCxnSpPr>
              <a:stCxn id="50" idx="4"/>
              <a:endCxn id="51" idx="0"/>
            </p:cNvCxnSpPr>
            <p:nvPr/>
          </p:nvCxnSpPr>
          <p:spPr>
            <a:xfrm rot="10800000" flipH="1">
              <a:off x="4985756" y="2456875"/>
              <a:ext cx="600600" cy="57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1891;p47">
              <a:extLst>
                <a:ext uri="{FF2B5EF4-FFF2-40B4-BE49-F238E27FC236}">
                  <a16:creationId xmlns:a16="http://schemas.microsoft.com/office/drawing/2014/main" id="{50257835-995F-2521-4524-6F2F02624016}"/>
                </a:ext>
              </a:extLst>
            </p:cNvPr>
            <p:cNvCxnSpPr>
              <a:stCxn id="49" idx="2"/>
              <a:endCxn id="54" idx="7"/>
            </p:cNvCxnSpPr>
            <p:nvPr/>
          </p:nvCxnSpPr>
          <p:spPr>
            <a:xfrm>
              <a:off x="4956706" y="2428375"/>
              <a:ext cx="780000" cy="63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1892;p47">
              <a:extLst>
                <a:ext uri="{FF2B5EF4-FFF2-40B4-BE49-F238E27FC236}">
                  <a16:creationId xmlns:a16="http://schemas.microsoft.com/office/drawing/2014/main" id="{59728883-7178-5951-8DD4-B859D4DA208D}"/>
                </a:ext>
              </a:extLst>
            </p:cNvPr>
            <p:cNvCxnSpPr>
              <a:stCxn id="54" idx="4"/>
              <a:endCxn id="55" idx="0"/>
            </p:cNvCxnSpPr>
            <p:nvPr/>
          </p:nvCxnSpPr>
          <p:spPr>
            <a:xfrm rot="10800000" flipH="1">
              <a:off x="5855847" y="2763469"/>
              <a:ext cx="7557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2" name="Google Shape;1893;p47">
              <a:extLst>
                <a:ext uri="{FF2B5EF4-FFF2-40B4-BE49-F238E27FC236}">
                  <a16:creationId xmlns:a16="http://schemas.microsoft.com/office/drawing/2014/main" id="{2A4533E0-EBF2-0B49-A6F5-8C2AF9056512}"/>
                </a:ext>
              </a:extLst>
            </p:cNvPr>
            <p:cNvCxnSpPr>
              <a:stCxn id="54" idx="5"/>
              <a:endCxn id="53" idx="1"/>
            </p:cNvCxnSpPr>
            <p:nvPr/>
          </p:nvCxnSpPr>
          <p:spPr>
            <a:xfrm rot="10800000" flipH="1">
              <a:off x="5820630" y="2345404"/>
              <a:ext cx="307500" cy="68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894;p47">
              <a:extLst>
                <a:ext uri="{FF2B5EF4-FFF2-40B4-BE49-F238E27FC236}">
                  <a16:creationId xmlns:a16="http://schemas.microsoft.com/office/drawing/2014/main" id="{9C485323-9DE2-1466-D9BF-B07AFC9F61A2}"/>
                </a:ext>
              </a:extLst>
            </p:cNvPr>
            <p:cNvCxnSpPr>
              <a:stCxn id="54" idx="4"/>
              <a:endCxn id="52" idx="0"/>
            </p:cNvCxnSpPr>
            <p:nvPr/>
          </p:nvCxnSpPr>
          <p:spPr>
            <a:xfrm rot="10800000" flipH="1">
              <a:off x="5855847" y="2230069"/>
              <a:ext cx="960900" cy="83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4" name="Google Shape;1895;p47">
              <a:extLst>
                <a:ext uri="{FF2B5EF4-FFF2-40B4-BE49-F238E27FC236}">
                  <a16:creationId xmlns:a16="http://schemas.microsoft.com/office/drawing/2014/main" id="{4EF97493-D356-1494-2D2D-190CD1500DF4}"/>
                </a:ext>
              </a:extLst>
            </p:cNvPr>
            <p:cNvCxnSpPr>
              <a:stCxn id="53" idx="7"/>
              <a:endCxn id="48" idx="2"/>
            </p:cNvCxnSpPr>
            <p:nvPr/>
          </p:nvCxnSpPr>
          <p:spPr>
            <a:xfrm rot="10800000">
              <a:off x="5554407" y="1880792"/>
              <a:ext cx="538200" cy="38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5" name="Google Shape;1896;p47">
              <a:extLst>
                <a:ext uri="{FF2B5EF4-FFF2-40B4-BE49-F238E27FC236}">
                  <a16:creationId xmlns:a16="http://schemas.microsoft.com/office/drawing/2014/main" id="{DD784D91-C55B-9762-EFE4-E2C089C1AABE}"/>
                </a:ext>
              </a:extLst>
            </p:cNvPr>
            <p:cNvCxnSpPr>
              <a:stCxn id="51" idx="3"/>
              <a:endCxn id="55" idx="7"/>
            </p:cNvCxnSpPr>
            <p:nvPr/>
          </p:nvCxnSpPr>
          <p:spPr>
            <a:xfrm>
              <a:off x="5685627" y="2390860"/>
              <a:ext cx="925500" cy="3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6" name="Google Shape;1897;p47">
              <a:extLst>
                <a:ext uri="{FF2B5EF4-FFF2-40B4-BE49-F238E27FC236}">
                  <a16:creationId xmlns:a16="http://schemas.microsoft.com/office/drawing/2014/main" id="{13CD6C10-4C96-CBA5-ED04-7B750EFB2AC6}"/>
                </a:ext>
              </a:extLst>
            </p:cNvPr>
            <p:cNvCxnSpPr>
              <a:stCxn id="55" idx="5"/>
              <a:endCxn id="52" idx="1"/>
            </p:cNvCxnSpPr>
            <p:nvPr/>
          </p:nvCxnSpPr>
          <p:spPr>
            <a:xfrm rot="10800000" flipH="1">
              <a:off x="6695248" y="2264732"/>
              <a:ext cx="156600" cy="41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77" name="Google Shape;1592;p35">
            <a:extLst>
              <a:ext uri="{FF2B5EF4-FFF2-40B4-BE49-F238E27FC236}">
                <a16:creationId xmlns:a16="http://schemas.microsoft.com/office/drawing/2014/main" id="{DEDAA3DD-554C-08CA-FFC9-D3CCF576720A}"/>
              </a:ext>
            </a:extLst>
          </p:cNvPr>
          <p:cNvGrpSpPr/>
          <p:nvPr/>
        </p:nvGrpSpPr>
        <p:grpSpPr>
          <a:xfrm flipH="1">
            <a:off x="6422966" y="217201"/>
            <a:ext cx="401329" cy="434127"/>
            <a:chOff x="8667225" y="681525"/>
            <a:chExt cx="298275" cy="322675"/>
          </a:xfrm>
        </p:grpSpPr>
        <p:sp>
          <p:nvSpPr>
            <p:cNvPr id="1478" name="Google Shape;1593;p35">
              <a:extLst>
                <a:ext uri="{FF2B5EF4-FFF2-40B4-BE49-F238E27FC236}">
                  <a16:creationId xmlns:a16="http://schemas.microsoft.com/office/drawing/2014/main" id="{62E5E97A-8B19-B18A-90C1-2D09D48001CD}"/>
                </a:ext>
              </a:extLst>
            </p:cNvPr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79" name="Google Shape;1594;p35">
              <a:extLst>
                <a:ext uri="{FF2B5EF4-FFF2-40B4-BE49-F238E27FC236}">
                  <a16:creationId xmlns:a16="http://schemas.microsoft.com/office/drawing/2014/main" id="{32E291AE-42CA-0869-3011-2EB45FCAD6FC}"/>
                </a:ext>
              </a:extLst>
            </p:cNvPr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93" name="Google Shape;1595;p35">
              <a:extLst>
                <a:ext uri="{FF2B5EF4-FFF2-40B4-BE49-F238E27FC236}">
                  <a16:creationId xmlns:a16="http://schemas.microsoft.com/office/drawing/2014/main" id="{78B1B81E-34B9-B7C8-8FE4-C23324DA8A33}"/>
                </a:ext>
              </a:extLst>
            </p:cNvPr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CD144AE-77BC-4D9C-11B8-BC097CA7F43C}"/>
              </a:ext>
            </a:extLst>
          </p:cNvPr>
          <p:cNvSpPr txBox="1"/>
          <p:nvPr/>
        </p:nvSpPr>
        <p:spPr>
          <a:xfrm>
            <a:off x="1428771" y="4438014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 : Broadcast Storm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>
          <a:extLst>
            <a:ext uri="{FF2B5EF4-FFF2-40B4-BE49-F238E27FC236}">
              <a16:creationId xmlns:a16="http://schemas.microsoft.com/office/drawing/2014/main" id="{9E66F2F9-342F-E526-1404-07E582CBA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B619D45-DB53-F949-E5B5-58A433A35CA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5C396A9-C41E-CCFB-1846-17DD2546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09" y="411480"/>
            <a:ext cx="8154162" cy="850392"/>
          </a:xfrm>
        </p:spPr>
        <p:txBody>
          <a:bodyPr anchor="t">
            <a:norm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</a:t>
            </a: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3E2D96AF-2AA7-A04E-3955-FD6138FFA832}"/>
              </a:ext>
            </a:extLst>
          </p:cNvPr>
          <p:cNvSpPr txBox="1">
            <a:spLocks/>
          </p:cNvSpPr>
          <p:nvPr/>
        </p:nvSpPr>
        <p:spPr>
          <a:xfrm>
            <a:off x="8724122" y="4839752"/>
            <a:ext cx="321905" cy="2738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C057153-B650-4DEB-B370-79DDCFDCE934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33" name="Google Shape;1862;p47">
            <a:extLst>
              <a:ext uri="{FF2B5EF4-FFF2-40B4-BE49-F238E27FC236}">
                <a16:creationId xmlns:a16="http://schemas.microsoft.com/office/drawing/2014/main" id="{42481F3E-624E-E3DF-DB14-476C21BA284F}"/>
              </a:ext>
            </a:extLst>
          </p:cNvPr>
          <p:cNvGrpSpPr/>
          <p:nvPr/>
        </p:nvGrpSpPr>
        <p:grpSpPr>
          <a:xfrm rot="18537002">
            <a:off x="7590433" y="4143004"/>
            <a:ext cx="2297601" cy="907039"/>
            <a:chOff x="1566535" y="1949860"/>
            <a:chExt cx="2297601" cy="907039"/>
          </a:xfrm>
        </p:grpSpPr>
        <p:sp>
          <p:nvSpPr>
            <p:cNvPr id="34" name="Google Shape;1863;p47">
              <a:extLst>
                <a:ext uri="{FF2B5EF4-FFF2-40B4-BE49-F238E27FC236}">
                  <a16:creationId xmlns:a16="http://schemas.microsoft.com/office/drawing/2014/main" id="{63EB900A-A152-2C06-F335-298B7BD148B4}"/>
                </a:ext>
              </a:extLst>
            </p:cNvPr>
            <p:cNvSpPr/>
            <p:nvPr/>
          </p:nvSpPr>
          <p:spPr>
            <a:xfrm rot="-8771227">
              <a:off x="2530524" y="2074792"/>
              <a:ext cx="310522" cy="31052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" name="Google Shape;1864;p47">
              <a:extLst>
                <a:ext uri="{FF2B5EF4-FFF2-40B4-BE49-F238E27FC236}">
                  <a16:creationId xmlns:a16="http://schemas.microsoft.com/office/drawing/2014/main" id="{3DD73512-AFD9-6642-B157-6E4D22C32ED0}"/>
                </a:ext>
              </a:extLst>
            </p:cNvPr>
            <p:cNvSpPr/>
            <p:nvPr/>
          </p:nvSpPr>
          <p:spPr>
            <a:xfrm rot="-8771662">
              <a:off x="1598487" y="2051724"/>
              <a:ext cx="164996" cy="164996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" name="Google Shape;1865;p47">
              <a:extLst>
                <a:ext uri="{FF2B5EF4-FFF2-40B4-BE49-F238E27FC236}">
                  <a16:creationId xmlns:a16="http://schemas.microsoft.com/office/drawing/2014/main" id="{1F9B2FC0-DBB2-39AB-27C9-4A5AA212EEF9}"/>
                </a:ext>
              </a:extLst>
            </p:cNvPr>
            <p:cNvSpPr/>
            <p:nvPr/>
          </p:nvSpPr>
          <p:spPr>
            <a:xfrm rot="-8769078">
              <a:off x="3684752" y="1978976"/>
              <a:ext cx="150269" cy="15026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" name="Google Shape;1866;p47">
              <a:extLst>
                <a:ext uri="{FF2B5EF4-FFF2-40B4-BE49-F238E27FC236}">
                  <a16:creationId xmlns:a16="http://schemas.microsoft.com/office/drawing/2014/main" id="{9E567B4D-3B7B-31C0-5C48-C60527791AC8}"/>
                </a:ext>
              </a:extLst>
            </p:cNvPr>
            <p:cNvSpPr/>
            <p:nvPr/>
          </p:nvSpPr>
          <p:spPr>
            <a:xfrm rot="-8770979">
              <a:off x="2120015" y="2722420"/>
              <a:ext cx="112660" cy="1126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" name="Google Shape;1867;p47">
              <a:extLst>
                <a:ext uri="{FF2B5EF4-FFF2-40B4-BE49-F238E27FC236}">
                  <a16:creationId xmlns:a16="http://schemas.microsoft.com/office/drawing/2014/main" id="{23222B7C-0C60-7162-82FA-D52E1D37D5F9}"/>
                </a:ext>
              </a:extLst>
            </p:cNvPr>
            <p:cNvSpPr/>
            <p:nvPr/>
          </p:nvSpPr>
          <p:spPr>
            <a:xfrm rot="-8772048">
              <a:off x="2918097" y="2648367"/>
              <a:ext cx="87365" cy="87365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9" name="Google Shape;1868;p47">
              <a:extLst>
                <a:ext uri="{FF2B5EF4-FFF2-40B4-BE49-F238E27FC236}">
                  <a16:creationId xmlns:a16="http://schemas.microsoft.com/office/drawing/2014/main" id="{3274CBC9-DDA6-C368-A5D2-85D08D19A13B}"/>
                </a:ext>
              </a:extLst>
            </p:cNvPr>
            <p:cNvCxnSpPr>
              <a:stCxn id="35" idx="1"/>
              <a:endCxn id="37" idx="6"/>
            </p:cNvCxnSpPr>
            <p:nvPr/>
          </p:nvCxnSpPr>
          <p:spPr>
            <a:xfrm>
              <a:off x="1697001" y="2215151"/>
              <a:ext cx="432600" cy="53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1869;p47">
              <a:extLst>
                <a:ext uri="{FF2B5EF4-FFF2-40B4-BE49-F238E27FC236}">
                  <a16:creationId xmlns:a16="http://schemas.microsoft.com/office/drawing/2014/main" id="{D9683397-687D-DCB2-91D5-CE5924F25692}"/>
                </a:ext>
              </a:extLst>
            </p:cNvPr>
            <p:cNvCxnSpPr>
              <a:stCxn id="37" idx="3"/>
              <a:endCxn id="34" idx="0"/>
            </p:cNvCxnSpPr>
            <p:nvPr/>
          </p:nvCxnSpPr>
          <p:spPr>
            <a:xfrm rot="10800000" flipH="1">
              <a:off x="2231605" y="2358925"/>
              <a:ext cx="367800" cy="40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1870;p47">
              <a:extLst>
                <a:ext uri="{FF2B5EF4-FFF2-40B4-BE49-F238E27FC236}">
                  <a16:creationId xmlns:a16="http://schemas.microsoft.com/office/drawing/2014/main" id="{C3A13DC3-5240-0292-21EA-3D4CE74845D2}"/>
                </a:ext>
              </a:extLst>
            </p:cNvPr>
            <p:cNvCxnSpPr>
              <a:stCxn id="35" idx="3"/>
              <a:endCxn id="34" idx="7"/>
            </p:cNvCxnSpPr>
            <p:nvPr/>
          </p:nvCxnSpPr>
          <p:spPr>
            <a:xfrm>
              <a:off x="1761913" y="2118206"/>
              <a:ext cx="771600" cy="141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1871;p47">
              <a:extLst>
                <a:ext uri="{FF2B5EF4-FFF2-40B4-BE49-F238E27FC236}">
                  <a16:creationId xmlns:a16="http://schemas.microsoft.com/office/drawing/2014/main" id="{15E3D2E1-0D75-730A-CFF3-C396FF7E6857}"/>
                </a:ext>
              </a:extLst>
            </p:cNvPr>
            <p:cNvCxnSpPr>
              <a:stCxn id="35" idx="2"/>
              <a:endCxn id="38" idx="7"/>
            </p:cNvCxnSpPr>
            <p:nvPr/>
          </p:nvCxnSpPr>
          <p:spPr>
            <a:xfrm>
              <a:off x="1749535" y="2180122"/>
              <a:ext cx="1169400" cy="52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1872;p47">
              <a:extLst>
                <a:ext uri="{FF2B5EF4-FFF2-40B4-BE49-F238E27FC236}">
                  <a16:creationId xmlns:a16="http://schemas.microsoft.com/office/drawing/2014/main" id="{F4F1A4FD-6AC5-5E80-B9B3-C3BCFFA532DC}"/>
                </a:ext>
              </a:extLst>
            </p:cNvPr>
            <p:cNvCxnSpPr>
              <a:stCxn id="38" idx="3"/>
              <a:endCxn id="36" idx="0"/>
            </p:cNvCxnSpPr>
            <p:nvPr/>
          </p:nvCxnSpPr>
          <p:spPr>
            <a:xfrm rot="10800000" flipH="1">
              <a:off x="3004630" y="2116565"/>
              <a:ext cx="713400" cy="567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1873;p47">
              <a:extLst>
                <a:ext uri="{FF2B5EF4-FFF2-40B4-BE49-F238E27FC236}">
                  <a16:creationId xmlns:a16="http://schemas.microsoft.com/office/drawing/2014/main" id="{7D832154-697B-E61A-B859-D0AFBF84A8E5}"/>
                </a:ext>
              </a:extLst>
            </p:cNvPr>
            <p:cNvCxnSpPr>
              <a:stCxn id="34" idx="3"/>
              <a:endCxn id="36" idx="7"/>
            </p:cNvCxnSpPr>
            <p:nvPr/>
          </p:nvCxnSpPr>
          <p:spPr>
            <a:xfrm rot="10800000" flipH="1">
              <a:off x="2838095" y="2068530"/>
              <a:ext cx="848100" cy="13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1874;p47">
              <a:extLst>
                <a:ext uri="{FF2B5EF4-FFF2-40B4-BE49-F238E27FC236}">
                  <a16:creationId xmlns:a16="http://schemas.microsoft.com/office/drawing/2014/main" id="{FAD25EA5-8C1B-7D1B-A681-FFF1D4FE211E}"/>
                </a:ext>
              </a:extLst>
            </p:cNvPr>
            <p:cNvCxnSpPr>
              <a:stCxn id="34" idx="2"/>
              <a:endCxn id="38" idx="6"/>
            </p:cNvCxnSpPr>
            <p:nvPr/>
          </p:nvCxnSpPr>
          <p:spPr>
            <a:xfrm>
              <a:off x="2814785" y="2316453"/>
              <a:ext cx="110700" cy="351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1875;p47">
              <a:extLst>
                <a:ext uri="{FF2B5EF4-FFF2-40B4-BE49-F238E27FC236}">
                  <a16:creationId xmlns:a16="http://schemas.microsoft.com/office/drawing/2014/main" id="{1D4B2246-8F97-8760-5239-20704C4DB3CA}"/>
                </a:ext>
              </a:extLst>
            </p:cNvPr>
            <p:cNvCxnSpPr>
              <a:stCxn id="37" idx="3"/>
              <a:endCxn id="38" idx="7"/>
            </p:cNvCxnSpPr>
            <p:nvPr/>
          </p:nvCxnSpPr>
          <p:spPr>
            <a:xfrm rot="10800000" flipH="1">
              <a:off x="2231605" y="2700625"/>
              <a:ext cx="687300" cy="6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" name="Google Shape;1876;p47">
            <a:extLst>
              <a:ext uri="{FF2B5EF4-FFF2-40B4-BE49-F238E27FC236}">
                <a16:creationId xmlns:a16="http://schemas.microsoft.com/office/drawing/2014/main" id="{4F7FBFE3-D14F-FFA8-7D0A-21547367C3C8}"/>
              </a:ext>
            </a:extLst>
          </p:cNvPr>
          <p:cNvGrpSpPr/>
          <p:nvPr/>
        </p:nvGrpSpPr>
        <p:grpSpPr>
          <a:xfrm>
            <a:off x="4066089" y="4346691"/>
            <a:ext cx="2147158" cy="1420050"/>
            <a:chOff x="4813456" y="1755475"/>
            <a:chExt cx="2147158" cy="1420050"/>
          </a:xfrm>
        </p:grpSpPr>
        <p:sp>
          <p:nvSpPr>
            <p:cNvPr id="48" name="Google Shape;1877;p47">
              <a:extLst>
                <a:ext uri="{FF2B5EF4-FFF2-40B4-BE49-F238E27FC236}">
                  <a16:creationId xmlns:a16="http://schemas.microsoft.com/office/drawing/2014/main" id="{E468FF46-FD42-7E09-806E-CA5C85A57E5E}"/>
                </a:ext>
              </a:extLst>
            </p:cNvPr>
            <p:cNvSpPr/>
            <p:nvPr/>
          </p:nvSpPr>
          <p:spPr>
            <a:xfrm rot="-8776381">
              <a:off x="5436139" y="1780433"/>
              <a:ext cx="129134" cy="12888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9" name="Google Shape;1878;p47">
              <a:extLst>
                <a:ext uri="{FF2B5EF4-FFF2-40B4-BE49-F238E27FC236}">
                  <a16:creationId xmlns:a16="http://schemas.microsoft.com/office/drawing/2014/main" id="{084FB906-95E9-3E95-67F9-BF8FB5C155F7}"/>
                </a:ext>
              </a:extLst>
            </p:cNvPr>
            <p:cNvSpPr/>
            <p:nvPr/>
          </p:nvSpPr>
          <p:spPr>
            <a:xfrm rot="-8776381">
              <a:off x="4838439" y="2328083"/>
              <a:ext cx="129134" cy="128885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0" name="Google Shape;1879;p47">
              <a:extLst>
                <a:ext uri="{FF2B5EF4-FFF2-40B4-BE49-F238E27FC236}">
                  <a16:creationId xmlns:a16="http://schemas.microsoft.com/office/drawing/2014/main" id="{F87A0FD3-DAC8-7A9D-4AD3-63B5B046966E}"/>
                </a:ext>
              </a:extLst>
            </p:cNvPr>
            <p:cNvSpPr/>
            <p:nvPr/>
          </p:nvSpPr>
          <p:spPr>
            <a:xfrm rot="-8776381">
              <a:off x="4885339" y="3021683"/>
              <a:ext cx="129134" cy="1288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" name="Google Shape;1880;p47">
              <a:extLst>
                <a:ext uri="{FF2B5EF4-FFF2-40B4-BE49-F238E27FC236}">
                  <a16:creationId xmlns:a16="http://schemas.microsoft.com/office/drawing/2014/main" id="{7C913D46-C378-E462-7A7C-C2B1B7F9A78F}"/>
                </a:ext>
              </a:extLst>
            </p:cNvPr>
            <p:cNvSpPr/>
            <p:nvPr/>
          </p:nvSpPr>
          <p:spPr>
            <a:xfrm rot="-8776381">
              <a:off x="5557739" y="2338933"/>
              <a:ext cx="129134" cy="12888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2" name="Google Shape;1881;p47">
              <a:extLst>
                <a:ext uri="{FF2B5EF4-FFF2-40B4-BE49-F238E27FC236}">
                  <a16:creationId xmlns:a16="http://schemas.microsoft.com/office/drawing/2014/main" id="{4C3A7B49-8653-BF97-9640-28ED30CB0236}"/>
                </a:ext>
              </a:extLst>
            </p:cNvPr>
            <p:cNvSpPr/>
            <p:nvPr/>
          </p:nvSpPr>
          <p:spPr>
            <a:xfrm rot="-6779323">
              <a:off x="6811490" y="2140404"/>
              <a:ext cx="129049" cy="12893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3" name="Google Shape;1882;p47">
              <a:extLst>
                <a:ext uri="{FF2B5EF4-FFF2-40B4-BE49-F238E27FC236}">
                  <a16:creationId xmlns:a16="http://schemas.microsoft.com/office/drawing/2014/main" id="{AE513454-8663-E010-CD0C-933F1E97B1BA}"/>
                </a:ext>
              </a:extLst>
            </p:cNvPr>
            <p:cNvSpPr/>
            <p:nvPr/>
          </p:nvSpPr>
          <p:spPr>
            <a:xfrm rot="-6779323">
              <a:off x="6087904" y="2221315"/>
              <a:ext cx="129049" cy="12893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4" name="Google Shape;1883;p47">
              <a:extLst>
                <a:ext uri="{FF2B5EF4-FFF2-40B4-BE49-F238E27FC236}">
                  <a16:creationId xmlns:a16="http://schemas.microsoft.com/office/drawing/2014/main" id="{91C1BC69-940F-EC18-C00A-DA6F1BAE4A36}"/>
                </a:ext>
              </a:extLst>
            </p:cNvPr>
            <p:cNvSpPr/>
            <p:nvPr/>
          </p:nvSpPr>
          <p:spPr>
            <a:xfrm rot="-6779323">
              <a:off x="5731922" y="3021653"/>
              <a:ext cx="129049" cy="12893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" name="Google Shape;1884;p47">
              <a:extLst>
                <a:ext uri="{FF2B5EF4-FFF2-40B4-BE49-F238E27FC236}">
                  <a16:creationId xmlns:a16="http://schemas.microsoft.com/office/drawing/2014/main" id="{98E2CD38-A1F3-BC54-AC03-6C1F459C3398}"/>
                </a:ext>
              </a:extLst>
            </p:cNvPr>
            <p:cNvSpPr/>
            <p:nvPr/>
          </p:nvSpPr>
          <p:spPr>
            <a:xfrm rot="-6779323">
              <a:off x="6606541" y="2673981"/>
              <a:ext cx="129049" cy="12893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56" name="Google Shape;1885;p47">
              <a:extLst>
                <a:ext uri="{FF2B5EF4-FFF2-40B4-BE49-F238E27FC236}">
                  <a16:creationId xmlns:a16="http://schemas.microsoft.com/office/drawing/2014/main" id="{7377866A-FC0A-B396-D2A1-38E761CCDE84}"/>
                </a:ext>
              </a:extLst>
            </p:cNvPr>
            <p:cNvCxnSpPr>
              <a:stCxn id="48" idx="0"/>
              <a:endCxn id="50" idx="4"/>
            </p:cNvCxnSpPr>
            <p:nvPr/>
          </p:nvCxnSpPr>
          <p:spPr>
            <a:xfrm flipH="1">
              <a:off x="4985756" y="1898425"/>
              <a:ext cx="479100" cy="1134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1886;p47">
              <a:extLst>
                <a:ext uri="{FF2B5EF4-FFF2-40B4-BE49-F238E27FC236}">
                  <a16:creationId xmlns:a16="http://schemas.microsoft.com/office/drawing/2014/main" id="{63B02623-F086-7697-8A4B-BCB5C86CF227}"/>
                </a:ext>
              </a:extLst>
            </p:cNvPr>
            <p:cNvCxnSpPr>
              <a:stCxn id="50" idx="5"/>
              <a:endCxn id="49" idx="1"/>
            </p:cNvCxnSpPr>
            <p:nvPr/>
          </p:nvCxnSpPr>
          <p:spPr>
            <a:xfrm rot="10800000">
              <a:off x="4915684" y="2455610"/>
              <a:ext cx="21600" cy="56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1887;p47">
              <a:extLst>
                <a:ext uri="{FF2B5EF4-FFF2-40B4-BE49-F238E27FC236}">
                  <a16:creationId xmlns:a16="http://schemas.microsoft.com/office/drawing/2014/main" id="{037F404E-3013-2645-C1DE-191DD41267E2}"/>
                </a:ext>
              </a:extLst>
            </p:cNvPr>
            <p:cNvCxnSpPr>
              <a:stCxn id="48" idx="1"/>
              <a:endCxn id="51" idx="5"/>
            </p:cNvCxnSpPr>
            <p:nvPr/>
          </p:nvCxnSpPr>
          <p:spPr>
            <a:xfrm>
              <a:off x="5513328" y="1908091"/>
              <a:ext cx="96300" cy="43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1888;p47">
              <a:extLst>
                <a:ext uri="{FF2B5EF4-FFF2-40B4-BE49-F238E27FC236}">
                  <a16:creationId xmlns:a16="http://schemas.microsoft.com/office/drawing/2014/main" id="{71C639DE-7A7C-6771-9CFA-47AD32C03577}"/>
                </a:ext>
              </a:extLst>
            </p:cNvPr>
            <p:cNvCxnSpPr>
              <a:stCxn id="53" idx="4"/>
              <a:endCxn id="52" idx="7"/>
            </p:cNvCxnSpPr>
            <p:nvPr/>
          </p:nvCxnSpPr>
          <p:spPr>
            <a:xfrm rot="10800000" flipH="1">
              <a:off x="6211828" y="2180631"/>
              <a:ext cx="604500" cy="8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1889;p47">
              <a:extLst>
                <a:ext uri="{FF2B5EF4-FFF2-40B4-BE49-F238E27FC236}">
                  <a16:creationId xmlns:a16="http://schemas.microsoft.com/office/drawing/2014/main" id="{ADCBB58D-85BC-CC80-778B-D0F117E2BD43}"/>
                </a:ext>
              </a:extLst>
            </p:cNvPr>
            <p:cNvCxnSpPr>
              <a:stCxn id="51" idx="1"/>
              <a:endCxn id="54" idx="6"/>
            </p:cNvCxnSpPr>
            <p:nvPr/>
          </p:nvCxnSpPr>
          <p:spPr>
            <a:xfrm>
              <a:off x="5634928" y="2466591"/>
              <a:ext cx="136200" cy="560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1890;p47">
              <a:extLst>
                <a:ext uri="{FF2B5EF4-FFF2-40B4-BE49-F238E27FC236}">
                  <a16:creationId xmlns:a16="http://schemas.microsoft.com/office/drawing/2014/main" id="{97784765-A640-2DC0-1CFE-C1B9269B1A5F}"/>
                </a:ext>
              </a:extLst>
            </p:cNvPr>
            <p:cNvCxnSpPr>
              <a:stCxn id="50" idx="4"/>
              <a:endCxn id="51" idx="0"/>
            </p:cNvCxnSpPr>
            <p:nvPr/>
          </p:nvCxnSpPr>
          <p:spPr>
            <a:xfrm rot="10800000" flipH="1">
              <a:off x="4985756" y="2456875"/>
              <a:ext cx="600600" cy="57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1891;p47">
              <a:extLst>
                <a:ext uri="{FF2B5EF4-FFF2-40B4-BE49-F238E27FC236}">
                  <a16:creationId xmlns:a16="http://schemas.microsoft.com/office/drawing/2014/main" id="{7134642E-F034-14D8-B9AD-0C15A87EFE22}"/>
                </a:ext>
              </a:extLst>
            </p:cNvPr>
            <p:cNvCxnSpPr>
              <a:stCxn id="49" idx="2"/>
              <a:endCxn id="54" idx="7"/>
            </p:cNvCxnSpPr>
            <p:nvPr/>
          </p:nvCxnSpPr>
          <p:spPr>
            <a:xfrm>
              <a:off x="4956706" y="2428375"/>
              <a:ext cx="780000" cy="63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1892;p47">
              <a:extLst>
                <a:ext uri="{FF2B5EF4-FFF2-40B4-BE49-F238E27FC236}">
                  <a16:creationId xmlns:a16="http://schemas.microsoft.com/office/drawing/2014/main" id="{D374772D-5E37-3186-3D2A-EA1015755CA4}"/>
                </a:ext>
              </a:extLst>
            </p:cNvPr>
            <p:cNvCxnSpPr>
              <a:stCxn id="54" idx="4"/>
              <a:endCxn id="55" idx="0"/>
            </p:cNvCxnSpPr>
            <p:nvPr/>
          </p:nvCxnSpPr>
          <p:spPr>
            <a:xfrm rot="10800000" flipH="1">
              <a:off x="5855847" y="2763469"/>
              <a:ext cx="7557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2" name="Google Shape;1893;p47">
              <a:extLst>
                <a:ext uri="{FF2B5EF4-FFF2-40B4-BE49-F238E27FC236}">
                  <a16:creationId xmlns:a16="http://schemas.microsoft.com/office/drawing/2014/main" id="{D4E172C6-E033-A03D-CE83-DC54847689C2}"/>
                </a:ext>
              </a:extLst>
            </p:cNvPr>
            <p:cNvCxnSpPr>
              <a:stCxn id="54" idx="5"/>
              <a:endCxn id="53" idx="1"/>
            </p:cNvCxnSpPr>
            <p:nvPr/>
          </p:nvCxnSpPr>
          <p:spPr>
            <a:xfrm rot="10800000" flipH="1">
              <a:off x="5820630" y="2345404"/>
              <a:ext cx="307500" cy="68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894;p47">
              <a:extLst>
                <a:ext uri="{FF2B5EF4-FFF2-40B4-BE49-F238E27FC236}">
                  <a16:creationId xmlns:a16="http://schemas.microsoft.com/office/drawing/2014/main" id="{7F2B7029-74C3-BD00-074F-0FA331DA6F59}"/>
                </a:ext>
              </a:extLst>
            </p:cNvPr>
            <p:cNvCxnSpPr>
              <a:stCxn id="54" idx="4"/>
              <a:endCxn id="52" idx="0"/>
            </p:cNvCxnSpPr>
            <p:nvPr/>
          </p:nvCxnSpPr>
          <p:spPr>
            <a:xfrm rot="10800000" flipH="1">
              <a:off x="5855847" y="2230069"/>
              <a:ext cx="960900" cy="831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4" name="Google Shape;1895;p47">
              <a:extLst>
                <a:ext uri="{FF2B5EF4-FFF2-40B4-BE49-F238E27FC236}">
                  <a16:creationId xmlns:a16="http://schemas.microsoft.com/office/drawing/2014/main" id="{5EA0B569-9FAB-9D0A-DFDC-07745981A6F4}"/>
                </a:ext>
              </a:extLst>
            </p:cNvPr>
            <p:cNvCxnSpPr>
              <a:stCxn id="53" idx="7"/>
              <a:endCxn id="48" idx="2"/>
            </p:cNvCxnSpPr>
            <p:nvPr/>
          </p:nvCxnSpPr>
          <p:spPr>
            <a:xfrm rot="10800000">
              <a:off x="5554407" y="1880792"/>
              <a:ext cx="538200" cy="38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5" name="Google Shape;1896;p47">
              <a:extLst>
                <a:ext uri="{FF2B5EF4-FFF2-40B4-BE49-F238E27FC236}">
                  <a16:creationId xmlns:a16="http://schemas.microsoft.com/office/drawing/2014/main" id="{EDF6B9B9-F7AD-F1F4-1D0B-167A4735F8D6}"/>
                </a:ext>
              </a:extLst>
            </p:cNvPr>
            <p:cNvCxnSpPr>
              <a:stCxn id="51" idx="3"/>
              <a:endCxn id="55" idx="7"/>
            </p:cNvCxnSpPr>
            <p:nvPr/>
          </p:nvCxnSpPr>
          <p:spPr>
            <a:xfrm>
              <a:off x="5685627" y="2390860"/>
              <a:ext cx="925500" cy="32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6" name="Google Shape;1897;p47">
              <a:extLst>
                <a:ext uri="{FF2B5EF4-FFF2-40B4-BE49-F238E27FC236}">
                  <a16:creationId xmlns:a16="http://schemas.microsoft.com/office/drawing/2014/main" id="{D99DCBF4-AFE8-297D-1B9C-E9311E556100}"/>
                </a:ext>
              </a:extLst>
            </p:cNvPr>
            <p:cNvCxnSpPr>
              <a:stCxn id="55" idx="5"/>
              <a:endCxn id="52" idx="1"/>
            </p:cNvCxnSpPr>
            <p:nvPr/>
          </p:nvCxnSpPr>
          <p:spPr>
            <a:xfrm rot="10800000" flipH="1">
              <a:off x="6695248" y="2264732"/>
              <a:ext cx="156600" cy="414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77" name="Google Shape;1592;p35">
            <a:extLst>
              <a:ext uri="{FF2B5EF4-FFF2-40B4-BE49-F238E27FC236}">
                <a16:creationId xmlns:a16="http://schemas.microsoft.com/office/drawing/2014/main" id="{F3523654-D6B6-A8E8-41A6-ACF93258F06C}"/>
              </a:ext>
            </a:extLst>
          </p:cNvPr>
          <p:cNvGrpSpPr/>
          <p:nvPr/>
        </p:nvGrpSpPr>
        <p:grpSpPr>
          <a:xfrm flipH="1">
            <a:off x="6422966" y="217201"/>
            <a:ext cx="401329" cy="434127"/>
            <a:chOff x="8667225" y="681525"/>
            <a:chExt cx="298275" cy="322675"/>
          </a:xfrm>
        </p:grpSpPr>
        <p:sp>
          <p:nvSpPr>
            <p:cNvPr id="1478" name="Google Shape;1593;p35">
              <a:extLst>
                <a:ext uri="{FF2B5EF4-FFF2-40B4-BE49-F238E27FC236}">
                  <a16:creationId xmlns:a16="http://schemas.microsoft.com/office/drawing/2014/main" id="{9D22BEB8-E596-0263-4179-804C1C4DEBB7}"/>
                </a:ext>
              </a:extLst>
            </p:cNvPr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79" name="Google Shape;1594;p35">
              <a:extLst>
                <a:ext uri="{FF2B5EF4-FFF2-40B4-BE49-F238E27FC236}">
                  <a16:creationId xmlns:a16="http://schemas.microsoft.com/office/drawing/2014/main" id="{31292549-B9EB-A80D-36E0-586D36E277AA}"/>
                </a:ext>
              </a:extLst>
            </p:cNvPr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93" name="Google Shape;1595;p35">
              <a:extLst>
                <a:ext uri="{FF2B5EF4-FFF2-40B4-BE49-F238E27FC236}">
                  <a16:creationId xmlns:a16="http://schemas.microsoft.com/office/drawing/2014/main" id="{AAA67568-9EB8-F295-8CF0-2D54FBA94535}"/>
                </a:ext>
              </a:extLst>
            </p:cNvPr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6E1C996-758F-8826-7954-F697FA0B07FF}"/>
              </a:ext>
            </a:extLst>
          </p:cNvPr>
          <p:cNvSpPr txBox="1"/>
          <p:nvPr/>
        </p:nvSpPr>
        <p:spPr>
          <a:xfrm>
            <a:off x="742144" y="4206366"/>
            <a:ext cx="3276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3 : With Spanning Tree Protocol (STP)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07D344-D5AA-43E1-580E-7E856833D6F4}"/>
              </a:ext>
            </a:extLst>
          </p:cNvPr>
          <p:cNvSpPr txBox="1">
            <a:spLocks/>
          </p:cNvSpPr>
          <p:nvPr/>
        </p:nvSpPr>
        <p:spPr>
          <a:xfrm>
            <a:off x="4498848" y="827531"/>
            <a:ext cx="4096512" cy="381609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40" tIns="45720" rIns="91440" bIns="45720" rtlCol="0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3200" b="1" u="sng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STP (Spanning Tree Protocol)</a:t>
            </a:r>
          </a:p>
          <a:p>
            <a:pPr marL="0" indent="0"/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6900" indent="-457200" algn="just"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STP uses the spanning tree algorithm to prevent loops.</a:t>
            </a:r>
          </a:p>
          <a:p>
            <a:pPr marL="596900" indent="-457200" algn="just"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topology above, STP has placed one port on SW3 in the blocking state.</a:t>
            </a:r>
          </a:p>
          <a:p>
            <a:pPr marL="596900" indent="-457200" algn="just">
              <a:buFont typeface="Wingdings" panose="05000000000000000000" pitchFamily="2" charset="2"/>
              <a:buChar char="v"/>
            </a:pP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port will no longer process any frames except the STP messages. If SW3 receives a broadcast frame from SW1, it will not forward it out to the port connected to SW2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indent="-457200">
              <a:buFont typeface="Wingdings" panose="05000000000000000000" pitchFamily="2" charset="2"/>
              <a:buChar char="v"/>
            </a:pPr>
            <a:endParaRPr lang="en-US" sz="3000" dirty="0"/>
          </a:p>
          <a:p>
            <a:endParaRPr lang="en-US" sz="1800" dirty="0"/>
          </a:p>
        </p:txBody>
      </p:sp>
      <p:pic>
        <p:nvPicPr>
          <p:cNvPr id="5" name="Picture 2" descr="stp topology blocked port">
            <a:extLst>
              <a:ext uri="{FF2B5EF4-FFF2-40B4-BE49-F238E27FC236}">
                <a16:creationId xmlns:a16="http://schemas.microsoft.com/office/drawing/2014/main" id="{3D8DC9A3-B17C-A757-2DDB-3599EEDDB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256" y="1524000"/>
            <a:ext cx="4009253" cy="251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158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omputer Networks | Hot Standby Router Protocol (HSRP) - GeeksforGeeks">
            <a:extLst>
              <a:ext uri="{FF2B5EF4-FFF2-40B4-BE49-F238E27FC236}">
                <a16:creationId xmlns:a16="http://schemas.microsoft.com/office/drawing/2014/main" id="{BB755AC9-F3C3-62EE-A2C8-473AE4CDB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874" y="753407"/>
            <a:ext cx="3884630" cy="3693929"/>
          </a:xfrm>
          <a:prstGeom prst="rect">
            <a:avLst/>
          </a:prstGeom>
          <a:noFill/>
          <a:effectLst>
            <a:outerShdw blurRad="241300" dist="50800" dir="5400000" algn="ctr" rotWithShape="0">
              <a:srgbClr val="000000">
                <a:alpha val="64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5189F94-0793-01AB-0DB5-EF66BE62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81" y="47767"/>
            <a:ext cx="7990184" cy="930689"/>
          </a:xfrm>
        </p:spPr>
        <p:txBody>
          <a:bodyPr>
            <a:noAutofit/>
          </a:bodyPr>
          <a:lstStyle/>
          <a:p>
            <a:pPr algn="l"/>
            <a:r>
              <a:rPr lang="en-US" sz="3000" u="sng" dirty="0">
                <a:latin typeface="Times New Roman"/>
                <a:cs typeface="Times New Roman"/>
              </a:rPr>
              <a:t>Background Study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70082B95-6855-9254-1CD2-429475C87E9E}"/>
              </a:ext>
            </a:extLst>
          </p:cNvPr>
          <p:cNvSpPr txBox="1">
            <a:spLocks/>
          </p:cNvSpPr>
          <p:nvPr/>
        </p:nvSpPr>
        <p:spPr>
          <a:xfrm>
            <a:off x="499760" y="1474557"/>
            <a:ext cx="4569714" cy="366894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80" tIns="34290" rIns="68580" bIns="3429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/>
                <a:ea typeface="+mn-lt"/>
                <a:cs typeface="+mn-lt"/>
              </a:rPr>
              <a:t>HSRP  enables a set of router interfaces to work together to present the appearance of a single virtual router or default gateway to the hosts on a LAN. The virtual router does not exist; it represents the common target for routers that are configured to provide backup to each other. </a:t>
            </a:r>
            <a:endParaRPr lang="en-US" sz="1800" b="1" dirty="0">
              <a:latin typeface="Times New Roman"/>
              <a:cs typeface="Times New Roman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/>
                <a:ea typeface="+mn-lt"/>
                <a:cs typeface="+mn-lt"/>
              </a:rPr>
              <a:t> In this protocol, one of the routers is selected to be the active router and another to be the standby router, which assumes control of the designated active router fail.</a:t>
            </a:r>
            <a:endParaRPr lang="en-US" sz="1800" dirty="0">
              <a:latin typeface="Times New Roman"/>
              <a:cs typeface="Times New Roman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b="1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02BBB92-3A71-9E8F-D1DE-98EA6842805D}"/>
              </a:ext>
            </a:extLst>
          </p:cNvPr>
          <p:cNvSpPr txBox="1">
            <a:spLocks/>
          </p:cNvSpPr>
          <p:nvPr/>
        </p:nvSpPr>
        <p:spPr>
          <a:xfrm>
            <a:off x="8724122" y="4839752"/>
            <a:ext cx="321905" cy="2738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C057153-B650-4DEB-B370-79DDCFDCE9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7FFC37-41DB-0056-0688-272E72E90EC3}"/>
              </a:ext>
            </a:extLst>
          </p:cNvPr>
          <p:cNvSpPr txBox="1"/>
          <p:nvPr/>
        </p:nvSpPr>
        <p:spPr>
          <a:xfrm>
            <a:off x="499760" y="978456"/>
            <a:ext cx="36052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Times New Roman"/>
                <a:ea typeface="+mn-lt"/>
                <a:cs typeface="+mn-lt"/>
              </a:rPr>
              <a:t>HSRP(Hot Standby Router Protocol)</a:t>
            </a:r>
            <a:endParaRPr lang="en-US" sz="1600" b="1" u="sng" dirty="0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8F77CDE-904B-EEAE-5647-DA977485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43" y="249735"/>
            <a:ext cx="7990184" cy="590402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A972A37-6785-C492-7A63-96CFB1395B1E}"/>
              </a:ext>
            </a:extLst>
          </p:cNvPr>
          <p:cNvSpPr txBox="1">
            <a:spLocks/>
          </p:cNvSpPr>
          <p:nvPr/>
        </p:nvSpPr>
        <p:spPr>
          <a:xfrm>
            <a:off x="602723" y="1094281"/>
            <a:ext cx="7708331" cy="404921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80" tIns="34290" rIns="68580" bIns="3429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en-US" sz="2100" b="1" u="sng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Multigroup HSRP</a:t>
            </a:r>
            <a:endParaRPr lang="en-US" sz="1800" b="1" u="sng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0" indent="0" algn="just"/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In</a:t>
            </a: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order to utilize both routers, we can configure Multigroup HSRP between two routers. Let us consider two groups of network :-</a:t>
            </a:r>
          </a:p>
          <a:p>
            <a:pPr marL="0" indent="0" algn="just"/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/>
              <a:buChar char="•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Router 1 is Active for group 1.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/>
              <a:buChar char="•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Router 2 is Active for group 2.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/>
              <a:buChar char="•"/>
            </a:pPr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Each router is Standby (Backup) for the </a:t>
            </a:r>
          </a:p>
          <a:p>
            <a:pPr marL="0" indent="0" algn="just"/>
            <a:r>
              <a:rPr lang="en-US" sz="1900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	alternative groups.</a:t>
            </a:r>
            <a:endParaRPr 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F59200B1-E821-A62A-918A-20B13B4FE776}"/>
              </a:ext>
            </a:extLst>
          </p:cNvPr>
          <p:cNvSpPr txBox="1">
            <a:spLocks/>
          </p:cNvSpPr>
          <p:nvPr/>
        </p:nvSpPr>
        <p:spPr>
          <a:xfrm>
            <a:off x="8724122" y="4839752"/>
            <a:ext cx="321905" cy="2738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CC057153-B650-4DEB-B370-79DDCFDCE93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5" name="Picture 2" descr="Solved: MHSRP and IP SLA - Cisco Community">
            <a:extLst>
              <a:ext uri="{FF2B5EF4-FFF2-40B4-BE49-F238E27FC236}">
                <a16:creationId xmlns:a16="http://schemas.microsoft.com/office/drawing/2014/main" id="{DFD7E011-A12F-279B-1782-C9C3625A5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295732"/>
            <a:ext cx="3178630" cy="27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9AB9E163-AA5F-546D-B4E7-D37553215275}"/>
              </a:ext>
            </a:extLst>
          </p:cNvPr>
          <p:cNvSpPr txBox="1">
            <a:spLocks/>
          </p:cNvSpPr>
          <p:nvPr/>
        </p:nvSpPr>
        <p:spPr>
          <a:xfrm>
            <a:off x="2786742" y="1349828"/>
            <a:ext cx="5805715" cy="240992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80" tIns="34290" rIns="68580" bIns="34290" rtlCol="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482600" indent="-3429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The Cisco Learning Network</a:t>
            </a:r>
            <a:endParaRPr lang="en-US" sz="2200" dirty="0">
              <a:solidFill>
                <a:schemeClr val="accent2">
                  <a:lumMod val="7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 marL="482600" indent="-3429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Redundancy Protocol Configuration Guide</a:t>
            </a:r>
            <a:endParaRPr lang="en-US" sz="2200" dirty="0">
              <a:solidFill>
                <a:schemeClr val="accent2">
                  <a:lumMod val="7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 marL="482600" indent="-342900"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TechTarget Network</a:t>
            </a:r>
            <a:endParaRPr lang="en-US" sz="2200" dirty="0">
              <a:solidFill>
                <a:schemeClr val="accent2">
                  <a:lumMod val="75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A521CB4B-17AF-C7FF-29FC-53DF8315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234" y="1848992"/>
            <a:ext cx="2701767" cy="1339893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Reference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468</Words>
  <Application>Microsoft Office PowerPoint</Application>
  <PresentationFormat>On-screen Show (16:9)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Times New Roman</vt:lpstr>
      <vt:lpstr>Anaheim</vt:lpstr>
      <vt:lpstr>Mulish</vt:lpstr>
      <vt:lpstr>Albert Sans</vt:lpstr>
      <vt:lpstr>Lato</vt:lpstr>
      <vt:lpstr>Wingdings</vt:lpstr>
      <vt:lpstr>Nunito Light</vt:lpstr>
      <vt:lpstr>Arial</vt:lpstr>
      <vt:lpstr>DM Sans</vt:lpstr>
      <vt:lpstr>Calibri</vt:lpstr>
      <vt:lpstr>Discrete Mathematics: Graph Theory and Networks - 12th Grade by Slidesgo</vt:lpstr>
      <vt:lpstr>PowerPoint Presentation</vt:lpstr>
      <vt:lpstr>PowerPoint Presentation</vt:lpstr>
      <vt:lpstr>Objective</vt:lpstr>
      <vt:lpstr>PowerPoint Presentation</vt:lpstr>
      <vt:lpstr>Background Study</vt:lpstr>
      <vt:lpstr>Background Study</vt:lpstr>
      <vt:lpstr>Background Study</vt:lpstr>
      <vt:lpstr>Background Study</vt:lpstr>
      <vt:lpstr>Reference</vt:lpstr>
      <vt:lpstr>--Thank You--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</dc:creator>
  <cp:lastModifiedBy>Neha</cp:lastModifiedBy>
  <cp:revision>9</cp:revision>
  <dcterms:modified xsi:type="dcterms:W3CDTF">2025-05-06T03:39:21Z</dcterms:modified>
</cp:coreProperties>
</file>