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Network</a:t>
            </a:r>
            <a:br>
              <a:rPr lang="en-US" dirty="0"/>
            </a:br>
            <a:r>
              <a:rPr lang="en-US" dirty="0"/>
              <a:t>ZERONX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MD. ISTIUK AHMED MITUL</a:t>
            </a:r>
            <a:endParaRPr lang="en-US"/>
          </a:p>
          <a:p>
            <a:r>
              <a:rPr lang="en-US"/>
              <a:t>5 May,2025</a:t>
            </a:r>
            <a:endParaRPr lang="en-US"/>
          </a:p>
          <a:p>
            <a:r>
              <a:rPr lang="en-US" altLang="en-US"/>
              <a:t>Course Title : Networking Fundamentals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Company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1400"/>
              <a:t>Company Name: Zeronx</a:t>
            </a:r>
            <a:endParaRPr lang="en-US" altLang="en-US" sz="1400"/>
          </a:p>
          <a:p>
            <a:r>
              <a:rPr lang="en-US" altLang="en-US" sz="1400"/>
              <a:t>Type of Business:</a:t>
            </a:r>
            <a:endParaRPr lang="en-US" altLang="en-US" sz="1400"/>
          </a:p>
          <a:p>
            <a:r>
              <a:rPr lang="en-US" altLang="en-US" sz="1400"/>
              <a:t>Zeronx is a small technology consulting firm specializing in IT solutions for local businesses, including network installation, troubleshooting, and managed services,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Employees:</a:t>
            </a:r>
            <a:endParaRPr lang="en-US" altLang="en-US" sz="1400"/>
          </a:p>
          <a:p>
            <a:r>
              <a:rPr lang="en-US" altLang="en-US" sz="1400"/>
              <a:t>6 full-time staff members including consultants, support technicians, and administrative personnel.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Business Needs: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A secure and reliable internal LAN to support daily operations</a:t>
            </a:r>
            <a:endParaRPr lang="en-US" altLang="en-US" sz="1400"/>
          </a:p>
          <a:p>
            <a:r>
              <a:rPr lang="en-US" altLang="en-US" sz="1400"/>
              <a:t>Centralized server for web hosting and internal services (DNS, DHCP)</a:t>
            </a:r>
            <a:endParaRPr lang="en-US" altLang="en-US" sz="1400"/>
          </a:p>
          <a:p>
            <a:r>
              <a:rPr lang="en-US" altLang="en-US" sz="1400"/>
              <a:t>External access to the company website from clients and prospects via the internet</a:t>
            </a:r>
            <a:endParaRPr lang="en-US" altLang="en-US" sz="1400"/>
          </a:p>
          <a:p>
            <a:r>
              <a:rPr lang="en-US" altLang="en-US" sz="1400"/>
              <a:t>Scalable network infrastructure for future growth</a:t>
            </a:r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Network Design Overview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8165" y="1623060"/>
            <a:ext cx="8454390" cy="36004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1160" y="1922780"/>
            <a:ext cx="3963035" cy="392811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sz="1600"/>
              <a:t>conponents : 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2 routers (internal and edge)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2 switches (LAN segments)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4 PCs (employees)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1 Web/DNS Server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1 External client for testing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Internal Network Setup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Devices: PC0–PC3, Server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Services: DHCP, DNS, HTTP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Addressing: Private IP range (10.10.10.x)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LAN Segments: Split by switch/router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Web Server &amp; Public Access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Web Server Role: Hosts http://www.company.com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DNS Config: Resolves domain to server 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External Access: External PC can access via public IP and DNS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Internet &amp; NAT Configuration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Router with NAT: Translates private to public 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Outside Client: Pings and browses internal web server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Services in the Network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DHCP: Auto IP assignment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DNS: Domain resolution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NAT: Internet access for internal users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Justification of Design Choices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Wired LAN: Reliable and secure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Two routers: Separation of LAN and WAN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Central server: Combines DNS + Web hosting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Future scalability supported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Summary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Internal communication working (PCs pingable)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DNS resolves www.company.com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Web server accessible internally and externally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WPS Slides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Network ZERONX </dc:title>
  <dc:creator/>
  <cp:lastModifiedBy>Istiak Ahmed</cp:lastModifiedBy>
  <cp:revision>1</cp:revision>
  <dcterms:created xsi:type="dcterms:W3CDTF">2025-04-30T21:38:43Z</dcterms:created>
  <dcterms:modified xsi:type="dcterms:W3CDTF">2025-04-30T21:38:43Z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5628538963AF4F338F6EC199903AF3B2_12</vt:lpwstr>
  </property>
  <property fmtid="{D5CDD505-2E9C-101B-9397-08002B2CF9AE}" pid="3" name="KSOProductBuildVer">
    <vt:lpwstr>1033-12.2.0.20795</vt:lpwstr>
  </property>
</Properties>
</file>