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4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2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5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9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6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1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8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AB9B-752F-4E20-A767-57E1095EF9B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70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What is NoSQL?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MongoDB Overview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Installation &amp; Setup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Mongo Shell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CRUD Commands</a:t>
            </a:r>
            <a:endParaRPr lang="en-US" sz="3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363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07" y="2513202"/>
            <a:ext cx="2686055" cy="13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15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Focus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In MongoDB</dc:title>
  <dc:creator>brad</dc:creator>
  <cp:lastModifiedBy>brad</cp:lastModifiedBy>
  <cp:revision>10</cp:revision>
  <dcterms:created xsi:type="dcterms:W3CDTF">2017-01-27T17:16:36Z</dcterms:created>
  <dcterms:modified xsi:type="dcterms:W3CDTF">2017-01-30T17:18:34Z</dcterms:modified>
</cp:coreProperties>
</file>