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ink/ink1.xml" ContentType="application/inkml+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F7E714-6D42-4EBE-8F5F-A1436EB88519}"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92C4BE61-902D-4DDC-9497-6AB65B2EF263}">
      <dgm:prSet/>
      <dgm:spPr/>
      <dgm:t>
        <a:bodyPr/>
        <a:lstStyle/>
        <a:p>
          <a:r>
            <a:rPr lang="en-US" b="1" dirty="0"/>
            <a:t>DML (Data Manipulation Language)</a:t>
          </a:r>
          <a:endParaRPr lang="en-US" dirty="0"/>
        </a:p>
      </dgm:t>
    </dgm:pt>
    <dgm:pt modelId="{105D9C22-6B96-4C0C-B039-A7F563D13550}" type="parTrans" cxnId="{02031F45-BE20-40D0-89B4-022122439771}">
      <dgm:prSet/>
      <dgm:spPr/>
      <dgm:t>
        <a:bodyPr/>
        <a:lstStyle/>
        <a:p>
          <a:endParaRPr lang="en-US"/>
        </a:p>
      </dgm:t>
    </dgm:pt>
    <dgm:pt modelId="{247D5D05-A378-489C-AC53-E7109BA9084F}" type="sibTrans" cxnId="{02031F45-BE20-40D0-89B4-022122439771}">
      <dgm:prSet/>
      <dgm:spPr/>
      <dgm:t>
        <a:bodyPr/>
        <a:lstStyle/>
        <a:p>
          <a:endParaRPr lang="en-US"/>
        </a:p>
      </dgm:t>
    </dgm:pt>
    <dgm:pt modelId="{CF2FA2D4-8DC1-4BD4-99D2-74C44DD758A7}">
      <dgm:prSet/>
      <dgm:spPr/>
      <dgm:t>
        <a:bodyPr/>
        <a:lstStyle/>
        <a:p>
          <a:r>
            <a:rPr lang="en-US" dirty="0"/>
            <a:t>Insert: Adds new data to a table.</a:t>
          </a:r>
        </a:p>
      </dgm:t>
    </dgm:pt>
    <dgm:pt modelId="{A03A7BE5-EC11-4779-A9C3-551D2F6BB0B1}" type="parTrans" cxnId="{77F364D6-3FE3-45AF-971E-C00C53C37D1E}">
      <dgm:prSet/>
      <dgm:spPr/>
      <dgm:t>
        <a:bodyPr/>
        <a:lstStyle/>
        <a:p>
          <a:endParaRPr lang="en-US"/>
        </a:p>
      </dgm:t>
    </dgm:pt>
    <dgm:pt modelId="{6E3D30BA-BD07-47CF-BD03-9EF063898D93}" type="sibTrans" cxnId="{77F364D6-3FE3-45AF-971E-C00C53C37D1E}">
      <dgm:prSet/>
      <dgm:spPr/>
      <dgm:t>
        <a:bodyPr/>
        <a:lstStyle/>
        <a:p>
          <a:endParaRPr lang="en-US"/>
        </a:p>
      </dgm:t>
    </dgm:pt>
    <dgm:pt modelId="{590BFD95-D8A4-4E4E-9997-5DDA51DF979B}">
      <dgm:prSet/>
      <dgm:spPr/>
      <dgm:t>
        <a:bodyPr/>
        <a:lstStyle/>
        <a:p>
          <a:r>
            <a:rPr lang="en-US" i="1"/>
            <a:t>INSERT INTO employees (employee_id, name, department_id, salary) VALUES (1, 'John Doe', 2, 56000.00);</a:t>
          </a:r>
          <a:endParaRPr lang="en-US"/>
        </a:p>
      </dgm:t>
    </dgm:pt>
    <dgm:pt modelId="{E06CCA6C-7F0A-4D61-B98B-365D8811A359}" type="parTrans" cxnId="{47DFE9D5-7962-402F-9491-9E8F0A309032}">
      <dgm:prSet/>
      <dgm:spPr/>
      <dgm:t>
        <a:bodyPr/>
        <a:lstStyle/>
        <a:p>
          <a:endParaRPr lang="en-US"/>
        </a:p>
      </dgm:t>
    </dgm:pt>
    <dgm:pt modelId="{0946C12E-2E9F-421E-BBB7-D242CF0E8CD7}" type="sibTrans" cxnId="{47DFE9D5-7962-402F-9491-9E8F0A309032}">
      <dgm:prSet/>
      <dgm:spPr/>
      <dgm:t>
        <a:bodyPr/>
        <a:lstStyle/>
        <a:p>
          <a:endParaRPr lang="en-US"/>
        </a:p>
      </dgm:t>
    </dgm:pt>
    <dgm:pt modelId="{7A0C5CBA-580C-411C-95F4-91FC50A5EB7C}">
      <dgm:prSet/>
      <dgm:spPr/>
      <dgm:t>
        <a:bodyPr/>
        <a:lstStyle/>
        <a:p>
          <a:r>
            <a:rPr lang="en-US"/>
            <a:t>2. Update: Modifies existing data in a table.</a:t>
          </a:r>
        </a:p>
      </dgm:t>
    </dgm:pt>
    <dgm:pt modelId="{5C549DD3-2072-4326-97C8-F7D0C2822F6E}" type="parTrans" cxnId="{79266CB2-37BD-4C99-8DA4-4E9A62979917}">
      <dgm:prSet/>
      <dgm:spPr/>
      <dgm:t>
        <a:bodyPr/>
        <a:lstStyle/>
        <a:p>
          <a:endParaRPr lang="en-US"/>
        </a:p>
      </dgm:t>
    </dgm:pt>
    <dgm:pt modelId="{F48253B9-4682-4AEF-97DC-3686A84816B7}" type="sibTrans" cxnId="{79266CB2-37BD-4C99-8DA4-4E9A62979917}">
      <dgm:prSet/>
      <dgm:spPr/>
      <dgm:t>
        <a:bodyPr/>
        <a:lstStyle/>
        <a:p>
          <a:endParaRPr lang="en-US"/>
        </a:p>
      </dgm:t>
    </dgm:pt>
    <dgm:pt modelId="{709FAF93-3BC0-49D0-BAF2-8672B98D6CE1}">
      <dgm:prSet/>
      <dgm:spPr/>
      <dgm:t>
        <a:bodyPr/>
        <a:lstStyle/>
        <a:p>
          <a:r>
            <a:rPr lang="en-US" i="1"/>
            <a:t>UPDATE employees SET salary = 57000.00 WHERE employee_id = 1;</a:t>
          </a:r>
          <a:endParaRPr lang="en-US"/>
        </a:p>
      </dgm:t>
    </dgm:pt>
    <dgm:pt modelId="{A59345E6-D191-46CD-8DE1-35C0B622F7F8}" type="parTrans" cxnId="{DCB9F428-0E07-4E6D-874A-7BDCFAF0FBDA}">
      <dgm:prSet/>
      <dgm:spPr/>
      <dgm:t>
        <a:bodyPr/>
        <a:lstStyle/>
        <a:p>
          <a:endParaRPr lang="en-US"/>
        </a:p>
      </dgm:t>
    </dgm:pt>
    <dgm:pt modelId="{A5BE8948-435E-4863-9C15-37E06061A9DC}" type="sibTrans" cxnId="{DCB9F428-0E07-4E6D-874A-7BDCFAF0FBDA}">
      <dgm:prSet/>
      <dgm:spPr/>
      <dgm:t>
        <a:bodyPr/>
        <a:lstStyle/>
        <a:p>
          <a:endParaRPr lang="en-US"/>
        </a:p>
      </dgm:t>
    </dgm:pt>
    <dgm:pt modelId="{77912330-C926-4B6F-90D6-4151E52DBDED}">
      <dgm:prSet/>
      <dgm:spPr/>
      <dgm:t>
        <a:bodyPr/>
        <a:lstStyle/>
        <a:p>
          <a:r>
            <a:rPr lang="en-US" dirty="0"/>
            <a:t>3. Delete: Removes data from a table.</a:t>
          </a:r>
        </a:p>
      </dgm:t>
    </dgm:pt>
    <dgm:pt modelId="{E9E432AD-560B-44FC-970D-4D306BD6E2F9}" type="parTrans" cxnId="{42C8C193-F3B4-4B73-A56D-AC966A1A3FB8}">
      <dgm:prSet/>
      <dgm:spPr/>
      <dgm:t>
        <a:bodyPr/>
        <a:lstStyle/>
        <a:p>
          <a:endParaRPr lang="en-US"/>
        </a:p>
      </dgm:t>
    </dgm:pt>
    <dgm:pt modelId="{04C1C160-F3A9-4F50-B276-E20953F47345}" type="sibTrans" cxnId="{42C8C193-F3B4-4B73-A56D-AC966A1A3FB8}">
      <dgm:prSet/>
      <dgm:spPr/>
      <dgm:t>
        <a:bodyPr/>
        <a:lstStyle/>
        <a:p>
          <a:endParaRPr lang="en-US"/>
        </a:p>
      </dgm:t>
    </dgm:pt>
    <dgm:pt modelId="{5783BF5E-7E96-4489-996F-96DD81C72346}">
      <dgm:prSet/>
      <dgm:spPr/>
      <dgm:t>
        <a:bodyPr/>
        <a:lstStyle/>
        <a:p>
          <a:r>
            <a:rPr lang="en-US" i="1"/>
            <a:t>DELETE FROM employees WHERE employee_id = 1;</a:t>
          </a:r>
          <a:endParaRPr lang="en-US"/>
        </a:p>
      </dgm:t>
    </dgm:pt>
    <dgm:pt modelId="{6224685C-70B2-44FE-A750-874691A97A2F}" type="parTrans" cxnId="{902180A9-68C1-4C45-8DCC-202CDAAC289A}">
      <dgm:prSet/>
      <dgm:spPr/>
      <dgm:t>
        <a:bodyPr/>
        <a:lstStyle/>
        <a:p>
          <a:endParaRPr lang="en-US"/>
        </a:p>
      </dgm:t>
    </dgm:pt>
    <dgm:pt modelId="{B661BD41-9381-41AD-B57C-4E1CC40439CE}" type="sibTrans" cxnId="{902180A9-68C1-4C45-8DCC-202CDAAC289A}">
      <dgm:prSet/>
      <dgm:spPr/>
      <dgm:t>
        <a:bodyPr/>
        <a:lstStyle/>
        <a:p>
          <a:endParaRPr lang="en-US"/>
        </a:p>
      </dgm:t>
    </dgm:pt>
    <dgm:pt modelId="{FFD178CD-58D2-4B3B-AD47-F70AB10F3C2A}">
      <dgm:prSet/>
      <dgm:spPr/>
      <dgm:t>
        <a:bodyPr/>
        <a:lstStyle/>
        <a:p>
          <a:r>
            <a:rPr lang="en-US" b="1"/>
            <a:t>DCL (Data Control Language)</a:t>
          </a:r>
          <a:endParaRPr lang="en-US"/>
        </a:p>
      </dgm:t>
    </dgm:pt>
    <dgm:pt modelId="{1DFE725C-52D1-4F79-9FD6-435F032210F7}" type="parTrans" cxnId="{35FFFE94-8F7D-4667-AE84-86822E435F81}">
      <dgm:prSet/>
      <dgm:spPr/>
      <dgm:t>
        <a:bodyPr/>
        <a:lstStyle/>
        <a:p>
          <a:endParaRPr lang="en-US"/>
        </a:p>
      </dgm:t>
    </dgm:pt>
    <dgm:pt modelId="{2C09E5FF-0804-4803-8F4A-D2B0DCE887EA}" type="sibTrans" cxnId="{35FFFE94-8F7D-4667-AE84-86822E435F81}">
      <dgm:prSet/>
      <dgm:spPr/>
      <dgm:t>
        <a:bodyPr/>
        <a:lstStyle/>
        <a:p>
          <a:endParaRPr lang="en-US"/>
        </a:p>
      </dgm:t>
    </dgm:pt>
    <dgm:pt modelId="{EEC127E9-9200-4C7F-B011-D02C1590E51C}">
      <dgm:prSet/>
      <dgm:spPr/>
      <dgm:t>
        <a:bodyPr/>
        <a:lstStyle/>
        <a:p>
          <a:r>
            <a:rPr lang="en-US"/>
            <a:t>4. GRANT: Gives user access rights to the database.</a:t>
          </a:r>
        </a:p>
      </dgm:t>
    </dgm:pt>
    <dgm:pt modelId="{28756C74-0AB3-474D-9879-77B1E6B9C6E5}" type="parTrans" cxnId="{71411E9B-1B61-481F-9C57-AC48BD2ACE08}">
      <dgm:prSet/>
      <dgm:spPr/>
      <dgm:t>
        <a:bodyPr/>
        <a:lstStyle/>
        <a:p>
          <a:endParaRPr lang="en-US"/>
        </a:p>
      </dgm:t>
    </dgm:pt>
    <dgm:pt modelId="{7FC8FE13-EF03-4349-AF60-E3896C5256D2}" type="sibTrans" cxnId="{71411E9B-1B61-481F-9C57-AC48BD2ACE08}">
      <dgm:prSet/>
      <dgm:spPr/>
      <dgm:t>
        <a:bodyPr/>
        <a:lstStyle/>
        <a:p>
          <a:endParaRPr lang="en-US"/>
        </a:p>
      </dgm:t>
    </dgm:pt>
    <dgm:pt modelId="{7F6AA820-008E-448A-B4D7-EE57E3F4320D}">
      <dgm:prSet/>
      <dgm:spPr/>
      <dgm:t>
        <a:bodyPr/>
        <a:lstStyle/>
        <a:p>
          <a:r>
            <a:rPr lang="en-US" i="1"/>
            <a:t>GRANT SELECT, INSERT ON employees TO 'user123’;</a:t>
          </a:r>
          <a:endParaRPr lang="en-US"/>
        </a:p>
      </dgm:t>
    </dgm:pt>
    <dgm:pt modelId="{51D45AB7-9DB8-4258-A830-296F2CDC864D}" type="parTrans" cxnId="{081EB709-B225-4AA7-A154-E4A5163A3140}">
      <dgm:prSet/>
      <dgm:spPr/>
      <dgm:t>
        <a:bodyPr/>
        <a:lstStyle/>
        <a:p>
          <a:endParaRPr lang="en-US"/>
        </a:p>
      </dgm:t>
    </dgm:pt>
    <dgm:pt modelId="{D51F7E24-920D-40B4-AF49-8003056F5776}" type="sibTrans" cxnId="{081EB709-B225-4AA7-A154-E4A5163A3140}">
      <dgm:prSet/>
      <dgm:spPr/>
      <dgm:t>
        <a:bodyPr/>
        <a:lstStyle/>
        <a:p>
          <a:endParaRPr lang="en-US"/>
        </a:p>
      </dgm:t>
    </dgm:pt>
    <dgm:pt modelId="{F6E8F736-04EA-4565-BE64-CD6B36660EBB}">
      <dgm:prSet/>
      <dgm:spPr/>
      <dgm:t>
        <a:bodyPr/>
        <a:lstStyle/>
        <a:p>
          <a:r>
            <a:rPr lang="en-US"/>
            <a:t>5. REVOKE: Removes user access rights from the database.</a:t>
          </a:r>
        </a:p>
      </dgm:t>
    </dgm:pt>
    <dgm:pt modelId="{4432ED79-BD71-49A8-B53D-0A421794475F}" type="parTrans" cxnId="{D7026193-2798-465C-9DD7-2A508FBFCC8F}">
      <dgm:prSet/>
      <dgm:spPr/>
      <dgm:t>
        <a:bodyPr/>
        <a:lstStyle/>
        <a:p>
          <a:endParaRPr lang="en-US"/>
        </a:p>
      </dgm:t>
    </dgm:pt>
    <dgm:pt modelId="{4124BF4E-6EC1-41A4-BFD4-00EFE96F13D9}" type="sibTrans" cxnId="{D7026193-2798-465C-9DD7-2A508FBFCC8F}">
      <dgm:prSet/>
      <dgm:spPr/>
      <dgm:t>
        <a:bodyPr/>
        <a:lstStyle/>
        <a:p>
          <a:endParaRPr lang="en-US"/>
        </a:p>
      </dgm:t>
    </dgm:pt>
    <dgm:pt modelId="{2F639AD2-2C97-421A-979D-D2F404BFE1B0}">
      <dgm:prSet/>
      <dgm:spPr/>
      <dgm:t>
        <a:bodyPr/>
        <a:lstStyle/>
        <a:p>
          <a:r>
            <a:rPr lang="en-US" i="1"/>
            <a:t>REVOKE INSERT ON employees FROM 'user123';</a:t>
          </a:r>
          <a:endParaRPr lang="en-US"/>
        </a:p>
      </dgm:t>
    </dgm:pt>
    <dgm:pt modelId="{5DD6141A-AE64-41FD-83D1-8A7927405B73}" type="parTrans" cxnId="{5D0F046B-B005-4573-ACD0-4047648E2796}">
      <dgm:prSet/>
      <dgm:spPr/>
      <dgm:t>
        <a:bodyPr/>
        <a:lstStyle/>
        <a:p>
          <a:endParaRPr lang="en-US"/>
        </a:p>
      </dgm:t>
    </dgm:pt>
    <dgm:pt modelId="{2C886507-15AE-4044-B2AA-7DA9230FB67F}" type="sibTrans" cxnId="{5D0F046B-B005-4573-ACD0-4047648E2796}">
      <dgm:prSet/>
      <dgm:spPr/>
      <dgm:t>
        <a:bodyPr/>
        <a:lstStyle/>
        <a:p>
          <a:endParaRPr lang="en-US"/>
        </a:p>
      </dgm:t>
    </dgm:pt>
    <dgm:pt modelId="{F9FA363F-A344-4E77-90D9-1F25BB1A5D81}" type="pres">
      <dgm:prSet presAssocID="{2BF7E714-6D42-4EBE-8F5F-A1436EB88519}" presName="diagram" presStyleCnt="0">
        <dgm:presLayoutVars>
          <dgm:dir/>
          <dgm:resizeHandles val="exact"/>
        </dgm:presLayoutVars>
      </dgm:prSet>
      <dgm:spPr/>
    </dgm:pt>
    <dgm:pt modelId="{26E53DE8-2EF7-4227-9507-0C39B44C4A46}" type="pres">
      <dgm:prSet presAssocID="{92C4BE61-902D-4DDC-9497-6AB65B2EF263}" presName="node" presStyleLbl="node1" presStyleIdx="0" presStyleCnt="11">
        <dgm:presLayoutVars>
          <dgm:bulletEnabled val="1"/>
        </dgm:presLayoutVars>
      </dgm:prSet>
      <dgm:spPr/>
    </dgm:pt>
    <dgm:pt modelId="{316DB82E-3E04-41D9-8A0F-D44CE50BBE11}" type="pres">
      <dgm:prSet presAssocID="{247D5D05-A378-489C-AC53-E7109BA9084F}" presName="sibTrans" presStyleCnt="0"/>
      <dgm:spPr/>
    </dgm:pt>
    <dgm:pt modelId="{32647740-1B98-45C9-9BC6-7424DB3AEFD5}" type="pres">
      <dgm:prSet presAssocID="{590BFD95-D8A4-4E4E-9997-5DDA51DF979B}" presName="node" presStyleLbl="node1" presStyleIdx="1" presStyleCnt="11">
        <dgm:presLayoutVars>
          <dgm:bulletEnabled val="1"/>
        </dgm:presLayoutVars>
      </dgm:prSet>
      <dgm:spPr/>
    </dgm:pt>
    <dgm:pt modelId="{C67D1A09-36E3-4918-85B9-F00846E85B30}" type="pres">
      <dgm:prSet presAssocID="{0946C12E-2E9F-421E-BBB7-D242CF0E8CD7}" presName="sibTrans" presStyleCnt="0"/>
      <dgm:spPr/>
    </dgm:pt>
    <dgm:pt modelId="{6D652F25-8D2F-40E5-914D-B583D2273DDA}" type="pres">
      <dgm:prSet presAssocID="{7A0C5CBA-580C-411C-95F4-91FC50A5EB7C}" presName="node" presStyleLbl="node1" presStyleIdx="2" presStyleCnt="11">
        <dgm:presLayoutVars>
          <dgm:bulletEnabled val="1"/>
        </dgm:presLayoutVars>
      </dgm:prSet>
      <dgm:spPr/>
    </dgm:pt>
    <dgm:pt modelId="{53D8717E-1D7F-42AA-AEF5-04152E83FA13}" type="pres">
      <dgm:prSet presAssocID="{F48253B9-4682-4AEF-97DC-3686A84816B7}" presName="sibTrans" presStyleCnt="0"/>
      <dgm:spPr/>
    </dgm:pt>
    <dgm:pt modelId="{8DBBA1E8-1599-4CA3-853E-DC8317E145AD}" type="pres">
      <dgm:prSet presAssocID="{709FAF93-3BC0-49D0-BAF2-8672B98D6CE1}" presName="node" presStyleLbl="node1" presStyleIdx="3" presStyleCnt="11">
        <dgm:presLayoutVars>
          <dgm:bulletEnabled val="1"/>
        </dgm:presLayoutVars>
      </dgm:prSet>
      <dgm:spPr/>
    </dgm:pt>
    <dgm:pt modelId="{730A545F-2F9D-43BB-8CBC-AE9B8B2887C9}" type="pres">
      <dgm:prSet presAssocID="{A5BE8948-435E-4863-9C15-37E06061A9DC}" presName="sibTrans" presStyleCnt="0"/>
      <dgm:spPr/>
    </dgm:pt>
    <dgm:pt modelId="{EB4DFABD-8494-4456-97D2-741EE52B3BFC}" type="pres">
      <dgm:prSet presAssocID="{77912330-C926-4B6F-90D6-4151E52DBDED}" presName="node" presStyleLbl="node1" presStyleIdx="4" presStyleCnt="11">
        <dgm:presLayoutVars>
          <dgm:bulletEnabled val="1"/>
        </dgm:presLayoutVars>
      </dgm:prSet>
      <dgm:spPr/>
    </dgm:pt>
    <dgm:pt modelId="{43406415-EDA3-4E78-B0DA-38A279140F9F}" type="pres">
      <dgm:prSet presAssocID="{04C1C160-F3A9-4F50-B276-E20953F47345}" presName="sibTrans" presStyleCnt="0"/>
      <dgm:spPr/>
    </dgm:pt>
    <dgm:pt modelId="{2732EAFD-16E0-4218-A371-F68507A2307E}" type="pres">
      <dgm:prSet presAssocID="{5783BF5E-7E96-4489-996F-96DD81C72346}" presName="node" presStyleLbl="node1" presStyleIdx="5" presStyleCnt="11">
        <dgm:presLayoutVars>
          <dgm:bulletEnabled val="1"/>
        </dgm:presLayoutVars>
      </dgm:prSet>
      <dgm:spPr/>
    </dgm:pt>
    <dgm:pt modelId="{0B0DB249-1B26-4A4A-8C15-16087C9BD43C}" type="pres">
      <dgm:prSet presAssocID="{B661BD41-9381-41AD-B57C-4E1CC40439CE}" presName="sibTrans" presStyleCnt="0"/>
      <dgm:spPr/>
    </dgm:pt>
    <dgm:pt modelId="{7B7BD1C4-65F0-4C4B-8CD8-52B461654639}" type="pres">
      <dgm:prSet presAssocID="{FFD178CD-58D2-4B3B-AD47-F70AB10F3C2A}" presName="node" presStyleLbl="node1" presStyleIdx="6" presStyleCnt="11">
        <dgm:presLayoutVars>
          <dgm:bulletEnabled val="1"/>
        </dgm:presLayoutVars>
      </dgm:prSet>
      <dgm:spPr/>
    </dgm:pt>
    <dgm:pt modelId="{4A675CF3-B58B-4353-962D-397DB2659792}" type="pres">
      <dgm:prSet presAssocID="{2C09E5FF-0804-4803-8F4A-D2B0DCE887EA}" presName="sibTrans" presStyleCnt="0"/>
      <dgm:spPr/>
    </dgm:pt>
    <dgm:pt modelId="{22DF08F4-9F14-4C0F-B796-2683F231974D}" type="pres">
      <dgm:prSet presAssocID="{EEC127E9-9200-4C7F-B011-D02C1590E51C}" presName="node" presStyleLbl="node1" presStyleIdx="7" presStyleCnt="11">
        <dgm:presLayoutVars>
          <dgm:bulletEnabled val="1"/>
        </dgm:presLayoutVars>
      </dgm:prSet>
      <dgm:spPr/>
    </dgm:pt>
    <dgm:pt modelId="{B70474BB-0AAF-4641-93AA-2250972AA571}" type="pres">
      <dgm:prSet presAssocID="{7FC8FE13-EF03-4349-AF60-E3896C5256D2}" presName="sibTrans" presStyleCnt="0"/>
      <dgm:spPr/>
    </dgm:pt>
    <dgm:pt modelId="{8C088B84-2F27-4A19-B3FC-58A074DBCEA0}" type="pres">
      <dgm:prSet presAssocID="{7F6AA820-008E-448A-B4D7-EE57E3F4320D}" presName="node" presStyleLbl="node1" presStyleIdx="8" presStyleCnt="11">
        <dgm:presLayoutVars>
          <dgm:bulletEnabled val="1"/>
        </dgm:presLayoutVars>
      </dgm:prSet>
      <dgm:spPr/>
    </dgm:pt>
    <dgm:pt modelId="{8F98C374-344B-49D1-8532-20C4CCA334F6}" type="pres">
      <dgm:prSet presAssocID="{D51F7E24-920D-40B4-AF49-8003056F5776}" presName="sibTrans" presStyleCnt="0"/>
      <dgm:spPr/>
    </dgm:pt>
    <dgm:pt modelId="{CB61637B-7DC1-4E2A-92F5-F909B8700295}" type="pres">
      <dgm:prSet presAssocID="{F6E8F736-04EA-4565-BE64-CD6B36660EBB}" presName="node" presStyleLbl="node1" presStyleIdx="9" presStyleCnt="11">
        <dgm:presLayoutVars>
          <dgm:bulletEnabled val="1"/>
        </dgm:presLayoutVars>
      </dgm:prSet>
      <dgm:spPr/>
    </dgm:pt>
    <dgm:pt modelId="{5FB9ECD3-6711-4FDA-95C2-3012534CC9A4}" type="pres">
      <dgm:prSet presAssocID="{4124BF4E-6EC1-41A4-BFD4-00EFE96F13D9}" presName="sibTrans" presStyleCnt="0"/>
      <dgm:spPr/>
    </dgm:pt>
    <dgm:pt modelId="{F8E90534-4D60-4CEE-95AE-25DED4937299}" type="pres">
      <dgm:prSet presAssocID="{2F639AD2-2C97-421A-979D-D2F404BFE1B0}" presName="node" presStyleLbl="node1" presStyleIdx="10" presStyleCnt="11">
        <dgm:presLayoutVars>
          <dgm:bulletEnabled val="1"/>
        </dgm:presLayoutVars>
      </dgm:prSet>
      <dgm:spPr/>
    </dgm:pt>
  </dgm:ptLst>
  <dgm:cxnLst>
    <dgm:cxn modelId="{B3225A01-6FC4-42D2-A9A1-91609F1B4D5E}" type="presOf" srcId="{FFD178CD-58D2-4B3B-AD47-F70AB10F3C2A}" destId="{7B7BD1C4-65F0-4C4B-8CD8-52B461654639}" srcOrd="0" destOrd="0" presId="urn:microsoft.com/office/officeart/2005/8/layout/default"/>
    <dgm:cxn modelId="{081EB709-B225-4AA7-A154-E4A5163A3140}" srcId="{2BF7E714-6D42-4EBE-8F5F-A1436EB88519}" destId="{7F6AA820-008E-448A-B4D7-EE57E3F4320D}" srcOrd="8" destOrd="0" parTransId="{51D45AB7-9DB8-4258-A830-296F2CDC864D}" sibTransId="{D51F7E24-920D-40B4-AF49-8003056F5776}"/>
    <dgm:cxn modelId="{DCB9F428-0E07-4E6D-874A-7BDCFAF0FBDA}" srcId="{2BF7E714-6D42-4EBE-8F5F-A1436EB88519}" destId="{709FAF93-3BC0-49D0-BAF2-8672B98D6CE1}" srcOrd="3" destOrd="0" parTransId="{A59345E6-D191-46CD-8DE1-35C0B622F7F8}" sibTransId="{A5BE8948-435E-4863-9C15-37E06061A9DC}"/>
    <dgm:cxn modelId="{87FD222E-4EDA-45D1-9441-F919566AF4F1}" type="presOf" srcId="{EEC127E9-9200-4C7F-B011-D02C1590E51C}" destId="{22DF08F4-9F14-4C0F-B796-2683F231974D}" srcOrd="0" destOrd="0" presId="urn:microsoft.com/office/officeart/2005/8/layout/default"/>
    <dgm:cxn modelId="{23293B33-AB9A-42AA-9C59-F9F235153A12}" type="presOf" srcId="{5783BF5E-7E96-4489-996F-96DD81C72346}" destId="{2732EAFD-16E0-4218-A371-F68507A2307E}" srcOrd="0" destOrd="0" presId="urn:microsoft.com/office/officeart/2005/8/layout/default"/>
    <dgm:cxn modelId="{DC1EE93F-5897-47AF-89ED-9F6F0C3AF17E}" type="presOf" srcId="{CF2FA2D4-8DC1-4BD4-99D2-74C44DD758A7}" destId="{26E53DE8-2EF7-4227-9507-0C39B44C4A46}" srcOrd="0" destOrd="1" presId="urn:microsoft.com/office/officeart/2005/8/layout/default"/>
    <dgm:cxn modelId="{02031F45-BE20-40D0-89B4-022122439771}" srcId="{2BF7E714-6D42-4EBE-8F5F-A1436EB88519}" destId="{92C4BE61-902D-4DDC-9497-6AB65B2EF263}" srcOrd="0" destOrd="0" parTransId="{105D9C22-6B96-4C0C-B039-A7F563D13550}" sibTransId="{247D5D05-A378-489C-AC53-E7109BA9084F}"/>
    <dgm:cxn modelId="{FB23186A-84CA-46D3-9181-A62FE6179306}" type="presOf" srcId="{709FAF93-3BC0-49D0-BAF2-8672B98D6CE1}" destId="{8DBBA1E8-1599-4CA3-853E-DC8317E145AD}" srcOrd="0" destOrd="0" presId="urn:microsoft.com/office/officeart/2005/8/layout/default"/>
    <dgm:cxn modelId="{5D0F046B-B005-4573-ACD0-4047648E2796}" srcId="{2BF7E714-6D42-4EBE-8F5F-A1436EB88519}" destId="{2F639AD2-2C97-421A-979D-D2F404BFE1B0}" srcOrd="10" destOrd="0" parTransId="{5DD6141A-AE64-41FD-83D1-8A7927405B73}" sibTransId="{2C886507-15AE-4044-B2AA-7DA9230FB67F}"/>
    <dgm:cxn modelId="{C31FA98A-ED85-43BA-87BD-7395B16847A9}" type="presOf" srcId="{7A0C5CBA-580C-411C-95F4-91FC50A5EB7C}" destId="{6D652F25-8D2F-40E5-914D-B583D2273DDA}" srcOrd="0" destOrd="0" presId="urn:microsoft.com/office/officeart/2005/8/layout/default"/>
    <dgm:cxn modelId="{40EBC78C-634D-44E9-90F4-3FD2A1FDE3DC}" type="presOf" srcId="{590BFD95-D8A4-4E4E-9997-5DDA51DF979B}" destId="{32647740-1B98-45C9-9BC6-7424DB3AEFD5}" srcOrd="0" destOrd="0" presId="urn:microsoft.com/office/officeart/2005/8/layout/default"/>
    <dgm:cxn modelId="{D7026193-2798-465C-9DD7-2A508FBFCC8F}" srcId="{2BF7E714-6D42-4EBE-8F5F-A1436EB88519}" destId="{F6E8F736-04EA-4565-BE64-CD6B36660EBB}" srcOrd="9" destOrd="0" parTransId="{4432ED79-BD71-49A8-B53D-0A421794475F}" sibTransId="{4124BF4E-6EC1-41A4-BFD4-00EFE96F13D9}"/>
    <dgm:cxn modelId="{42C8C193-F3B4-4B73-A56D-AC966A1A3FB8}" srcId="{2BF7E714-6D42-4EBE-8F5F-A1436EB88519}" destId="{77912330-C926-4B6F-90D6-4151E52DBDED}" srcOrd="4" destOrd="0" parTransId="{E9E432AD-560B-44FC-970D-4D306BD6E2F9}" sibTransId="{04C1C160-F3A9-4F50-B276-E20953F47345}"/>
    <dgm:cxn modelId="{35FFFE94-8F7D-4667-AE84-86822E435F81}" srcId="{2BF7E714-6D42-4EBE-8F5F-A1436EB88519}" destId="{FFD178CD-58D2-4B3B-AD47-F70AB10F3C2A}" srcOrd="6" destOrd="0" parTransId="{1DFE725C-52D1-4F79-9FD6-435F032210F7}" sibTransId="{2C09E5FF-0804-4803-8F4A-D2B0DCE887EA}"/>
    <dgm:cxn modelId="{5A641998-42F9-46CF-8A3D-B2B32FCE2F6C}" type="presOf" srcId="{77912330-C926-4B6F-90D6-4151E52DBDED}" destId="{EB4DFABD-8494-4456-97D2-741EE52B3BFC}" srcOrd="0" destOrd="0" presId="urn:microsoft.com/office/officeart/2005/8/layout/default"/>
    <dgm:cxn modelId="{71411E9B-1B61-481F-9C57-AC48BD2ACE08}" srcId="{2BF7E714-6D42-4EBE-8F5F-A1436EB88519}" destId="{EEC127E9-9200-4C7F-B011-D02C1590E51C}" srcOrd="7" destOrd="0" parTransId="{28756C74-0AB3-474D-9879-77B1E6B9C6E5}" sibTransId="{7FC8FE13-EF03-4349-AF60-E3896C5256D2}"/>
    <dgm:cxn modelId="{81AF41A3-96A3-4924-A794-35BD30B95985}" type="presOf" srcId="{92C4BE61-902D-4DDC-9497-6AB65B2EF263}" destId="{26E53DE8-2EF7-4227-9507-0C39B44C4A46}" srcOrd="0" destOrd="0" presId="urn:microsoft.com/office/officeart/2005/8/layout/default"/>
    <dgm:cxn modelId="{902180A9-68C1-4C45-8DCC-202CDAAC289A}" srcId="{2BF7E714-6D42-4EBE-8F5F-A1436EB88519}" destId="{5783BF5E-7E96-4489-996F-96DD81C72346}" srcOrd="5" destOrd="0" parTransId="{6224685C-70B2-44FE-A750-874691A97A2F}" sibTransId="{B661BD41-9381-41AD-B57C-4E1CC40439CE}"/>
    <dgm:cxn modelId="{79266CB2-37BD-4C99-8DA4-4E9A62979917}" srcId="{2BF7E714-6D42-4EBE-8F5F-A1436EB88519}" destId="{7A0C5CBA-580C-411C-95F4-91FC50A5EB7C}" srcOrd="2" destOrd="0" parTransId="{5C549DD3-2072-4326-97C8-F7D0C2822F6E}" sibTransId="{F48253B9-4682-4AEF-97DC-3686A84816B7}"/>
    <dgm:cxn modelId="{1DB819C8-3B57-45EC-A2DA-E83F102FB532}" type="presOf" srcId="{2BF7E714-6D42-4EBE-8F5F-A1436EB88519}" destId="{F9FA363F-A344-4E77-90D9-1F25BB1A5D81}" srcOrd="0" destOrd="0" presId="urn:microsoft.com/office/officeart/2005/8/layout/default"/>
    <dgm:cxn modelId="{DC874ED2-AA83-4BCA-89F4-6622239223DD}" type="presOf" srcId="{7F6AA820-008E-448A-B4D7-EE57E3F4320D}" destId="{8C088B84-2F27-4A19-B3FC-58A074DBCEA0}" srcOrd="0" destOrd="0" presId="urn:microsoft.com/office/officeart/2005/8/layout/default"/>
    <dgm:cxn modelId="{47DFE9D5-7962-402F-9491-9E8F0A309032}" srcId="{2BF7E714-6D42-4EBE-8F5F-A1436EB88519}" destId="{590BFD95-D8A4-4E4E-9997-5DDA51DF979B}" srcOrd="1" destOrd="0" parTransId="{E06CCA6C-7F0A-4D61-B98B-365D8811A359}" sibTransId="{0946C12E-2E9F-421E-BBB7-D242CF0E8CD7}"/>
    <dgm:cxn modelId="{77F364D6-3FE3-45AF-971E-C00C53C37D1E}" srcId="{92C4BE61-902D-4DDC-9497-6AB65B2EF263}" destId="{CF2FA2D4-8DC1-4BD4-99D2-74C44DD758A7}" srcOrd="0" destOrd="0" parTransId="{A03A7BE5-EC11-4779-A9C3-551D2F6BB0B1}" sibTransId="{6E3D30BA-BD07-47CF-BD03-9EF063898D93}"/>
    <dgm:cxn modelId="{5A116FD9-0E9D-45A3-A78C-2CE18A537366}" type="presOf" srcId="{2F639AD2-2C97-421A-979D-D2F404BFE1B0}" destId="{F8E90534-4D60-4CEE-95AE-25DED4937299}" srcOrd="0" destOrd="0" presId="urn:microsoft.com/office/officeart/2005/8/layout/default"/>
    <dgm:cxn modelId="{1CF182E0-58FC-483C-8B6A-FDA2B4B60A8A}" type="presOf" srcId="{F6E8F736-04EA-4565-BE64-CD6B36660EBB}" destId="{CB61637B-7DC1-4E2A-92F5-F909B8700295}" srcOrd="0" destOrd="0" presId="urn:microsoft.com/office/officeart/2005/8/layout/default"/>
    <dgm:cxn modelId="{5C3C35E4-5E47-4286-8F14-FD638B5735DE}" type="presParOf" srcId="{F9FA363F-A344-4E77-90D9-1F25BB1A5D81}" destId="{26E53DE8-2EF7-4227-9507-0C39B44C4A46}" srcOrd="0" destOrd="0" presId="urn:microsoft.com/office/officeart/2005/8/layout/default"/>
    <dgm:cxn modelId="{4640931A-2C27-43EA-BC09-981C60244721}" type="presParOf" srcId="{F9FA363F-A344-4E77-90D9-1F25BB1A5D81}" destId="{316DB82E-3E04-41D9-8A0F-D44CE50BBE11}" srcOrd="1" destOrd="0" presId="urn:microsoft.com/office/officeart/2005/8/layout/default"/>
    <dgm:cxn modelId="{1DB355B1-71B0-4703-800C-5A55DB6BAA7A}" type="presParOf" srcId="{F9FA363F-A344-4E77-90D9-1F25BB1A5D81}" destId="{32647740-1B98-45C9-9BC6-7424DB3AEFD5}" srcOrd="2" destOrd="0" presId="urn:microsoft.com/office/officeart/2005/8/layout/default"/>
    <dgm:cxn modelId="{45281B2F-4941-4129-AB54-157316B95BA2}" type="presParOf" srcId="{F9FA363F-A344-4E77-90D9-1F25BB1A5D81}" destId="{C67D1A09-36E3-4918-85B9-F00846E85B30}" srcOrd="3" destOrd="0" presId="urn:microsoft.com/office/officeart/2005/8/layout/default"/>
    <dgm:cxn modelId="{4E483EE2-8B04-41F0-AEAE-756195E4B444}" type="presParOf" srcId="{F9FA363F-A344-4E77-90D9-1F25BB1A5D81}" destId="{6D652F25-8D2F-40E5-914D-B583D2273DDA}" srcOrd="4" destOrd="0" presId="urn:microsoft.com/office/officeart/2005/8/layout/default"/>
    <dgm:cxn modelId="{94E10100-F709-4234-9E38-D32D2DF91456}" type="presParOf" srcId="{F9FA363F-A344-4E77-90D9-1F25BB1A5D81}" destId="{53D8717E-1D7F-42AA-AEF5-04152E83FA13}" srcOrd="5" destOrd="0" presId="urn:microsoft.com/office/officeart/2005/8/layout/default"/>
    <dgm:cxn modelId="{5D5E825E-1702-4213-883A-C44E7C2DD750}" type="presParOf" srcId="{F9FA363F-A344-4E77-90D9-1F25BB1A5D81}" destId="{8DBBA1E8-1599-4CA3-853E-DC8317E145AD}" srcOrd="6" destOrd="0" presId="urn:microsoft.com/office/officeart/2005/8/layout/default"/>
    <dgm:cxn modelId="{672E186E-EDA2-4B5A-8BBE-658249BD1A71}" type="presParOf" srcId="{F9FA363F-A344-4E77-90D9-1F25BB1A5D81}" destId="{730A545F-2F9D-43BB-8CBC-AE9B8B2887C9}" srcOrd="7" destOrd="0" presId="urn:microsoft.com/office/officeart/2005/8/layout/default"/>
    <dgm:cxn modelId="{EC0DF676-44B5-4B90-8688-4E04920A2E46}" type="presParOf" srcId="{F9FA363F-A344-4E77-90D9-1F25BB1A5D81}" destId="{EB4DFABD-8494-4456-97D2-741EE52B3BFC}" srcOrd="8" destOrd="0" presId="urn:microsoft.com/office/officeart/2005/8/layout/default"/>
    <dgm:cxn modelId="{7CDD110D-7BA6-455D-9A35-1A9BC613F553}" type="presParOf" srcId="{F9FA363F-A344-4E77-90D9-1F25BB1A5D81}" destId="{43406415-EDA3-4E78-B0DA-38A279140F9F}" srcOrd="9" destOrd="0" presId="urn:microsoft.com/office/officeart/2005/8/layout/default"/>
    <dgm:cxn modelId="{7C476818-645B-41A8-9849-637E0F22ADEE}" type="presParOf" srcId="{F9FA363F-A344-4E77-90D9-1F25BB1A5D81}" destId="{2732EAFD-16E0-4218-A371-F68507A2307E}" srcOrd="10" destOrd="0" presId="urn:microsoft.com/office/officeart/2005/8/layout/default"/>
    <dgm:cxn modelId="{C009407F-C573-4877-9139-FE8C481FE93F}" type="presParOf" srcId="{F9FA363F-A344-4E77-90D9-1F25BB1A5D81}" destId="{0B0DB249-1B26-4A4A-8C15-16087C9BD43C}" srcOrd="11" destOrd="0" presId="urn:microsoft.com/office/officeart/2005/8/layout/default"/>
    <dgm:cxn modelId="{ADBA2C5C-1305-490C-A93E-5BF27D360C12}" type="presParOf" srcId="{F9FA363F-A344-4E77-90D9-1F25BB1A5D81}" destId="{7B7BD1C4-65F0-4C4B-8CD8-52B461654639}" srcOrd="12" destOrd="0" presId="urn:microsoft.com/office/officeart/2005/8/layout/default"/>
    <dgm:cxn modelId="{03734323-CBB9-4848-987A-BFEB6500C29B}" type="presParOf" srcId="{F9FA363F-A344-4E77-90D9-1F25BB1A5D81}" destId="{4A675CF3-B58B-4353-962D-397DB2659792}" srcOrd="13" destOrd="0" presId="urn:microsoft.com/office/officeart/2005/8/layout/default"/>
    <dgm:cxn modelId="{20E51054-E289-43E9-BD89-B73C0CE6457D}" type="presParOf" srcId="{F9FA363F-A344-4E77-90D9-1F25BB1A5D81}" destId="{22DF08F4-9F14-4C0F-B796-2683F231974D}" srcOrd="14" destOrd="0" presId="urn:microsoft.com/office/officeart/2005/8/layout/default"/>
    <dgm:cxn modelId="{DDD0A038-1FF7-449B-9845-C86A557265A1}" type="presParOf" srcId="{F9FA363F-A344-4E77-90D9-1F25BB1A5D81}" destId="{B70474BB-0AAF-4641-93AA-2250972AA571}" srcOrd="15" destOrd="0" presId="urn:microsoft.com/office/officeart/2005/8/layout/default"/>
    <dgm:cxn modelId="{91A894A2-57EB-4E9B-892E-07650947C708}" type="presParOf" srcId="{F9FA363F-A344-4E77-90D9-1F25BB1A5D81}" destId="{8C088B84-2F27-4A19-B3FC-58A074DBCEA0}" srcOrd="16" destOrd="0" presId="urn:microsoft.com/office/officeart/2005/8/layout/default"/>
    <dgm:cxn modelId="{A090C9EC-0684-4C9F-8A55-AD6766E12554}" type="presParOf" srcId="{F9FA363F-A344-4E77-90D9-1F25BB1A5D81}" destId="{8F98C374-344B-49D1-8532-20C4CCA334F6}" srcOrd="17" destOrd="0" presId="urn:microsoft.com/office/officeart/2005/8/layout/default"/>
    <dgm:cxn modelId="{97F3817B-61A1-4D4A-9220-3F89F35AFAA7}" type="presParOf" srcId="{F9FA363F-A344-4E77-90D9-1F25BB1A5D81}" destId="{CB61637B-7DC1-4E2A-92F5-F909B8700295}" srcOrd="18" destOrd="0" presId="urn:microsoft.com/office/officeart/2005/8/layout/default"/>
    <dgm:cxn modelId="{770FC5EB-43B7-460D-B8E4-126174E0B74F}" type="presParOf" srcId="{F9FA363F-A344-4E77-90D9-1F25BB1A5D81}" destId="{5FB9ECD3-6711-4FDA-95C2-3012534CC9A4}" srcOrd="19" destOrd="0" presId="urn:microsoft.com/office/officeart/2005/8/layout/default"/>
    <dgm:cxn modelId="{B4BB7780-1C7E-4242-BCD8-E1A77C759C3A}" type="presParOf" srcId="{F9FA363F-A344-4E77-90D9-1F25BB1A5D81}" destId="{F8E90534-4D60-4CEE-95AE-25DED4937299}"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F7E714-6D42-4EBE-8F5F-A1436EB88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C4BE61-902D-4DDC-9497-6AB65B2EF263}">
      <dgm:prSet/>
      <dgm:spPr/>
      <dgm:t>
        <a:bodyPr/>
        <a:lstStyle/>
        <a:p>
          <a:r>
            <a:rPr lang="en-US" b="1" dirty="0"/>
            <a:t>DQL (Retrieving Data)</a:t>
          </a:r>
          <a:endParaRPr lang="en-US" dirty="0"/>
        </a:p>
      </dgm:t>
    </dgm:pt>
    <dgm:pt modelId="{105D9C22-6B96-4C0C-B039-A7F563D13550}" type="parTrans" cxnId="{02031F45-BE20-40D0-89B4-022122439771}">
      <dgm:prSet/>
      <dgm:spPr/>
      <dgm:t>
        <a:bodyPr/>
        <a:lstStyle/>
        <a:p>
          <a:endParaRPr lang="en-US"/>
        </a:p>
      </dgm:t>
    </dgm:pt>
    <dgm:pt modelId="{247D5D05-A378-489C-AC53-E7109BA9084F}" type="sibTrans" cxnId="{02031F45-BE20-40D0-89B4-022122439771}">
      <dgm:prSet/>
      <dgm:spPr/>
      <dgm:t>
        <a:bodyPr/>
        <a:lstStyle/>
        <a:p>
          <a:endParaRPr lang="en-US"/>
        </a:p>
      </dgm:t>
    </dgm:pt>
    <dgm:pt modelId="{CF2FA2D4-8DC1-4BD4-99D2-74C44DD758A7}">
      <dgm:prSet/>
      <dgm:spPr/>
      <dgm:t>
        <a:bodyPr/>
        <a:lstStyle/>
        <a:p>
          <a:r>
            <a:rPr lang="en-US" dirty="0"/>
            <a:t>SELECT</a:t>
          </a:r>
          <a:r>
            <a:rPr lang="en-US" dirty="0">
              <a:latin typeface="+mn-lt"/>
            </a:rPr>
            <a:t>: </a:t>
          </a:r>
          <a:r>
            <a:rPr lang="en-US" spc="-35" dirty="0">
              <a:solidFill>
                <a:srgbClr val="E5E0DF"/>
              </a:solidFill>
              <a:latin typeface="+mn-lt"/>
              <a:ea typeface="Inter" pitchFamily="34" charset="-122"/>
              <a:cs typeface="Inter" pitchFamily="34" charset="-120"/>
            </a:rPr>
            <a:t>Retrieves data from a table.</a:t>
          </a:r>
          <a:endParaRPr lang="en-US" dirty="0">
            <a:latin typeface="+mn-lt"/>
          </a:endParaRPr>
        </a:p>
      </dgm:t>
    </dgm:pt>
    <dgm:pt modelId="{A03A7BE5-EC11-4779-A9C3-551D2F6BB0B1}" type="parTrans" cxnId="{77F364D6-3FE3-45AF-971E-C00C53C37D1E}">
      <dgm:prSet/>
      <dgm:spPr/>
      <dgm:t>
        <a:bodyPr/>
        <a:lstStyle/>
        <a:p>
          <a:endParaRPr lang="en-US"/>
        </a:p>
      </dgm:t>
    </dgm:pt>
    <dgm:pt modelId="{6E3D30BA-BD07-47CF-BD03-9EF063898D93}" type="sibTrans" cxnId="{77F364D6-3FE3-45AF-971E-C00C53C37D1E}">
      <dgm:prSet/>
      <dgm:spPr/>
      <dgm:t>
        <a:bodyPr/>
        <a:lstStyle/>
        <a:p>
          <a:endParaRPr lang="en-US"/>
        </a:p>
      </dgm:t>
    </dgm:pt>
    <dgm:pt modelId="{7A0C5CBA-580C-411C-95F4-91FC50A5EB7C}">
      <dgm:prSet/>
      <dgm:spPr/>
      <dgm:t>
        <a:bodyPr/>
        <a:lstStyle/>
        <a:p>
          <a:r>
            <a:rPr lang="en-US" dirty="0"/>
            <a:t>2. WHERE: </a:t>
          </a:r>
          <a:r>
            <a:rPr lang="en-US" spc="-35" dirty="0">
              <a:solidFill>
                <a:srgbClr val="E5E0DF"/>
              </a:solidFill>
              <a:latin typeface="+mn-lt"/>
              <a:ea typeface="Inter" pitchFamily="34" charset="-122"/>
              <a:cs typeface="Inter" pitchFamily="34" charset="-120"/>
            </a:rPr>
            <a:t>Filters rows based on conditions</a:t>
          </a:r>
          <a:endParaRPr lang="en-US" dirty="0">
            <a:latin typeface="+mn-lt"/>
          </a:endParaRPr>
        </a:p>
      </dgm:t>
    </dgm:pt>
    <dgm:pt modelId="{5C549DD3-2072-4326-97C8-F7D0C2822F6E}" type="parTrans" cxnId="{79266CB2-37BD-4C99-8DA4-4E9A62979917}">
      <dgm:prSet/>
      <dgm:spPr/>
      <dgm:t>
        <a:bodyPr/>
        <a:lstStyle/>
        <a:p>
          <a:endParaRPr lang="en-US"/>
        </a:p>
      </dgm:t>
    </dgm:pt>
    <dgm:pt modelId="{F48253B9-4682-4AEF-97DC-3686A84816B7}" type="sibTrans" cxnId="{79266CB2-37BD-4C99-8DA4-4E9A62979917}">
      <dgm:prSet/>
      <dgm:spPr/>
      <dgm:t>
        <a:bodyPr/>
        <a:lstStyle/>
        <a:p>
          <a:endParaRPr lang="en-US"/>
        </a:p>
      </dgm:t>
    </dgm:pt>
    <dgm:pt modelId="{77912330-C926-4B6F-90D6-4151E52DBDED}">
      <dgm:prSet/>
      <dgm:spPr/>
      <dgm:t>
        <a:bodyPr/>
        <a:lstStyle/>
        <a:p>
          <a:r>
            <a:rPr lang="en-US" dirty="0"/>
            <a:t>3. FROM: </a:t>
          </a:r>
          <a:r>
            <a:rPr lang="en-US" spc="-35" dirty="0">
              <a:solidFill>
                <a:srgbClr val="E5E0DF"/>
              </a:solidFill>
              <a:latin typeface="+mn-lt"/>
              <a:ea typeface="Inter" pitchFamily="34" charset="-122"/>
              <a:cs typeface="Inter" pitchFamily="34" charset="-120"/>
            </a:rPr>
            <a:t>Specifies the table(s) to query.</a:t>
          </a:r>
          <a:endParaRPr lang="en-US" dirty="0">
            <a:latin typeface="+mn-lt"/>
          </a:endParaRPr>
        </a:p>
      </dgm:t>
    </dgm:pt>
    <dgm:pt modelId="{E9E432AD-560B-44FC-970D-4D306BD6E2F9}" type="parTrans" cxnId="{42C8C193-F3B4-4B73-A56D-AC966A1A3FB8}">
      <dgm:prSet/>
      <dgm:spPr/>
      <dgm:t>
        <a:bodyPr/>
        <a:lstStyle/>
        <a:p>
          <a:endParaRPr lang="en-US"/>
        </a:p>
      </dgm:t>
    </dgm:pt>
    <dgm:pt modelId="{04C1C160-F3A9-4F50-B276-E20953F47345}" type="sibTrans" cxnId="{42C8C193-F3B4-4B73-A56D-AC966A1A3FB8}">
      <dgm:prSet/>
      <dgm:spPr/>
      <dgm:t>
        <a:bodyPr/>
        <a:lstStyle/>
        <a:p>
          <a:endParaRPr lang="en-US"/>
        </a:p>
      </dgm:t>
    </dgm:pt>
    <dgm:pt modelId="{FFD178CD-58D2-4B3B-AD47-F70AB10F3C2A}">
      <dgm:prSet/>
      <dgm:spPr/>
      <dgm:t>
        <a:bodyPr/>
        <a:lstStyle/>
        <a:p>
          <a:r>
            <a:rPr lang="en-US" i="1" dirty="0"/>
            <a:t>ORDERBY :</a:t>
          </a:r>
          <a:r>
            <a:rPr lang="en-US" spc="-35" dirty="0">
              <a:solidFill>
                <a:srgbClr val="E5E0DF"/>
              </a:solidFill>
              <a:latin typeface="+mn-lt"/>
              <a:ea typeface="Inter" pitchFamily="34" charset="-122"/>
              <a:cs typeface="Inter" pitchFamily="34" charset="-120"/>
            </a:rPr>
            <a:t>Sorts the results in ascending or descending order.</a:t>
          </a:r>
          <a:endParaRPr lang="en-US" dirty="0">
            <a:latin typeface="+mn-lt"/>
          </a:endParaRPr>
        </a:p>
      </dgm:t>
    </dgm:pt>
    <dgm:pt modelId="{1DFE725C-52D1-4F79-9FD6-435F032210F7}" type="parTrans" cxnId="{35FFFE94-8F7D-4667-AE84-86822E435F81}">
      <dgm:prSet/>
      <dgm:spPr/>
      <dgm:t>
        <a:bodyPr/>
        <a:lstStyle/>
        <a:p>
          <a:endParaRPr lang="en-US"/>
        </a:p>
      </dgm:t>
    </dgm:pt>
    <dgm:pt modelId="{2C09E5FF-0804-4803-8F4A-D2B0DCE887EA}" type="sibTrans" cxnId="{35FFFE94-8F7D-4667-AE84-86822E435F81}">
      <dgm:prSet/>
      <dgm:spPr/>
      <dgm:t>
        <a:bodyPr/>
        <a:lstStyle/>
        <a:p>
          <a:endParaRPr lang="en-US"/>
        </a:p>
      </dgm:t>
    </dgm:pt>
    <dgm:pt modelId="{2FDA9E11-6105-4BB9-9318-F1ECB6FBB12D}">
      <dgm:prSet/>
      <dgm:spPr/>
      <dgm:t>
        <a:bodyPr/>
        <a:lstStyle/>
        <a:p>
          <a:r>
            <a:rPr lang="en-US">
              <a:solidFill>
                <a:schemeClr val="bg2"/>
              </a:solidFill>
            </a:rPr>
            <a:t>SELECT name, salary FROM employees WHERE department_id = 2;</a:t>
          </a:r>
          <a:endParaRPr lang="en-US" dirty="0">
            <a:solidFill>
              <a:schemeClr val="bg2"/>
            </a:solidFill>
          </a:endParaRPr>
        </a:p>
      </dgm:t>
    </dgm:pt>
    <dgm:pt modelId="{F84778CF-6F41-4DD3-97C6-44680F3DAB29}" type="parTrans" cxnId="{E963A25D-ABB3-475C-9DBE-5A6DA24148F8}">
      <dgm:prSet/>
      <dgm:spPr/>
      <dgm:t>
        <a:bodyPr/>
        <a:lstStyle/>
        <a:p>
          <a:endParaRPr lang="en-US"/>
        </a:p>
      </dgm:t>
    </dgm:pt>
    <dgm:pt modelId="{926CF8C7-7249-41EE-ABD5-A400888DADF0}" type="sibTrans" cxnId="{E963A25D-ABB3-475C-9DBE-5A6DA24148F8}">
      <dgm:prSet/>
      <dgm:spPr/>
      <dgm:t>
        <a:bodyPr/>
        <a:lstStyle/>
        <a:p>
          <a:endParaRPr lang="en-US"/>
        </a:p>
      </dgm:t>
    </dgm:pt>
    <dgm:pt modelId="{F9FA363F-A344-4E77-90D9-1F25BB1A5D81}" type="pres">
      <dgm:prSet presAssocID="{2BF7E714-6D42-4EBE-8F5F-A1436EB88519}" presName="diagram" presStyleCnt="0">
        <dgm:presLayoutVars>
          <dgm:dir/>
          <dgm:resizeHandles val="exact"/>
        </dgm:presLayoutVars>
      </dgm:prSet>
      <dgm:spPr/>
    </dgm:pt>
    <dgm:pt modelId="{26E53DE8-2EF7-4227-9507-0C39B44C4A46}" type="pres">
      <dgm:prSet presAssocID="{92C4BE61-902D-4DDC-9497-6AB65B2EF263}" presName="node" presStyleLbl="node1" presStyleIdx="0" presStyleCnt="5">
        <dgm:presLayoutVars>
          <dgm:bulletEnabled val="1"/>
        </dgm:presLayoutVars>
      </dgm:prSet>
      <dgm:spPr/>
    </dgm:pt>
    <dgm:pt modelId="{316DB82E-3E04-41D9-8A0F-D44CE50BBE11}" type="pres">
      <dgm:prSet presAssocID="{247D5D05-A378-489C-AC53-E7109BA9084F}" presName="sibTrans" presStyleCnt="0"/>
      <dgm:spPr/>
    </dgm:pt>
    <dgm:pt modelId="{A9ACBDF2-FA99-4DAA-B92A-64331379AAC4}" type="pres">
      <dgm:prSet presAssocID="{2FDA9E11-6105-4BB9-9318-F1ECB6FBB12D}" presName="node" presStyleLbl="node1" presStyleIdx="1" presStyleCnt="5">
        <dgm:presLayoutVars>
          <dgm:bulletEnabled val="1"/>
        </dgm:presLayoutVars>
      </dgm:prSet>
      <dgm:spPr/>
    </dgm:pt>
    <dgm:pt modelId="{F511B4F0-1D33-4F2C-B116-8DE3BBB1639D}" type="pres">
      <dgm:prSet presAssocID="{926CF8C7-7249-41EE-ABD5-A400888DADF0}" presName="sibTrans" presStyleCnt="0"/>
      <dgm:spPr/>
    </dgm:pt>
    <dgm:pt modelId="{6D652F25-8D2F-40E5-914D-B583D2273DDA}" type="pres">
      <dgm:prSet presAssocID="{7A0C5CBA-580C-411C-95F4-91FC50A5EB7C}" presName="node" presStyleLbl="node1" presStyleIdx="2" presStyleCnt="5">
        <dgm:presLayoutVars>
          <dgm:bulletEnabled val="1"/>
        </dgm:presLayoutVars>
      </dgm:prSet>
      <dgm:spPr/>
    </dgm:pt>
    <dgm:pt modelId="{53D8717E-1D7F-42AA-AEF5-04152E83FA13}" type="pres">
      <dgm:prSet presAssocID="{F48253B9-4682-4AEF-97DC-3686A84816B7}" presName="sibTrans" presStyleCnt="0"/>
      <dgm:spPr/>
    </dgm:pt>
    <dgm:pt modelId="{EB4DFABD-8494-4456-97D2-741EE52B3BFC}" type="pres">
      <dgm:prSet presAssocID="{77912330-C926-4B6F-90D6-4151E52DBDED}" presName="node" presStyleLbl="node1" presStyleIdx="3" presStyleCnt="5">
        <dgm:presLayoutVars>
          <dgm:bulletEnabled val="1"/>
        </dgm:presLayoutVars>
      </dgm:prSet>
      <dgm:spPr/>
    </dgm:pt>
    <dgm:pt modelId="{43406415-EDA3-4E78-B0DA-38A279140F9F}" type="pres">
      <dgm:prSet presAssocID="{04C1C160-F3A9-4F50-B276-E20953F47345}" presName="sibTrans" presStyleCnt="0"/>
      <dgm:spPr/>
    </dgm:pt>
    <dgm:pt modelId="{7B7BD1C4-65F0-4C4B-8CD8-52B461654639}" type="pres">
      <dgm:prSet presAssocID="{FFD178CD-58D2-4B3B-AD47-F70AB10F3C2A}" presName="node" presStyleLbl="node1" presStyleIdx="4" presStyleCnt="5">
        <dgm:presLayoutVars>
          <dgm:bulletEnabled val="1"/>
        </dgm:presLayoutVars>
      </dgm:prSet>
      <dgm:spPr/>
    </dgm:pt>
  </dgm:ptLst>
  <dgm:cxnLst>
    <dgm:cxn modelId="{B3225A01-6FC4-42D2-A9A1-91609F1B4D5E}" type="presOf" srcId="{FFD178CD-58D2-4B3B-AD47-F70AB10F3C2A}" destId="{7B7BD1C4-65F0-4C4B-8CD8-52B461654639}" srcOrd="0" destOrd="0" presId="urn:microsoft.com/office/officeart/2005/8/layout/default"/>
    <dgm:cxn modelId="{DC1EE93F-5897-47AF-89ED-9F6F0C3AF17E}" type="presOf" srcId="{CF2FA2D4-8DC1-4BD4-99D2-74C44DD758A7}" destId="{26E53DE8-2EF7-4227-9507-0C39B44C4A46}" srcOrd="0" destOrd="1" presId="urn:microsoft.com/office/officeart/2005/8/layout/default"/>
    <dgm:cxn modelId="{E963A25D-ABB3-475C-9DBE-5A6DA24148F8}" srcId="{2BF7E714-6D42-4EBE-8F5F-A1436EB88519}" destId="{2FDA9E11-6105-4BB9-9318-F1ECB6FBB12D}" srcOrd="1" destOrd="0" parTransId="{F84778CF-6F41-4DD3-97C6-44680F3DAB29}" sibTransId="{926CF8C7-7249-41EE-ABD5-A400888DADF0}"/>
    <dgm:cxn modelId="{02031F45-BE20-40D0-89B4-022122439771}" srcId="{2BF7E714-6D42-4EBE-8F5F-A1436EB88519}" destId="{92C4BE61-902D-4DDC-9497-6AB65B2EF263}" srcOrd="0" destOrd="0" parTransId="{105D9C22-6B96-4C0C-B039-A7F563D13550}" sibTransId="{247D5D05-A378-489C-AC53-E7109BA9084F}"/>
    <dgm:cxn modelId="{C31FA98A-ED85-43BA-87BD-7395B16847A9}" type="presOf" srcId="{7A0C5CBA-580C-411C-95F4-91FC50A5EB7C}" destId="{6D652F25-8D2F-40E5-914D-B583D2273DDA}" srcOrd="0" destOrd="0" presId="urn:microsoft.com/office/officeart/2005/8/layout/default"/>
    <dgm:cxn modelId="{42C8C193-F3B4-4B73-A56D-AC966A1A3FB8}" srcId="{2BF7E714-6D42-4EBE-8F5F-A1436EB88519}" destId="{77912330-C926-4B6F-90D6-4151E52DBDED}" srcOrd="3" destOrd="0" parTransId="{E9E432AD-560B-44FC-970D-4D306BD6E2F9}" sibTransId="{04C1C160-F3A9-4F50-B276-E20953F47345}"/>
    <dgm:cxn modelId="{35FFFE94-8F7D-4667-AE84-86822E435F81}" srcId="{2BF7E714-6D42-4EBE-8F5F-A1436EB88519}" destId="{FFD178CD-58D2-4B3B-AD47-F70AB10F3C2A}" srcOrd="4" destOrd="0" parTransId="{1DFE725C-52D1-4F79-9FD6-435F032210F7}" sibTransId="{2C09E5FF-0804-4803-8F4A-D2B0DCE887EA}"/>
    <dgm:cxn modelId="{5A641998-42F9-46CF-8A3D-B2B32FCE2F6C}" type="presOf" srcId="{77912330-C926-4B6F-90D6-4151E52DBDED}" destId="{EB4DFABD-8494-4456-97D2-741EE52B3BFC}" srcOrd="0" destOrd="0" presId="urn:microsoft.com/office/officeart/2005/8/layout/default"/>
    <dgm:cxn modelId="{81AF41A3-96A3-4924-A794-35BD30B95985}" type="presOf" srcId="{92C4BE61-902D-4DDC-9497-6AB65B2EF263}" destId="{26E53DE8-2EF7-4227-9507-0C39B44C4A46}" srcOrd="0" destOrd="0" presId="urn:microsoft.com/office/officeart/2005/8/layout/default"/>
    <dgm:cxn modelId="{79266CB2-37BD-4C99-8DA4-4E9A62979917}" srcId="{2BF7E714-6D42-4EBE-8F5F-A1436EB88519}" destId="{7A0C5CBA-580C-411C-95F4-91FC50A5EB7C}" srcOrd="2" destOrd="0" parTransId="{5C549DD3-2072-4326-97C8-F7D0C2822F6E}" sibTransId="{F48253B9-4682-4AEF-97DC-3686A84816B7}"/>
    <dgm:cxn modelId="{1DB819C8-3B57-45EC-A2DA-E83F102FB532}" type="presOf" srcId="{2BF7E714-6D42-4EBE-8F5F-A1436EB88519}" destId="{F9FA363F-A344-4E77-90D9-1F25BB1A5D81}" srcOrd="0" destOrd="0" presId="urn:microsoft.com/office/officeart/2005/8/layout/default"/>
    <dgm:cxn modelId="{77F364D6-3FE3-45AF-971E-C00C53C37D1E}" srcId="{92C4BE61-902D-4DDC-9497-6AB65B2EF263}" destId="{CF2FA2D4-8DC1-4BD4-99D2-74C44DD758A7}" srcOrd="0" destOrd="0" parTransId="{A03A7BE5-EC11-4779-A9C3-551D2F6BB0B1}" sibTransId="{6E3D30BA-BD07-47CF-BD03-9EF063898D93}"/>
    <dgm:cxn modelId="{F364F4F9-8776-42AB-9303-0BA06EA0281A}" type="presOf" srcId="{2FDA9E11-6105-4BB9-9318-F1ECB6FBB12D}" destId="{A9ACBDF2-FA99-4DAA-B92A-64331379AAC4}" srcOrd="0" destOrd="0" presId="urn:microsoft.com/office/officeart/2005/8/layout/default"/>
    <dgm:cxn modelId="{5C3C35E4-5E47-4286-8F14-FD638B5735DE}" type="presParOf" srcId="{F9FA363F-A344-4E77-90D9-1F25BB1A5D81}" destId="{26E53DE8-2EF7-4227-9507-0C39B44C4A46}" srcOrd="0" destOrd="0" presId="urn:microsoft.com/office/officeart/2005/8/layout/default"/>
    <dgm:cxn modelId="{4640931A-2C27-43EA-BC09-981C60244721}" type="presParOf" srcId="{F9FA363F-A344-4E77-90D9-1F25BB1A5D81}" destId="{316DB82E-3E04-41D9-8A0F-D44CE50BBE11}" srcOrd="1" destOrd="0" presId="urn:microsoft.com/office/officeart/2005/8/layout/default"/>
    <dgm:cxn modelId="{3E03AD87-ABD9-4224-8479-748E65440232}" type="presParOf" srcId="{F9FA363F-A344-4E77-90D9-1F25BB1A5D81}" destId="{A9ACBDF2-FA99-4DAA-B92A-64331379AAC4}" srcOrd="2" destOrd="0" presId="urn:microsoft.com/office/officeart/2005/8/layout/default"/>
    <dgm:cxn modelId="{DFBEF067-6CF3-4EDC-9ED8-3FD481FBA7B5}" type="presParOf" srcId="{F9FA363F-A344-4E77-90D9-1F25BB1A5D81}" destId="{F511B4F0-1D33-4F2C-B116-8DE3BBB1639D}" srcOrd="3" destOrd="0" presId="urn:microsoft.com/office/officeart/2005/8/layout/default"/>
    <dgm:cxn modelId="{4E483EE2-8B04-41F0-AEAE-756195E4B444}" type="presParOf" srcId="{F9FA363F-A344-4E77-90D9-1F25BB1A5D81}" destId="{6D652F25-8D2F-40E5-914D-B583D2273DDA}" srcOrd="4" destOrd="0" presId="urn:microsoft.com/office/officeart/2005/8/layout/default"/>
    <dgm:cxn modelId="{94E10100-F709-4234-9E38-D32D2DF91456}" type="presParOf" srcId="{F9FA363F-A344-4E77-90D9-1F25BB1A5D81}" destId="{53D8717E-1D7F-42AA-AEF5-04152E83FA13}" srcOrd="5" destOrd="0" presId="urn:microsoft.com/office/officeart/2005/8/layout/default"/>
    <dgm:cxn modelId="{EC0DF676-44B5-4B90-8688-4E04920A2E46}" type="presParOf" srcId="{F9FA363F-A344-4E77-90D9-1F25BB1A5D81}" destId="{EB4DFABD-8494-4456-97D2-741EE52B3BFC}" srcOrd="6" destOrd="0" presId="urn:microsoft.com/office/officeart/2005/8/layout/default"/>
    <dgm:cxn modelId="{7CDD110D-7BA6-455D-9A35-1A9BC613F553}" type="presParOf" srcId="{F9FA363F-A344-4E77-90D9-1F25BB1A5D81}" destId="{43406415-EDA3-4E78-B0DA-38A279140F9F}" srcOrd="7" destOrd="0" presId="urn:microsoft.com/office/officeart/2005/8/layout/default"/>
    <dgm:cxn modelId="{ADBA2C5C-1305-490C-A93E-5BF27D360C12}" type="presParOf" srcId="{F9FA363F-A344-4E77-90D9-1F25BB1A5D81}" destId="{7B7BD1C4-65F0-4C4B-8CD8-52B46165463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6707D5-E6E3-47B0-89AD-595D44AC7F7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D7DA025-5D55-4F6F-B08B-FC04C2006E7E}">
      <dgm:prSet custT="1"/>
      <dgm:spPr/>
      <dgm:t>
        <a:bodyPr/>
        <a:lstStyle/>
        <a:p>
          <a:r>
            <a:rPr lang="en-US" sz="1000" b="0" dirty="0">
              <a:latin typeface="Times New Roman" panose="02020603050405020304" pitchFamily="18" charset="0"/>
              <a:cs typeface="Times New Roman" panose="02020603050405020304" pitchFamily="18" charset="0"/>
            </a:rPr>
            <a:t>SQL aggregate functions calculate values on a set of data. They are used for summarizing and aggregating large volumes of data. Here are the most commonly used aggregate functions</a:t>
          </a:r>
          <a:r>
            <a:rPr lang="en-US" sz="900" b="1" dirty="0"/>
            <a:t>:</a:t>
          </a:r>
        </a:p>
      </dgm:t>
    </dgm:pt>
    <dgm:pt modelId="{93B593A7-F9E3-40EA-A2EF-9D00BA1EB0F8}" type="parTrans" cxnId="{2D8A106B-FCA9-4BE3-9408-9ECC99F4A5F4}">
      <dgm:prSet/>
      <dgm:spPr/>
      <dgm:t>
        <a:bodyPr/>
        <a:lstStyle/>
        <a:p>
          <a:endParaRPr lang="en-US"/>
        </a:p>
      </dgm:t>
    </dgm:pt>
    <dgm:pt modelId="{E3B663BF-33D1-47E9-810C-F28E27C8DB8D}" type="sibTrans" cxnId="{2D8A106B-FCA9-4BE3-9408-9ECC99F4A5F4}">
      <dgm:prSet/>
      <dgm:spPr/>
      <dgm:t>
        <a:bodyPr/>
        <a:lstStyle/>
        <a:p>
          <a:endParaRPr lang="en-US"/>
        </a:p>
      </dgm:t>
    </dgm:pt>
    <dgm:pt modelId="{C2ACA2CB-51FC-4DEF-93E0-7A8B3B9E8E5F}">
      <dgm:prSet/>
      <dgm:spPr/>
      <dgm:t>
        <a:bodyPr/>
        <a:lstStyle/>
        <a:p>
          <a:r>
            <a:rPr lang="en-US" dirty="0">
              <a:latin typeface="Times New Roman" panose="02020603050405020304" pitchFamily="18" charset="0"/>
              <a:cs typeface="Times New Roman" panose="02020603050405020304" pitchFamily="18" charset="0"/>
            </a:rPr>
            <a:t>COUNT(): Returns the total number of values </a:t>
          </a:r>
          <a:r>
            <a:rPr lang="en-US" b="1" dirty="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field.Example</a:t>
          </a:r>
          <a:r>
            <a:rPr lang="en-US" dirty="0">
              <a:latin typeface="Times New Roman" panose="02020603050405020304" pitchFamily="18" charset="0"/>
              <a:cs typeface="Times New Roman" panose="02020603050405020304" pitchFamily="18" charset="0"/>
            </a:rPr>
            <a:t>: </a:t>
          </a:r>
        </a:p>
      </dgm:t>
    </dgm:pt>
    <dgm:pt modelId="{BA261699-E1EA-425A-B936-5303E761ECF9}" type="parTrans" cxnId="{92EC18A1-5673-43C8-9B1D-13FD13666A69}">
      <dgm:prSet/>
      <dgm:spPr/>
      <dgm:t>
        <a:bodyPr/>
        <a:lstStyle/>
        <a:p>
          <a:endParaRPr lang="en-US"/>
        </a:p>
      </dgm:t>
    </dgm:pt>
    <dgm:pt modelId="{2516AF16-5A8E-44A7-82A9-EB8FE1377D64}" type="sibTrans" cxnId="{92EC18A1-5673-43C8-9B1D-13FD13666A69}">
      <dgm:prSet/>
      <dgm:spPr/>
      <dgm:t>
        <a:bodyPr/>
        <a:lstStyle/>
        <a:p>
          <a:endParaRPr lang="en-US"/>
        </a:p>
      </dgm:t>
    </dgm:pt>
    <dgm:pt modelId="{7EBCB785-6970-4C0D-9F52-9E0D1DAC581A}">
      <dgm:prSet/>
      <dgm:spPr/>
      <dgm:t>
        <a:bodyPr/>
        <a:lstStyle/>
        <a:p>
          <a:r>
            <a:rPr lang="en-US" dirty="0">
              <a:latin typeface="Times New Roman" panose="02020603050405020304" pitchFamily="18" charset="0"/>
              <a:cs typeface="Times New Roman" panose="02020603050405020304" pitchFamily="18" charset="0"/>
            </a:rPr>
            <a:t>Count the number of employees in the Employees table.</a:t>
          </a:r>
        </a:p>
      </dgm:t>
    </dgm:pt>
    <dgm:pt modelId="{7F8F82DB-CD05-454F-AE8C-7A0B48E5711E}" type="parTrans" cxnId="{8591C5DA-CCC0-461B-BA23-FAFB81DDAB11}">
      <dgm:prSet/>
      <dgm:spPr/>
      <dgm:t>
        <a:bodyPr/>
        <a:lstStyle/>
        <a:p>
          <a:endParaRPr lang="en-US"/>
        </a:p>
      </dgm:t>
    </dgm:pt>
    <dgm:pt modelId="{F17643D8-CDCB-4155-90E4-80FE0BF3315F}" type="sibTrans" cxnId="{8591C5DA-CCC0-461B-BA23-FAFB81DDAB11}">
      <dgm:prSet/>
      <dgm:spPr/>
      <dgm:t>
        <a:bodyPr/>
        <a:lstStyle/>
        <a:p>
          <a:endParaRPr lang="en-US"/>
        </a:p>
      </dgm:t>
    </dgm:pt>
    <dgm:pt modelId="{6A5F9D4C-FF82-4A6F-93F9-F4E1172F83FE}">
      <dgm:prSet/>
      <dgm:spPr/>
      <dgm:t>
        <a:bodyPr/>
        <a:lstStyle/>
        <a:p>
          <a:r>
            <a:rPr lang="en-US" dirty="0">
              <a:latin typeface="Times New Roman" panose="02020603050405020304" pitchFamily="18" charset="0"/>
              <a:cs typeface="Times New Roman" panose="02020603050405020304" pitchFamily="18" charset="0"/>
            </a:rPr>
            <a:t>SELECT COUNT(EmployeeID) AS </a:t>
          </a:r>
          <a:r>
            <a:rPr lang="en-US" dirty="0" err="1">
              <a:latin typeface="Times New Roman" panose="02020603050405020304" pitchFamily="18" charset="0"/>
              <a:cs typeface="Times New Roman" panose="02020603050405020304" pitchFamily="18" charset="0"/>
            </a:rPr>
            <a:t>TotalEmployees</a:t>
          </a:r>
          <a:r>
            <a:rPr lang="en-US" dirty="0">
              <a:latin typeface="Times New Roman" panose="02020603050405020304" pitchFamily="18" charset="0"/>
              <a:cs typeface="Times New Roman" panose="02020603050405020304" pitchFamily="18" charset="0"/>
            </a:rPr>
            <a:t> FROM Employees;</a:t>
          </a:r>
        </a:p>
      </dgm:t>
    </dgm:pt>
    <dgm:pt modelId="{807E74B8-F4F0-438C-839E-D72C70D86332}" type="parTrans" cxnId="{79A27EAD-1DF7-4F18-992C-464287442CAE}">
      <dgm:prSet/>
      <dgm:spPr/>
      <dgm:t>
        <a:bodyPr/>
        <a:lstStyle/>
        <a:p>
          <a:endParaRPr lang="en-US"/>
        </a:p>
      </dgm:t>
    </dgm:pt>
    <dgm:pt modelId="{B5037DBA-06E2-4087-9D3E-F34A2BF2087B}" type="sibTrans" cxnId="{79A27EAD-1DF7-4F18-992C-464287442CAE}">
      <dgm:prSet/>
      <dgm:spPr/>
      <dgm:t>
        <a:bodyPr/>
        <a:lstStyle/>
        <a:p>
          <a:endParaRPr lang="en-US"/>
        </a:p>
      </dgm:t>
    </dgm:pt>
    <dgm:pt modelId="{86E48336-B78F-4235-8CBA-FB21DB523A18}">
      <dgm:prSet/>
      <dgm:spPr/>
      <dgm:t>
        <a:bodyPr/>
        <a:lstStyle/>
        <a:p>
          <a:r>
            <a:rPr lang="en-US" dirty="0">
              <a:latin typeface="Times New Roman" panose="02020603050405020304" pitchFamily="18" charset="0"/>
              <a:cs typeface="Times New Roman" panose="02020603050405020304" pitchFamily="18" charset="0"/>
            </a:rPr>
            <a:t>2. SUM(): Adds together all values in a </a:t>
          </a:r>
          <a:r>
            <a:rPr lang="en-US" dirty="0" err="1">
              <a:latin typeface="Times New Roman" panose="02020603050405020304" pitchFamily="18" charset="0"/>
              <a:cs typeface="Times New Roman" panose="02020603050405020304" pitchFamily="18" charset="0"/>
            </a:rPr>
            <a:t>column.Example</a:t>
          </a:r>
          <a:r>
            <a:rPr lang="en-US" dirty="0">
              <a:latin typeface="Times New Roman" panose="02020603050405020304" pitchFamily="18" charset="0"/>
              <a:cs typeface="Times New Roman" panose="02020603050405020304" pitchFamily="18" charset="0"/>
            </a:rPr>
            <a:t>: Calculate the total salaries of all employees</a:t>
          </a:r>
          <a:r>
            <a:rPr lang="en-US" dirty="0"/>
            <a:t>.</a:t>
          </a:r>
        </a:p>
      </dgm:t>
    </dgm:pt>
    <dgm:pt modelId="{3C8F7A48-47D9-42C9-A882-7CBCEB68E4F8}" type="parTrans" cxnId="{889C8B41-8205-45D2-9B23-CB2F746275D7}">
      <dgm:prSet/>
      <dgm:spPr/>
      <dgm:t>
        <a:bodyPr/>
        <a:lstStyle/>
        <a:p>
          <a:endParaRPr lang="en-US"/>
        </a:p>
      </dgm:t>
    </dgm:pt>
    <dgm:pt modelId="{1A314DC1-045B-4727-892F-79E7514D2406}" type="sibTrans" cxnId="{889C8B41-8205-45D2-9B23-CB2F746275D7}">
      <dgm:prSet/>
      <dgm:spPr/>
      <dgm:t>
        <a:bodyPr/>
        <a:lstStyle/>
        <a:p>
          <a:endParaRPr lang="en-US"/>
        </a:p>
      </dgm:t>
    </dgm:pt>
    <dgm:pt modelId="{021F62FE-C9ED-4D5E-A82F-5C090DF47AD3}">
      <dgm:prSet/>
      <dgm:spPr/>
      <dgm:t>
        <a:bodyPr/>
        <a:lstStyle/>
        <a:p>
          <a:r>
            <a:rPr lang="en-US" dirty="0">
              <a:latin typeface="Times New Roman" panose="02020603050405020304" pitchFamily="18" charset="0"/>
              <a:cs typeface="Times New Roman" panose="02020603050405020304" pitchFamily="18" charset="0"/>
            </a:rPr>
            <a:t>SELECT SUM(Salary) AS </a:t>
          </a:r>
          <a:r>
            <a:rPr lang="en-US" dirty="0" err="1">
              <a:latin typeface="Times New Roman" panose="02020603050405020304" pitchFamily="18" charset="0"/>
              <a:cs typeface="Times New Roman" panose="02020603050405020304" pitchFamily="18" charset="0"/>
            </a:rPr>
            <a:t>TotalSalaries</a:t>
          </a:r>
          <a:r>
            <a:rPr lang="en-US" dirty="0">
              <a:latin typeface="Times New Roman" panose="02020603050405020304" pitchFamily="18" charset="0"/>
              <a:cs typeface="Times New Roman" panose="02020603050405020304" pitchFamily="18" charset="0"/>
            </a:rPr>
            <a:t> FROM Employees;3. </a:t>
          </a:r>
        </a:p>
      </dgm:t>
    </dgm:pt>
    <dgm:pt modelId="{AF835183-CBCF-48C8-A749-F8FC42D730C6}" type="parTrans" cxnId="{6252A2CF-07EA-465B-82A6-E35ED442D2D2}">
      <dgm:prSet/>
      <dgm:spPr/>
      <dgm:t>
        <a:bodyPr/>
        <a:lstStyle/>
        <a:p>
          <a:endParaRPr lang="en-US"/>
        </a:p>
      </dgm:t>
    </dgm:pt>
    <dgm:pt modelId="{0394773D-1CC5-4C43-9461-A8A011DB8E78}" type="sibTrans" cxnId="{6252A2CF-07EA-465B-82A6-E35ED442D2D2}">
      <dgm:prSet/>
      <dgm:spPr/>
      <dgm:t>
        <a:bodyPr/>
        <a:lstStyle/>
        <a:p>
          <a:endParaRPr lang="en-US"/>
        </a:p>
      </dgm:t>
    </dgm:pt>
    <dgm:pt modelId="{F82B4673-5CA9-49E5-9B1D-9EFD64E4860D}">
      <dgm:prSet/>
      <dgm:spPr/>
      <dgm:t>
        <a:bodyPr/>
        <a:lstStyle/>
        <a:p>
          <a:r>
            <a:rPr lang="en-US" dirty="0">
              <a:latin typeface="Times New Roman" panose="02020603050405020304" pitchFamily="18" charset="0"/>
              <a:cs typeface="Times New Roman" panose="02020603050405020304" pitchFamily="18" charset="0"/>
            </a:rPr>
            <a:t>AVG(): Calculates the average value of a numeric </a:t>
          </a:r>
          <a:r>
            <a:rPr lang="en-US" dirty="0" err="1">
              <a:latin typeface="Times New Roman" panose="02020603050405020304" pitchFamily="18" charset="0"/>
              <a:cs typeface="Times New Roman" panose="02020603050405020304" pitchFamily="18" charset="0"/>
            </a:rPr>
            <a:t>column.Example</a:t>
          </a:r>
          <a:r>
            <a:rPr lang="en-US" dirty="0">
              <a:latin typeface="Times New Roman" panose="02020603050405020304" pitchFamily="18" charset="0"/>
              <a:cs typeface="Times New Roman" panose="02020603050405020304" pitchFamily="18" charset="0"/>
            </a:rPr>
            <a:t>: Find the average salary of employees.</a:t>
          </a:r>
        </a:p>
      </dgm:t>
    </dgm:pt>
    <dgm:pt modelId="{657247D4-A608-46D5-A013-E4A23C15A852}" type="parTrans" cxnId="{0E8ED855-9C77-4B9F-940E-19C183766D2D}">
      <dgm:prSet/>
      <dgm:spPr/>
      <dgm:t>
        <a:bodyPr/>
        <a:lstStyle/>
        <a:p>
          <a:endParaRPr lang="en-US"/>
        </a:p>
      </dgm:t>
    </dgm:pt>
    <dgm:pt modelId="{3B3628E1-ECA8-4DFD-8E38-8469044B32B8}" type="sibTrans" cxnId="{0E8ED855-9C77-4B9F-940E-19C183766D2D}">
      <dgm:prSet/>
      <dgm:spPr/>
      <dgm:t>
        <a:bodyPr/>
        <a:lstStyle/>
        <a:p>
          <a:endParaRPr lang="en-US"/>
        </a:p>
      </dgm:t>
    </dgm:pt>
    <dgm:pt modelId="{FAE94802-03B7-4DAF-AB82-79EADAEF9695}">
      <dgm:prSet/>
      <dgm:spPr/>
      <dgm:t>
        <a:bodyPr/>
        <a:lstStyle/>
        <a:p>
          <a:r>
            <a:rPr lang="en-US" dirty="0">
              <a:latin typeface="Times New Roman" panose="02020603050405020304" pitchFamily="18" charset="0"/>
              <a:cs typeface="Times New Roman" panose="02020603050405020304" pitchFamily="18" charset="0"/>
            </a:rPr>
            <a:t>SELECT AVG(Salary) AS </a:t>
          </a:r>
          <a:r>
            <a:rPr lang="en-US" dirty="0" err="1">
              <a:latin typeface="Times New Roman" panose="02020603050405020304" pitchFamily="18" charset="0"/>
              <a:cs typeface="Times New Roman" panose="02020603050405020304" pitchFamily="18" charset="0"/>
            </a:rPr>
            <a:t>AverageSalary</a:t>
          </a:r>
          <a:r>
            <a:rPr lang="en-US" dirty="0">
              <a:latin typeface="Times New Roman" panose="02020603050405020304" pitchFamily="18" charset="0"/>
              <a:cs typeface="Times New Roman" panose="02020603050405020304" pitchFamily="18" charset="0"/>
            </a:rPr>
            <a:t> FROM Employees;</a:t>
          </a:r>
        </a:p>
      </dgm:t>
    </dgm:pt>
    <dgm:pt modelId="{990D8F4F-99A6-4096-9E12-2EE4EA98F5C4}" type="parTrans" cxnId="{DBF68689-258B-43DB-8132-7611D4348D9B}">
      <dgm:prSet/>
      <dgm:spPr/>
      <dgm:t>
        <a:bodyPr/>
        <a:lstStyle/>
        <a:p>
          <a:endParaRPr lang="en-US"/>
        </a:p>
      </dgm:t>
    </dgm:pt>
    <dgm:pt modelId="{FDFCCD53-2EDA-4064-9D9C-05D8FF03D25E}" type="sibTrans" cxnId="{DBF68689-258B-43DB-8132-7611D4348D9B}">
      <dgm:prSet/>
      <dgm:spPr/>
      <dgm:t>
        <a:bodyPr/>
        <a:lstStyle/>
        <a:p>
          <a:endParaRPr lang="en-US"/>
        </a:p>
      </dgm:t>
    </dgm:pt>
    <dgm:pt modelId="{A8699C20-CA9F-40BD-AE1D-C9AD1D50848F}">
      <dgm:prSet/>
      <dgm:spPr/>
      <dgm:t>
        <a:bodyPr/>
        <a:lstStyle/>
        <a:p>
          <a:r>
            <a:rPr lang="en-US" dirty="0">
              <a:latin typeface="Times New Roman" panose="02020603050405020304" pitchFamily="18" charset="0"/>
              <a:cs typeface="Times New Roman" panose="02020603050405020304" pitchFamily="18" charset="0"/>
            </a:rPr>
            <a:t>4. MAX(): Returns the maximum value in a </a:t>
          </a:r>
          <a:r>
            <a:rPr lang="en-US" dirty="0" err="1">
              <a:latin typeface="Times New Roman" panose="02020603050405020304" pitchFamily="18" charset="0"/>
              <a:cs typeface="Times New Roman" panose="02020603050405020304" pitchFamily="18" charset="0"/>
            </a:rPr>
            <a:t>column.Example</a:t>
          </a:r>
          <a:r>
            <a:rPr lang="en-US" dirty="0">
              <a:latin typeface="Times New Roman" panose="02020603050405020304" pitchFamily="18" charset="0"/>
              <a:cs typeface="Times New Roman" panose="02020603050405020304" pitchFamily="18" charset="0"/>
            </a:rPr>
            <a:t>: Find the highest salary in the Employees table.</a:t>
          </a:r>
        </a:p>
      </dgm:t>
    </dgm:pt>
    <dgm:pt modelId="{57E82359-3ED0-46F8-B116-ACA2770DA8FA}" type="parTrans" cxnId="{B7F214AB-0B48-4CE6-A65F-56348C7205C0}">
      <dgm:prSet/>
      <dgm:spPr/>
      <dgm:t>
        <a:bodyPr/>
        <a:lstStyle/>
        <a:p>
          <a:endParaRPr lang="en-US"/>
        </a:p>
      </dgm:t>
    </dgm:pt>
    <dgm:pt modelId="{72945F12-BE63-4C02-9AB0-289A98BECD72}" type="sibTrans" cxnId="{B7F214AB-0B48-4CE6-A65F-56348C7205C0}">
      <dgm:prSet/>
      <dgm:spPr/>
      <dgm:t>
        <a:bodyPr/>
        <a:lstStyle/>
        <a:p>
          <a:endParaRPr lang="en-US"/>
        </a:p>
      </dgm:t>
    </dgm:pt>
    <dgm:pt modelId="{E73885F9-83BE-4AFB-8ADB-F00947608CCD}">
      <dgm:prSet/>
      <dgm:spPr/>
      <dgm:t>
        <a:bodyPr/>
        <a:lstStyle/>
        <a:p>
          <a:r>
            <a:rPr lang="en-US" dirty="0">
              <a:latin typeface="Times New Roman" panose="02020603050405020304" pitchFamily="18" charset="0"/>
              <a:cs typeface="Times New Roman" panose="02020603050405020304" pitchFamily="18" charset="0"/>
            </a:rPr>
            <a:t>SELECT MAX(Salary) AS </a:t>
          </a:r>
          <a:r>
            <a:rPr lang="en-US" dirty="0" err="1">
              <a:latin typeface="Times New Roman" panose="02020603050405020304" pitchFamily="18" charset="0"/>
              <a:cs typeface="Times New Roman" panose="02020603050405020304" pitchFamily="18" charset="0"/>
            </a:rPr>
            <a:t>HighestSalary</a:t>
          </a:r>
          <a:r>
            <a:rPr lang="en-US" dirty="0">
              <a:latin typeface="Times New Roman" panose="02020603050405020304" pitchFamily="18" charset="0"/>
              <a:cs typeface="Times New Roman" panose="02020603050405020304" pitchFamily="18" charset="0"/>
            </a:rPr>
            <a:t> FROM Employees;</a:t>
          </a:r>
        </a:p>
      </dgm:t>
    </dgm:pt>
    <dgm:pt modelId="{D32EF0AF-8DF6-4F68-9C08-BC5E687FB968}" type="parTrans" cxnId="{20A0B383-E88F-403A-93F9-ADDF013F7BFD}">
      <dgm:prSet/>
      <dgm:spPr/>
      <dgm:t>
        <a:bodyPr/>
        <a:lstStyle/>
        <a:p>
          <a:endParaRPr lang="en-US"/>
        </a:p>
      </dgm:t>
    </dgm:pt>
    <dgm:pt modelId="{3F0E2FBD-EE9F-499B-93C8-6B4FB56ACAD2}" type="sibTrans" cxnId="{20A0B383-E88F-403A-93F9-ADDF013F7BFD}">
      <dgm:prSet/>
      <dgm:spPr/>
      <dgm:t>
        <a:bodyPr/>
        <a:lstStyle/>
        <a:p>
          <a:endParaRPr lang="en-US"/>
        </a:p>
      </dgm:t>
    </dgm:pt>
    <dgm:pt modelId="{A3FCDB0A-F532-40F7-ABB1-CB72DDECDEFF}">
      <dgm:prSet/>
      <dgm:spPr/>
      <dgm:t>
        <a:bodyPr/>
        <a:lstStyle/>
        <a:p>
          <a:r>
            <a:rPr lang="en-US" dirty="0">
              <a:latin typeface="Times New Roman" panose="02020603050405020304" pitchFamily="18" charset="0"/>
              <a:cs typeface="Times New Roman" panose="02020603050405020304" pitchFamily="18" charset="0"/>
            </a:rPr>
            <a:t>5. MIN(): Returns the minimum value in a column.</a:t>
          </a:r>
        </a:p>
      </dgm:t>
    </dgm:pt>
    <dgm:pt modelId="{F9D90F00-6CFF-4B46-9B1D-6915331B8886}" type="parTrans" cxnId="{52F33A35-A0AF-4972-AA95-D3577CF4F20B}">
      <dgm:prSet/>
      <dgm:spPr/>
      <dgm:t>
        <a:bodyPr/>
        <a:lstStyle/>
        <a:p>
          <a:endParaRPr lang="en-US"/>
        </a:p>
      </dgm:t>
    </dgm:pt>
    <dgm:pt modelId="{8305D7EB-2532-4368-B231-2D8273D8B011}" type="sibTrans" cxnId="{52F33A35-A0AF-4972-AA95-D3577CF4F20B}">
      <dgm:prSet/>
      <dgm:spPr/>
      <dgm:t>
        <a:bodyPr/>
        <a:lstStyle/>
        <a:p>
          <a:endParaRPr lang="en-US"/>
        </a:p>
      </dgm:t>
    </dgm:pt>
    <dgm:pt modelId="{D0FED3DB-42B8-4372-98CE-A7A30B2F2ECA}">
      <dgm:prSet/>
      <dgm:spPr/>
      <dgm:t>
        <a:bodyPr/>
        <a:lstStyle/>
        <a:p>
          <a:r>
            <a:rPr lang="en-US" dirty="0">
              <a:latin typeface="Times New Roman" panose="02020603050405020304" pitchFamily="18" charset="0"/>
              <a:cs typeface="Times New Roman" panose="02020603050405020304" pitchFamily="18" charset="0"/>
            </a:rPr>
            <a:t>Example: Find the lowest salary in the Employees table.</a:t>
          </a:r>
        </a:p>
      </dgm:t>
    </dgm:pt>
    <dgm:pt modelId="{A4FA5B1C-6C09-482B-9C13-2456FA06D65D}" type="parTrans" cxnId="{F2324A1F-4218-4A19-9D28-2B1CA94626CE}">
      <dgm:prSet/>
      <dgm:spPr/>
      <dgm:t>
        <a:bodyPr/>
        <a:lstStyle/>
        <a:p>
          <a:endParaRPr lang="en-US"/>
        </a:p>
      </dgm:t>
    </dgm:pt>
    <dgm:pt modelId="{AF7AEB6C-AC98-407D-9FDC-00039A3E6BEC}" type="sibTrans" cxnId="{F2324A1F-4218-4A19-9D28-2B1CA94626CE}">
      <dgm:prSet/>
      <dgm:spPr/>
      <dgm:t>
        <a:bodyPr/>
        <a:lstStyle/>
        <a:p>
          <a:endParaRPr lang="en-US"/>
        </a:p>
      </dgm:t>
    </dgm:pt>
    <dgm:pt modelId="{1F9A4AC8-BD30-457E-AF3C-C1AB2EAE76F9}">
      <dgm:prSet/>
      <dgm:spPr/>
      <dgm:t>
        <a:bodyPr/>
        <a:lstStyle/>
        <a:p>
          <a:r>
            <a:rPr lang="en-US" dirty="0">
              <a:latin typeface="Times New Roman" panose="02020603050405020304" pitchFamily="18" charset="0"/>
              <a:cs typeface="Times New Roman" panose="02020603050405020304" pitchFamily="18" charset="0"/>
            </a:rPr>
            <a:t>SELECT MIN(Salary) AS </a:t>
          </a:r>
          <a:r>
            <a:rPr lang="en-US" dirty="0" err="1">
              <a:latin typeface="Times New Roman" panose="02020603050405020304" pitchFamily="18" charset="0"/>
              <a:cs typeface="Times New Roman" panose="02020603050405020304" pitchFamily="18" charset="0"/>
            </a:rPr>
            <a:t>LowestSalary</a:t>
          </a:r>
          <a:r>
            <a:rPr lang="en-US" dirty="0">
              <a:latin typeface="Times New Roman" panose="02020603050405020304" pitchFamily="18" charset="0"/>
              <a:cs typeface="Times New Roman" panose="02020603050405020304" pitchFamily="18" charset="0"/>
            </a:rPr>
            <a:t> FROM Employees;</a:t>
          </a:r>
        </a:p>
      </dgm:t>
    </dgm:pt>
    <dgm:pt modelId="{6728AC39-8D23-4CC6-BC98-CEDF22272781}" type="parTrans" cxnId="{FC067A7E-CAAE-4663-86D1-D9F991599ECA}">
      <dgm:prSet/>
      <dgm:spPr/>
      <dgm:t>
        <a:bodyPr/>
        <a:lstStyle/>
        <a:p>
          <a:endParaRPr lang="en-US"/>
        </a:p>
      </dgm:t>
    </dgm:pt>
    <dgm:pt modelId="{6D0A646C-0468-4539-A392-ECE5E8CECB83}" type="sibTrans" cxnId="{FC067A7E-CAAE-4663-86D1-D9F991599ECA}">
      <dgm:prSet/>
      <dgm:spPr/>
      <dgm:t>
        <a:bodyPr/>
        <a:lstStyle/>
        <a:p>
          <a:endParaRPr lang="en-US"/>
        </a:p>
      </dgm:t>
    </dgm:pt>
    <dgm:pt modelId="{BE823F33-5A45-4AD3-8BE6-EA4ACCC824B1}">
      <dgm:prSet/>
      <dgm:spPr/>
      <dgm:t>
        <a:bodyPr/>
        <a:lstStyle/>
        <a:p>
          <a:r>
            <a:rPr lang="en-US" dirty="0">
              <a:latin typeface="Times New Roman" panose="02020603050405020304" pitchFamily="18" charset="0"/>
              <a:cs typeface="Times New Roman" panose="02020603050405020304" pitchFamily="18" charset="0"/>
            </a:rPr>
            <a:t>SQL also supports other aggregate functions like GROUP_CONCAT and STRING_AGG, which concatenate values from multiple rows into a single string.</a:t>
          </a:r>
        </a:p>
      </dgm:t>
    </dgm:pt>
    <dgm:pt modelId="{8A0D3AFA-3821-4B21-9617-994A537C00D2}" type="parTrans" cxnId="{9C86F939-F830-4E9E-9873-D9D85B6ADF59}">
      <dgm:prSet/>
      <dgm:spPr/>
      <dgm:t>
        <a:bodyPr/>
        <a:lstStyle/>
        <a:p>
          <a:endParaRPr lang="en-US"/>
        </a:p>
      </dgm:t>
    </dgm:pt>
    <dgm:pt modelId="{BB581B0A-6C8D-40BD-B170-03FE9A39C1F2}" type="sibTrans" cxnId="{9C86F939-F830-4E9E-9873-D9D85B6ADF59}">
      <dgm:prSet/>
      <dgm:spPr/>
      <dgm:t>
        <a:bodyPr/>
        <a:lstStyle/>
        <a:p>
          <a:endParaRPr lang="en-US"/>
        </a:p>
      </dgm:t>
    </dgm:pt>
    <dgm:pt modelId="{279D6052-B961-45A5-8121-AE0FE365457B}">
      <dgm:prSet/>
      <dgm:spPr/>
      <dgm:t>
        <a:bodyPr/>
        <a:lstStyle/>
        <a:p>
          <a:endParaRPr lang="en-US" dirty="0">
            <a:latin typeface="Times New Roman" panose="02020603050405020304" pitchFamily="18" charset="0"/>
            <a:cs typeface="Times New Roman" panose="02020603050405020304" pitchFamily="18" charset="0"/>
          </a:endParaRPr>
        </a:p>
      </dgm:t>
    </dgm:pt>
    <dgm:pt modelId="{ACCFD9DE-EB84-401D-88E2-8AB50FE2A239}" type="parTrans" cxnId="{C257EC7F-D5C9-431F-8795-8B905AEFD33C}">
      <dgm:prSet/>
      <dgm:spPr/>
      <dgm:t>
        <a:bodyPr/>
        <a:lstStyle/>
        <a:p>
          <a:endParaRPr lang="en-US"/>
        </a:p>
      </dgm:t>
    </dgm:pt>
    <dgm:pt modelId="{9601FCD4-10C7-4941-BBCB-C42A561A7EDC}" type="sibTrans" cxnId="{C257EC7F-D5C9-431F-8795-8B905AEFD33C}">
      <dgm:prSet/>
      <dgm:spPr/>
      <dgm:t>
        <a:bodyPr/>
        <a:lstStyle/>
        <a:p>
          <a:endParaRPr lang="en-US"/>
        </a:p>
      </dgm:t>
    </dgm:pt>
    <dgm:pt modelId="{88BB1B69-1F48-4018-9F23-D208A49F6F45}" type="pres">
      <dgm:prSet presAssocID="{2C6707D5-E6E3-47B0-89AD-595D44AC7F76}" presName="diagram" presStyleCnt="0">
        <dgm:presLayoutVars>
          <dgm:dir/>
          <dgm:resizeHandles val="exact"/>
        </dgm:presLayoutVars>
      </dgm:prSet>
      <dgm:spPr/>
    </dgm:pt>
    <dgm:pt modelId="{D19055E2-3C6C-4AEA-B4C2-9F924BFB2653}" type="pres">
      <dgm:prSet presAssocID="{0D7DA025-5D55-4F6F-B08B-FC04C2006E7E}" presName="node" presStyleLbl="node1" presStyleIdx="0" presStyleCnt="15">
        <dgm:presLayoutVars>
          <dgm:bulletEnabled val="1"/>
        </dgm:presLayoutVars>
      </dgm:prSet>
      <dgm:spPr/>
    </dgm:pt>
    <dgm:pt modelId="{BD2033D0-06E0-4763-A4E6-08B5E3B1849B}" type="pres">
      <dgm:prSet presAssocID="{E3B663BF-33D1-47E9-810C-F28E27C8DB8D}" presName="sibTrans" presStyleCnt="0"/>
      <dgm:spPr/>
    </dgm:pt>
    <dgm:pt modelId="{5C9049B8-2580-4D92-9E0C-EB607BA4EFE3}" type="pres">
      <dgm:prSet presAssocID="{C2ACA2CB-51FC-4DEF-93E0-7A8B3B9E8E5F}" presName="node" presStyleLbl="node1" presStyleIdx="1" presStyleCnt="15">
        <dgm:presLayoutVars>
          <dgm:bulletEnabled val="1"/>
        </dgm:presLayoutVars>
      </dgm:prSet>
      <dgm:spPr/>
    </dgm:pt>
    <dgm:pt modelId="{AA550000-6509-4813-8B7E-5C41042394C1}" type="pres">
      <dgm:prSet presAssocID="{2516AF16-5A8E-44A7-82A9-EB8FE1377D64}" presName="sibTrans" presStyleCnt="0"/>
      <dgm:spPr/>
    </dgm:pt>
    <dgm:pt modelId="{12E03BAD-02AB-4FAB-9BC1-2D86B9B919F3}" type="pres">
      <dgm:prSet presAssocID="{7EBCB785-6970-4C0D-9F52-9E0D1DAC581A}" presName="node" presStyleLbl="node1" presStyleIdx="2" presStyleCnt="15">
        <dgm:presLayoutVars>
          <dgm:bulletEnabled val="1"/>
        </dgm:presLayoutVars>
      </dgm:prSet>
      <dgm:spPr/>
    </dgm:pt>
    <dgm:pt modelId="{A771A914-6E21-41F8-8EFC-FA082CA23C30}" type="pres">
      <dgm:prSet presAssocID="{F17643D8-CDCB-4155-90E4-80FE0BF3315F}" presName="sibTrans" presStyleCnt="0"/>
      <dgm:spPr/>
    </dgm:pt>
    <dgm:pt modelId="{74FF569D-FB40-4468-BF58-A561BFD7BBE3}" type="pres">
      <dgm:prSet presAssocID="{6A5F9D4C-FF82-4A6F-93F9-F4E1172F83FE}" presName="node" presStyleLbl="node1" presStyleIdx="3" presStyleCnt="15">
        <dgm:presLayoutVars>
          <dgm:bulletEnabled val="1"/>
        </dgm:presLayoutVars>
      </dgm:prSet>
      <dgm:spPr/>
    </dgm:pt>
    <dgm:pt modelId="{09A07348-EEFF-491C-AE1F-D2A8373D2AC1}" type="pres">
      <dgm:prSet presAssocID="{B5037DBA-06E2-4087-9D3E-F34A2BF2087B}" presName="sibTrans" presStyleCnt="0"/>
      <dgm:spPr/>
    </dgm:pt>
    <dgm:pt modelId="{812EC789-2D87-4A6B-B160-29BE18C7DF25}" type="pres">
      <dgm:prSet presAssocID="{86E48336-B78F-4235-8CBA-FB21DB523A18}" presName="node" presStyleLbl="node1" presStyleIdx="4" presStyleCnt="15">
        <dgm:presLayoutVars>
          <dgm:bulletEnabled val="1"/>
        </dgm:presLayoutVars>
      </dgm:prSet>
      <dgm:spPr/>
    </dgm:pt>
    <dgm:pt modelId="{AE063E1D-F1D6-4280-8CA1-A1ED50D44D17}" type="pres">
      <dgm:prSet presAssocID="{1A314DC1-045B-4727-892F-79E7514D2406}" presName="sibTrans" presStyleCnt="0"/>
      <dgm:spPr/>
    </dgm:pt>
    <dgm:pt modelId="{C8FB3C05-E813-4540-A44B-908C61D66E2F}" type="pres">
      <dgm:prSet presAssocID="{021F62FE-C9ED-4D5E-A82F-5C090DF47AD3}" presName="node" presStyleLbl="node1" presStyleIdx="5" presStyleCnt="15">
        <dgm:presLayoutVars>
          <dgm:bulletEnabled val="1"/>
        </dgm:presLayoutVars>
      </dgm:prSet>
      <dgm:spPr/>
    </dgm:pt>
    <dgm:pt modelId="{B3B41AF9-2E16-4D63-A1C0-55F5464B6D5F}" type="pres">
      <dgm:prSet presAssocID="{0394773D-1CC5-4C43-9461-A8A011DB8E78}" presName="sibTrans" presStyleCnt="0"/>
      <dgm:spPr/>
    </dgm:pt>
    <dgm:pt modelId="{568FC9F5-3AF0-4588-9160-8F0B05E85895}" type="pres">
      <dgm:prSet presAssocID="{F82B4673-5CA9-49E5-9B1D-9EFD64E4860D}" presName="node" presStyleLbl="node1" presStyleIdx="6" presStyleCnt="15">
        <dgm:presLayoutVars>
          <dgm:bulletEnabled val="1"/>
        </dgm:presLayoutVars>
      </dgm:prSet>
      <dgm:spPr/>
    </dgm:pt>
    <dgm:pt modelId="{430598E5-64DE-4781-AB25-CCFCD05570CC}" type="pres">
      <dgm:prSet presAssocID="{3B3628E1-ECA8-4DFD-8E38-8469044B32B8}" presName="sibTrans" presStyleCnt="0"/>
      <dgm:spPr/>
    </dgm:pt>
    <dgm:pt modelId="{268CCA13-71E1-43BB-AA09-F334449B7A04}" type="pres">
      <dgm:prSet presAssocID="{FAE94802-03B7-4DAF-AB82-79EADAEF9695}" presName="node" presStyleLbl="node1" presStyleIdx="7" presStyleCnt="15">
        <dgm:presLayoutVars>
          <dgm:bulletEnabled val="1"/>
        </dgm:presLayoutVars>
      </dgm:prSet>
      <dgm:spPr/>
    </dgm:pt>
    <dgm:pt modelId="{FCDCBE70-DA75-4CF4-909D-B706350E4158}" type="pres">
      <dgm:prSet presAssocID="{FDFCCD53-2EDA-4064-9D9C-05D8FF03D25E}" presName="sibTrans" presStyleCnt="0"/>
      <dgm:spPr/>
    </dgm:pt>
    <dgm:pt modelId="{9D903A38-7567-4C21-8343-F4F5C0EF1D00}" type="pres">
      <dgm:prSet presAssocID="{A8699C20-CA9F-40BD-AE1D-C9AD1D50848F}" presName="node" presStyleLbl="node1" presStyleIdx="8" presStyleCnt="15">
        <dgm:presLayoutVars>
          <dgm:bulletEnabled val="1"/>
        </dgm:presLayoutVars>
      </dgm:prSet>
      <dgm:spPr/>
    </dgm:pt>
    <dgm:pt modelId="{46A8FB86-61E7-4E32-8AE4-76D16A8CEFF6}" type="pres">
      <dgm:prSet presAssocID="{72945F12-BE63-4C02-9AB0-289A98BECD72}" presName="sibTrans" presStyleCnt="0"/>
      <dgm:spPr/>
    </dgm:pt>
    <dgm:pt modelId="{EAF5054E-E007-466C-BDB3-3FA2D651DC96}" type="pres">
      <dgm:prSet presAssocID="{E73885F9-83BE-4AFB-8ADB-F00947608CCD}" presName="node" presStyleLbl="node1" presStyleIdx="9" presStyleCnt="15">
        <dgm:presLayoutVars>
          <dgm:bulletEnabled val="1"/>
        </dgm:presLayoutVars>
      </dgm:prSet>
      <dgm:spPr/>
    </dgm:pt>
    <dgm:pt modelId="{A6999E8C-1957-4E7D-8B05-F672FF5CD68E}" type="pres">
      <dgm:prSet presAssocID="{3F0E2FBD-EE9F-499B-93C8-6B4FB56ACAD2}" presName="sibTrans" presStyleCnt="0"/>
      <dgm:spPr/>
    </dgm:pt>
    <dgm:pt modelId="{C934BCA7-9D43-4E3E-84ED-ADF1506A4505}" type="pres">
      <dgm:prSet presAssocID="{A3FCDB0A-F532-40F7-ABB1-CB72DDECDEFF}" presName="node" presStyleLbl="node1" presStyleIdx="10" presStyleCnt="15">
        <dgm:presLayoutVars>
          <dgm:bulletEnabled val="1"/>
        </dgm:presLayoutVars>
      </dgm:prSet>
      <dgm:spPr/>
    </dgm:pt>
    <dgm:pt modelId="{D018AA7A-DC16-4619-8977-A324898E9FC3}" type="pres">
      <dgm:prSet presAssocID="{8305D7EB-2532-4368-B231-2D8273D8B011}" presName="sibTrans" presStyleCnt="0"/>
      <dgm:spPr/>
    </dgm:pt>
    <dgm:pt modelId="{4F47CCA8-B0F7-4822-A3F6-5211D63139B3}" type="pres">
      <dgm:prSet presAssocID="{D0FED3DB-42B8-4372-98CE-A7A30B2F2ECA}" presName="node" presStyleLbl="node1" presStyleIdx="11" presStyleCnt="15">
        <dgm:presLayoutVars>
          <dgm:bulletEnabled val="1"/>
        </dgm:presLayoutVars>
      </dgm:prSet>
      <dgm:spPr/>
    </dgm:pt>
    <dgm:pt modelId="{A623530E-DFB1-4C32-A129-B64353157DC9}" type="pres">
      <dgm:prSet presAssocID="{AF7AEB6C-AC98-407D-9FDC-00039A3E6BEC}" presName="sibTrans" presStyleCnt="0"/>
      <dgm:spPr/>
    </dgm:pt>
    <dgm:pt modelId="{9461F4A0-DE6A-4761-B44F-FD9D79AF68CC}" type="pres">
      <dgm:prSet presAssocID="{1F9A4AC8-BD30-457E-AF3C-C1AB2EAE76F9}" presName="node" presStyleLbl="node1" presStyleIdx="12" presStyleCnt="15">
        <dgm:presLayoutVars>
          <dgm:bulletEnabled val="1"/>
        </dgm:presLayoutVars>
      </dgm:prSet>
      <dgm:spPr/>
    </dgm:pt>
    <dgm:pt modelId="{FAA7FC75-A3AF-4306-A903-940C4A359A1A}" type="pres">
      <dgm:prSet presAssocID="{6D0A646C-0468-4539-A392-ECE5E8CECB83}" presName="sibTrans" presStyleCnt="0"/>
      <dgm:spPr/>
    </dgm:pt>
    <dgm:pt modelId="{E75847C7-0DB2-4310-9BC7-6C4F4CBBC0B6}" type="pres">
      <dgm:prSet presAssocID="{BE823F33-5A45-4AD3-8BE6-EA4ACCC824B1}" presName="node" presStyleLbl="node1" presStyleIdx="13" presStyleCnt="15">
        <dgm:presLayoutVars>
          <dgm:bulletEnabled val="1"/>
        </dgm:presLayoutVars>
      </dgm:prSet>
      <dgm:spPr/>
    </dgm:pt>
    <dgm:pt modelId="{E7D78BF0-574F-4F2D-8DED-5857A5DD78FE}" type="pres">
      <dgm:prSet presAssocID="{BB581B0A-6C8D-40BD-B170-03FE9A39C1F2}" presName="sibTrans" presStyleCnt="0"/>
      <dgm:spPr/>
    </dgm:pt>
    <dgm:pt modelId="{2C4D6F65-69CF-440A-BEB7-E27C036A9F61}" type="pres">
      <dgm:prSet presAssocID="{279D6052-B961-45A5-8121-AE0FE365457B}" presName="node" presStyleLbl="node1" presStyleIdx="14" presStyleCnt="15">
        <dgm:presLayoutVars>
          <dgm:bulletEnabled val="1"/>
        </dgm:presLayoutVars>
      </dgm:prSet>
      <dgm:spPr/>
    </dgm:pt>
  </dgm:ptLst>
  <dgm:cxnLst>
    <dgm:cxn modelId="{2A63F903-C204-442F-8111-1A2F75BA8032}" type="presOf" srcId="{7EBCB785-6970-4C0D-9F52-9E0D1DAC581A}" destId="{12E03BAD-02AB-4FAB-9BC1-2D86B9B919F3}" srcOrd="0" destOrd="0" presId="urn:microsoft.com/office/officeart/2005/8/layout/default"/>
    <dgm:cxn modelId="{1F158116-8F45-4131-9ED6-19100C3B6EEC}" type="presOf" srcId="{279D6052-B961-45A5-8121-AE0FE365457B}" destId="{2C4D6F65-69CF-440A-BEB7-E27C036A9F61}" srcOrd="0" destOrd="0" presId="urn:microsoft.com/office/officeart/2005/8/layout/default"/>
    <dgm:cxn modelId="{F2324A1F-4218-4A19-9D28-2B1CA94626CE}" srcId="{2C6707D5-E6E3-47B0-89AD-595D44AC7F76}" destId="{D0FED3DB-42B8-4372-98CE-A7A30B2F2ECA}" srcOrd="11" destOrd="0" parTransId="{A4FA5B1C-6C09-482B-9C13-2456FA06D65D}" sibTransId="{AF7AEB6C-AC98-407D-9FDC-00039A3E6BEC}"/>
    <dgm:cxn modelId="{31279D2E-F2B6-4AF7-873B-3C297B2E7274}" type="presOf" srcId="{1F9A4AC8-BD30-457E-AF3C-C1AB2EAE76F9}" destId="{9461F4A0-DE6A-4761-B44F-FD9D79AF68CC}" srcOrd="0" destOrd="0" presId="urn:microsoft.com/office/officeart/2005/8/layout/default"/>
    <dgm:cxn modelId="{C84CB030-79EC-47E7-809D-0B1FBDB2CAD7}" type="presOf" srcId="{A3FCDB0A-F532-40F7-ABB1-CB72DDECDEFF}" destId="{C934BCA7-9D43-4E3E-84ED-ADF1506A4505}" srcOrd="0" destOrd="0" presId="urn:microsoft.com/office/officeart/2005/8/layout/default"/>
    <dgm:cxn modelId="{EEA88D31-942F-45DF-A691-6B3B2048CF65}" type="presOf" srcId="{6A5F9D4C-FF82-4A6F-93F9-F4E1172F83FE}" destId="{74FF569D-FB40-4468-BF58-A561BFD7BBE3}" srcOrd="0" destOrd="0" presId="urn:microsoft.com/office/officeart/2005/8/layout/default"/>
    <dgm:cxn modelId="{52F33A35-A0AF-4972-AA95-D3577CF4F20B}" srcId="{2C6707D5-E6E3-47B0-89AD-595D44AC7F76}" destId="{A3FCDB0A-F532-40F7-ABB1-CB72DDECDEFF}" srcOrd="10" destOrd="0" parTransId="{F9D90F00-6CFF-4B46-9B1D-6915331B8886}" sibTransId="{8305D7EB-2532-4368-B231-2D8273D8B011}"/>
    <dgm:cxn modelId="{9C86F939-F830-4E9E-9873-D9D85B6ADF59}" srcId="{2C6707D5-E6E3-47B0-89AD-595D44AC7F76}" destId="{BE823F33-5A45-4AD3-8BE6-EA4ACCC824B1}" srcOrd="13" destOrd="0" parTransId="{8A0D3AFA-3821-4B21-9617-994A537C00D2}" sibTransId="{BB581B0A-6C8D-40BD-B170-03FE9A39C1F2}"/>
    <dgm:cxn modelId="{0DCE0A60-CD93-4466-A161-5FF05F3AD4F2}" type="presOf" srcId="{E73885F9-83BE-4AFB-8ADB-F00947608CCD}" destId="{EAF5054E-E007-466C-BDB3-3FA2D651DC96}" srcOrd="0" destOrd="0" presId="urn:microsoft.com/office/officeart/2005/8/layout/default"/>
    <dgm:cxn modelId="{889C8B41-8205-45D2-9B23-CB2F746275D7}" srcId="{2C6707D5-E6E3-47B0-89AD-595D44AC7F76}" destId="{86E48336-B78F-4235-8CBA-FB21DB523A18}" srcOrd="4" destOrd="0" parTransId="{3C8F7A48-47D9-42C9-A882-7CBCEB68E4F8}" sibTransId="{1A314DC1-045B-4727-892F-79E7514D2406}"/>
    <dgm:cxn modelId="{2D8A106B-FCA9-4BE3-9408-9ECC99F4A5F4}" srcId="{2C6707D5-E6E3-47B0-89AD-595D44AC7F76}" destId="{0D7DA025-5D55-4F6F-B08B-FC04C2006E7E}" srcOrd="0" destOrd="0" parTransId="{93B593A7-F9E3-40EA-A2EF-9D00BA1EB0F8}" sibTransId="{E3B663BF-33D1-47E9-810C-F28E27C8DB8D}"/>
    <dgm:cxn modelId="{6CA1B66B-3B75-4266-AF2A-9783BA995C88}" type="presOf" srcId="{F82B4673-5CA9-49E5-9B1D-9EFD64E4860D}" destId="{568FC9F5-3AF0-4588-9160-8F0B05E85895}" srcOrd="0" destOrd="0" presId="urn:microsoft.com/office/officeart/2005/8/layout/default"/>
    <dgm:cxn modelId="{6FC8494C-9134-4958-A104-7DA5B2ABC561}" type="presOf" srcId="{C2ACA2CB-51FC-4DEF-93E0-7A8B3B9E8E5F}" destId="{5C9049B8-2580-4D92-9E0C-EB607BA4EFE3}" srcOrd="0" destOrd="0" presId="urn:microsoft.com/office/officeart/2005/8/layout/default"/>
    <dgm:cxn modelId="{9D334270-CCB9-4C9E-AE7B-0307DB601DCB}" type="presOf" srcId="{BE823F33-5A45-4AD3-8BE6-EA4ACCC824B1}" destId="{E75847C7-0DB2-4310-9BC7-6C4F4CBBC0B6}" srcOrd="0" destOrd="0" presId="urn:microsoft.com/office/officeart/2005/8/layout/default"/>
    <dgm:cxn modelId="{0E8ED855-9C77-4B9F-940E-19C183766D2D}" srcId="{2C6707D5-E6E3-47B0-89AD-595D44AC7F76}" destId="{F82B4673-5CA9-49E5-9B1D-9EFD64E4860D}" srcOrd="6" destOrd="0" parTransId="{657247D4-A608-46D5-A013-E4A23C15A852}" sibTransId="{3B3628E1-ECA8-4DFD-8E38-8469044B32B8}"/>
    <dgm:cxn modelId="{FC067A7E-CAAE-4663-86D1-D9F991599ECA}" srcId="{2C6707D5-E6E3-47B0-89AD-595D44AC7F76}" destId="{1F9A4AC8-BD30-457E-AF3C-C1AB2EAE76F9}" srcOrd="12" destOrd="0" parTransId="{6728AC39-8D23-4CC6-BC98-CEDF22272781}" sibTransId="{6D0A646C-0468-4539-A392-ECE5E8CECB83}"/>
    <dgm:cxn modelId="{C257EC7F-D5C9-431F-8795-8B905AEFD33C}" srcId="{2C6707D5-E6E3-47B0-89AD-595D44AC7F76}" destId="{279D6052-B961-45A5-8121-AE0FE365457B}" srcOrd="14" destOrd="0" parTransId="{ACCFD9DE-EB84-401D-88E2-8AB50FE2A239}" sibTransId="{9601FCD4-10C7-4941-BBCB-C42A561A7EDC}"/>
    <dgm:cxn modelId="{20A0B383-E88F-403A-93F9-ADDF013F7BFD}" srcId="{2C6707D5-E6E3-47B0-89AD-595D44AC7F76}" destId="{E73885F9-83BE-4AFB-8ADB-F00947608CCD}" srcOrd="9" destOrd="0" parTransId="{D32EF0AF-8DF6-4F68-9C08-BC5E687FB968}" sibTransId="{3F0E2FBD-EE9F-499B-93C8-6B4FB56ACAD2}"/>
    <dgm:cxn modelId="{DBF68689-258B-43DB-8132-7611D4348D9B}" srcId="{2C6707D5-E6E3-47B0-89AD-595D44AC7F76}" destId="{FAE94802-03B7-4DAF-AB82-79EADAEF9695}" srcOrd="7" destOrd="0" parTransId="{990D8F4F-99A6-4096-9E12-2EE4EA98F5C4}" sibTransId="{FDFCCD53-2EDA-4064-9D9C-05D8FF03D25E}"/>
    <dgm:cxn modelId="{76CCA78F-4831-495D-A916-327991276B6A}" type="presOf" srcId="{86E48336-B78F-4235-8CBA-FB21DB523A18}" destId="{812EC789-2D87-4A6B-B160-29BE18C7DF25}" srcOrd="0" destOrd="0" presId="urn:microsoft.com/office/officeart/2005/8/layout/default"/>
    <dgm:cxn modelId="{2CF31B90-B8EB-4C17-9621-11E192334F62}" type="presOf" srcId="{A8699C20-CA9F-40BD-AE1D-C9AD1D50848F}" destId="{9D903A38-7567-4C21-8343-F4F5C0EF1D00}" srcOrd="0" destOrd="0" presId="urn:microsoft.com/office/officeart/2005/8/layout/default"/>
    <dgm:cxn modelId="{05034194-4DDE-41C8-AF16-14B5EC906983}" type="presOf" srcId="{0D7DA025-5D55-4F6F-B08B-FC04C2006E7E}" destId="{D19055E2-3C6C-4AEA-B4C2-9F924BFB2653}" srcOrd="0" destOrd="0" presId="urn:microsoft.com/office/officeart/2005/8/layout/default"/>
    <dgm:cxn modelId="{8F51B79F-F3A0-415C-A22A-A178BA528AE5}" type="presOf" srcId="{021F62FE-C9ED-4D5E-A82F-5C090DF47AD3}" destId="{C8FB3C05-E813-4540-A44B-908C61D66E2F}" srcOrd="0" destOrd="0" presId="urn:microsoft.com/office/officeart/2005/8/layout/default"/>
    <dgm:cxn modelId="{92EC18A1-5673-43C8-9B1D-13FD13666A69}" srcId="{2C6707D5-E6E3-47B0-89AD-595D44AC7F76}" destId="{C2ACA2CB-51FC-4DEF-93E0-7A8B3B9E8E5F}" srcOrd="1" destOrd="0" parTransId="{BA261699-E1EA-425A-B936-5303E761ECF9}" sibTransId="{2516AF16-5A8E-44A7-82A9-EB8FE1377D64}"/>
    <dgm:cxn modelId="{B7F214AB-0B48-4CE6-A65F-56348C7205C0}" srcId="{2C6707D5-E6E3-47B0-89AD-595D44AC7F76}" destId="{A8699C20-CA9F-40BD-AE1D-C9AD1D50848F}" srcOrd="8" destOrd="0" parTransId="{57E82359-3ED0-46F8-B116-ACA2770DA8FA}" sibTransId="{72945F12-BE63-4C02-9AB0-289A98BECD72}"/>
    <dgm:cxn modelId="{79A27EAD-1DF7-4F18-992C-464287442CAE}" srcId="{2C6707D5-E6E3-47B0-89AD-595D44AC7F76}" destId="{6A5F9D4C-FF82-4A6F-93F9-F4E1172F83FE}" srcOrd="3" destOrd="0" parTransId="{807E74B8-F4F0-438C-839E-D72C70D86332}" sibTransId="{B5037DBA-06E2-4087-9D3E-F34A2BF2087B}"/>
    <dgm:cxn modelId="{6252A2CF-07EA-465B-82A6-E35ED442D2D2}" srcId="{2C6707D5-E6E3-47B0-89AD-595D44AC7F76}" destId="{021F62FE-C9ED-4D5E-A82F-5C090DF47AD3}" srcOrd="5" destOrd="0" parTransId="{AF835183-CBCF-48C8-A749-F8FC42D730C6}" sibTransId="{0394773D-1CC5-4C43-9461-A8A011DB8E78}"/>
    <dgm:cxn modelId="{5D0CDAD5-18E6-4B78-B0D4-A47004B2218E}" type="presOf" srcId="{D0FED3DB-42B8-4372-98CE-A7A30B2F2ECA}" destId="{4F47CCA8-B0F7-4822-A3F6-5211D63139B3}" srcOrd="0" destOrd="0" presId="urn:microsoft.com/office/officeart/2005/8/layout/default"/>
    <dgm:cxn modelId="{8591C5DA-CCC0-461B-BA23-FAFB81DDAB11}" srcId="{2C6707D5-E6E3-47B0-89AD-595D44AC7F76}" destId="{7EBCB785-6970-4C0D-9F52-9E0D1DAC581A}" srcOrd="2" destOrd="0" parTransId="{7F8F82DB-CD05-454F-AE8C-7A0B48E5711E}" sibTransId="{F17643D8-CDCB-4155-90E4-80FE0BF3315F}"/>
    <dgm:cxn modelId="{66C3BCF9-15CB-4839-8DCF-B2F11E4165F5}" type="presOf" srcId="{FAE94802-03B7-4DAF-AB82-79EADAEF9695}" destId="{268CCA13-71E1-43BB-AA09-F334449B7A04}" srcOrd="0" destOrd="0" presId="urn:microsoft.com/office/officeart/2005/8/layout/default"/>
    <dgm:cxn modelId="{DD11CDFD-437D-413F-95F9-AC29DEF14C81}" type="presOf" srcId="{2C6707D5-E6E3-47B0-89AD-595D44AC7F76}" destId="{88BB1B69-1F48-4018-9F23-D208A49F6F45}" srcOrd="0" destOrd="0" presId="urn:microsoft.com/office/officeart/2005/8/layout/default"/>
    <dgm:cxn modelId="{27E3EFC5-BE5F-48E5-878E-110777126DBC}" type="presParOf" srcId="{88BB1B69-1F48-4018-9F23-D208A49F6F45}" destId="{D19055E2-3C6C-4AEA-B4C2-9F924BFB2653}" srcOrd="0" destOrd="0" presId="urn:microsoft.com/office/officeart/2005/8/layout/default"/>
    <dgm:cxn modelId="{F66DCF48-6762-42C3-8EE1-30FCAE52F7AF}" type="presParOf" srcId="{88BB1B69-1F48-4018-9F23-D208A49F6F45}" destId="{BD2033D0-06E0-4763-A4E6-08B5E3B1849B}" srcOrd="1" destOrd="0" presId="urn:microsoft.com/office/officeart/2005/8/layout/default"/>
    <dgm:cxn modelId="{9559DD1E-8FF6-4B41-B2AB-51D52A5C6438}" type="presParOf" srcId="{88BB1B69-1F48-4018-9F23-D208A49F6F45}" destId="{5C9049B8-2580-4D92-9E0C-EB607BA4EFE3}" srcOrd="2" destOrd="0" presId="urn:microsoft.com/office/officeart/2005/8/layout/default"/>
    <dgm:cxn modelId="{2ED0C255-EC86-4E85-B30B-597A2FC689C9}" type="presParOf" srcId="{88BB1B69-1F48-4018-9F23-D208A49F6F45}" destId="{AA550000-6509-4813-8B7E-5C41042394C1}" srcOrd="3" destOrd="0" presId="urn:microsoft.com/office/officeart/2005/8/layout/default"/>
    <dgm:cxn modelId="{7413B032-62DE-43C4-9A36-AF1464769509}" type="presParOf" srcId="{88BB1B69-1F48-4018-9F23-D208A49F6F45}" destId="{12E03BAD-02AB-4FAB-9BC1-2D86B9B919F3}" srcOrd="4" destOrd="0" presId="urn:microsoft.com/office/officeart/2005/8/layout/default"/>
    <dgm:cxn modelId="{9D66B204-BEC0-4732-9564-4B9FF7A35D68}" type="presParOf" srcId="{88BB1B69-1F48-4018-9F23-D208A49F6F45}" destId="{A771A914-6E21-41F8-8EFC-FA082CA23C30}" srcOrd="5" destOrd="0" presId="urn:microsoft.com/office/officeart/2005/8/layout/default"/>
    <dgm:cxn modelId="{8CAD65F5-FFA7-41BA-8575-549C0F938A5C}" type="presParOf" srcId="{88BB1B69-1F48-4018-9F23-D208A49F6F45}" destId="{74FF569D-FB40-4468-BF58-A561BFD7BBE3}" srcOrd="6" destOrd="0" presId="urn:microsoft.com/office/officeart/2005/8/layout/default"/>
    <dgm:cxn modelId="{D6C830C8-3DCD-4990-AA66-2AF8B4466A1F}" type="presParOf" srcId="{88BB1B69-1F48-4018-9F23-D208A49F6F45}" destId="{09A07348-EEFF-491C-AE1F-D2A8373D2AC1}" srcOrd="7" destOrd="0" presId="urn:microsoft.com/office/officeart/2005/8/layout/default"/>
    <dgm:cxn modelId="{7AE0D3E8-6DA4-41BD-BA5E-2650055F9EE6}" type="presParOf" srcId="{88BB1B69-1F48-4018-9F23-D208A49F6F45}" destId="{812EC789-2D87-4A6B-B160-29BE18C7DF25}" srcOrd="8" destOrd="0" presId="urn:microsoft.com/office/officeart/2005/8/layout/default"/>
    <dgm:cxn modelId="{9F2CC1D9-FD02-47CC-B39D-B3FF47C26107}" type="presParOf" srcId="{88BB1B69-1F48-4018-9F23-D208A49F6F45}" destId="{AE063E1D-F1D6-4280-8CA1-A1ED50D44D17}" srcOrd="9" destOrd="0" presId="urn:microsoft.com/office/officeart/2005/8/layout/default"/>
    <dgm:cxn modelId="{BDCFF367-32BE-45E4-A1AE-8929A63CCDAD}" type="presParOf" srcId="{88BB1B69-1F48-4018-9F23-D208A49F6F45}" destId="{C8FB3C05-E813-4540-A44B-908C61D66E2F}" srcOrd="10" destOrd="0" presId="urn:microsoft.com/office/officeart/2005/8/layout/default"/>
    <dgm:cxn modelId="{222F9683-22F2-4EF4-96BE-FB9E0B1996EC}" type="presParOf" srcId="{88BB1B69-1F48-4018-9F23-D208A49F6F45}" destId="{B3B41AF9-2E16-4D63-A1C0-55F5464B6D5F}" srcOrd="11" destOrd="0" presId="urn:microsoft.com/office/officeart/2005/8/layout/default"/>
    <dgm:cxn modelId="{F38A8EE2-8CAF-4663-AF0D-A4A83B2FA6CA}" type="presParOf" srcId="{88BB1B69-1F48-4018-9F23-D208A49F6F45}" destId="{568FC9F5-3AF0-4588-9160-8F0B05E85895}" srcOrd="12" destOrd="0" presId="urn:microsoft.com/office/officeart/2005/8/layout/default"/>
    <dgm:cxn modelId="{0A0864EF-DC39-48F9-8071-646107652A48}" type="presParOf" srcId="{88BB1B69-1F48-4018-9F23-D208A49F6F45}" destId="{430598E5-64DE-4781-AB25-CCFCD05570CC}" srcOrd="13" destOrd="0" presId="urn:microsoft.com/office/officeart/2005/8/layout/default"/>
    <dgm:cxn modelId="{DF81E757-4AB2-43C2-9BB8-F477142F563C}" type="presParOf" srcId="{88BB1B69-1F48-4018-9F23-D208A49F6F45}" destId="{268CCA13-71E1-43BB-AA09-F334449B7A04}" srcOrd="14" destOrd="0" presId="urn:microsoft.com/office/officeart/2005/8/layout/default"/>
    <dgm:cxn modelId="{A4BE0BC9-F12A-4242-B3BE-DC38F535ABBA}" type="presParOf" srcId="{88BB1B69-1F48-4018-9F23-D208A49F6F45}" destId="{FCDCBE70-DA75-4CF4-909D-B706350E4158}" srcOrd="15" destOrd="0" presId="urn:microsoft.com/office/officeart/2005/8/layout/default"/>
    <dgm:cxn modelId="{56DED6B4-0BDF-475A-A9CA-31E7423D3E7E}" type="presParOf" srcId="{88BB1B69-1F48-4018-9F23-D208A49F6F45}" destId="{9D903A38-7567-4C21-8343-F4F5C0EF1D00}" srcOrd="16" destOrd="0" presId="urn:microsoft.com/office/officeart/2005/8/layout/default"/>
    <dgm:cxn modelId="{CDD2B16C-D337-4A3C-880A-D20CD19217CB}" type="presParOf" srcId="{88BB1B69-1F48-4018-9F23-D208A49F6F45}" destId="{46A8FB86-61E7-4E32-8AE4-76D16A8CEFF6}" srcOrd="17" destOrd="0" presId="urn:microsoft.com/office/officeart/2005/8/layout/default"/>
    <dgm:cxn modelId="{32AAA9EC-3325-4B9D-BE1F-82BEBB4C5AE5}" type="presParOf" srcId="{88BB1B69-1F48-4018-9F23-D208A49F6F45}" destId="{EAF5054E-E007-466C-BDB3-3FA2D651DC96}" srcOrd="18" destOrd="0" presId="urn:microsoft.com/office/officeart/2005/8/layout/default"/>
    <dgm:cxn modelId="{C8E2AAE2-B3DE-4D82-A3FB-A6A3D9FBA53E}" type="presParOf" srcId="{88BB1B69-1F48-4018-9F23-D208A49F6F45}" destId="{A6999E8C-1957-4E7D-8B05-F672FF5CD68E}" srcOrd="19" destOrd="0" presId="urn:microsoft.com/office/officeart/2005/8/layout/default"/>
    <dgm:cxn modelId="{FC80465B-8190-4846-82EC-3DEE4179EAF7}" type="presParOf" srcId="{88BB1B69-1F48-4018-9F23-D208A49F6F45}" destId="{C934BCA7-9D43-4E3E-84ED-ADF1506A4505}" srcOrd="20" destOrd="0" presId="urn:microsoft.com/office/officeart/2005/8/layout/default"/>
    <dgm:cxn modelId="{C0B58964-084B-4355-9E1B-F956CA1F6A25}" type="presParOf" srcId="{88BB1B69-1F48-4018-9F23-D208A49F6F45}" destId="{D018AA7A-DC16-4619-8977-A324898E9FC3}" srcOrd="21" destOrd="0" presId="urn:microsoft.com/office/officeart/2005/8/layout/default"/>
    <dgm:cxn modelId="{56899C08-AD9C-4B12-8788-4EB5600DFFD4}" type="presParOf" srcId="{88BB1B69-1F48-4018-9F23-D208A49F6F45}" destId="{4F47CCA8-B0F7-4822-A3F6-5211D63139B3}" srcOrd="22" destOrd="0" presId="urn:microsoft.com/office/officeart/2005/8/layout/default"/>
    <dgm:cxn modelId="{22F06215-D370-4F9B-821B-CF6F6DA82DEF}" type="presParOf" srcId="{88BB1B69-1F48-4018-9F23-D208A49F6F45}" destId="{A623530E-DFB1-4C32-A129-B64353157DC9}" srcOrd="23" destOrd="0" presId="urn:microsoft.com/office/officeart/2005/8/layout/default"/>
    <dgm:cxn modelId="{FBE40D96-969B-4BD9-BDD2-6633B94879E7}" type="presParOf" srcId="{88BB1B69-1F48-4018-9F23-D208A49F6F45}" destId="{9461F4A0-DE6A-4761-B44F-FD9D79AF68CC}" srcOrd="24" destOrd="0" presId="urn:microsoft.com/office/officeart/2005/8/layout/default"/>
    <dgm:cxn modelId="{3E606942-AA21-418B-962A-10D5367F92C0}" type="presParOf" srcId="{88BB1B69-1F48-4018-9F23-D208A49F6F45}" destId="{FAA7FC75-A3AF-4306-A903-940C4A359A1A}" srcOrd="25" destOrd="0" presId="urn:microsoft.com/office/officeart/2005/8/layout/default"/>
    <dgm:cxn modelId="{141F9D49-36CB-49CD-96CF-635E60820DB2}" type="presParOf" srcId="{88BB1B69-1F48-4018-9F23-D208A49F6F45}" destId="{E75847C7-0DB2-4310-9BC7-6C4F4CBBC0B6}" srcOrd="26" destOrd="0" presId="urn:microsoft.com/office/officeart/2005/8/layout/default"/>
    <dgm:cxn modelId="{898D82DD-F882-47E5-9100-5644BA199CA8}" type="presParOf" srcId="{88BB1B69-1F48-4018-9F23-D208A49F6F45}" destId="{E7D78BF0-574F-4F2D-8DED-5857A5DD78FE}" srcOrd="27" destOrd="0" presId="urn:microsoft.com/office/officeart/2005/8/layout/default"/>
    <dgm:cxn modelId="{DA4A1771-DF34-4D0C-BC03-9DAF14D593C4}" type="presParOf" srcId="{88BB1B69-1F48-4018-9F23-D208A49F6F45}" destId="{2C4D6F65-69CF-440A-BEB7-E27C036A9F61}"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14EA96-BDDD-4FA3-BDD1-B7CA518AB29D}"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8BD8F4C4-E724-47A6-9D61-D42B8C81CE20}">
      <dgm:prSet/>
      <dgm:spPr/>
      <dgm:t>
        <a:bodyPr/>
        <a:lstStyle/>
        <a:p>
          <a:r>
            <a:rPr lang="en-US">
              <a:latin typeface="Times New Roman" panose="02020603050405020304" pitchFamily="18" charset="0"/>
              <a:cs typeface="Times New Roman" panose="02020603050405020304" pitchFamily="18" charset="0"/>
            </a:rPr>
            <a:t>Aggregate functions are often used with the GROUP BY clause to group rows with the same values into summary rows.</a:t>
          </a:r>
        </a:p>
      </dgm:t>
    </dgm:pt>
    <dgm:pt modelId="{368EB130-40D4-4407-BA8D-FF960526799B}" type="parTrans" cxnId="{90E63631-0A6A-486B-9C59-3526A5E68B49}">
      <dgm:prSet/>
      <dgm:spPr/>
      <dgm:t>
        <a:bodyPr/>
        <a:lstStyle/>
        <a:p>
          <a:endParaRPr lang="en-US"/>
        </a:p>
      </dgm:t>
    </dgm:pt>
    <dgm:pt modelId="{8E61F9C2-B977-4B85-A3FA-53F4DD56FAA2}" type="sibTrans" cxnId="{90E63631-0A6A-486B-9C59-3526A5E68B49}">
      <dgm:prSet/>
      <dgm:spPr/>
      <dgm:t>
        <a:bodyPr/>
        <a:lstStyle/>
        <a:p>
          <a:endParaRPr lang="en-US"/>
        </a:p>
      </dgm:t>
    </dgm:pt>
    <dgm:pt modelId="{77A27B09-F2C5-48AE-94AE-525A317AD4F7}">
      <dgm:prSet/>
      <dgm:spPr/>
      <dgm:t>
        <a:bodyPr/>
        <a:lstStyle/>
        <a:p>
          <a:r>
            <a:rPr lang="en-US" b="0">
              <a:latin typeface="Times New Roman" panose="02020603050405020304" pitchFamily="18" charset="0"/>
              <a:cs typeface="Times New Roman" panose="02020603050405020304" pitchFamily="18" charset="0"/>
            </a:rPr>
            <a:t>Example: </a:t>
          </a:r>
        </a:p>
        <a:p>
          <a:r>
            <a:rPr lang="en-US" b="0">
              <a:latin typeface="Times New Roman" panose="02020603050405020304" pitchFamily="18" charset="0"/>
              <a:cs typeface="Times New Roman" panose="02020603050405020304" pitchFamily="18" charset="0"/>
            </a:rPr>
            <a:t>Calculate the average salary by department.</a:t>
          </a:r>
        </a:p>
      </dgm:t>
    </dgm:pt>
    <dgm:pt modelId="{E4389DD0-41D8-4A68-B766-F0F1D64F1817}" type="parTrans" cxnId="{3EA78422-4BE1-4EDE-B9F6-5C3603D46FF6}">
      <dgm:prSet/>
      <dgm:spPr/>
      <dgm:t>
        <a:bodyPr/>
        <a:lstStyle/>
        <a:p>
          <a:endParaRPr lang="en-US"/>
        </a:p>
      </dgm:t>
    </dgm:pt>
    <dgm:pt modelId="{970E3B3D-663A-4690-92FF-8265D28DECCC}" type="sibTrans" cxnId="{3EA78422-4BE1-4EDE-B9F6-5C3603D46FF6}">
      <dgm:prSet/>
      <dgm:spPr/>
      <dgm:t>
        <a:bodyPr/>
        <a:lstStyle/>
        <a:p>
          <a:endParaRPr lang="en-US"/>
        </a:p>
      </dgm:t>
    </dgm:pt>
    <dgm:pt modelId="{56D75244-C80F-41CE-ACAA-B728CC0D568C}">
      <dgm:prSet/>
      <dgm:spPr/>
      <dgm:t>
        <a:bodyPr/>
        <a:lstStyle/>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SELECT DepartmentID, AVG(Salary) AS AverageSalary FROM Employees GROUP BY DepartmentID;</a:t>
          </a:r>
        </a:p>
      </dgm:t>
    </dgm:pt>
    <dgm:pt modelId="{7466D3E1-AE0A-4C5C-AA08-4918AA4C9CEF}" type="parTrans" cxnId="{6B2B964D-EA54-43AA-B31C-34170D3EC4E0}">
      <dgm:prSet/>
      <dgm:spPr/>
      <dgm:t>
        <a:bodyPr/>
        <a:lstStyle/>
        <a:p>
          <a:endParaRPr lang="en-US"/>
        </a:p>
      </dgm:t>
    </dgm:pt>
    <dgm:pt modelId="{917F5C0A-F4B7-41E0-8DA8-11D1E240249C}" type="sibTrans" cxnId="{6B2B964D-EA54-43AA-B31C-34170D3EC4E0}">
      <dgm:prSet/>
      <dgm:spPr/>
      <dgm:t>
        <a:bodyPr/>
        <a:lstStyle/>
        <a:p>
          <a:endParaRPr lang="en-US"/>
        </a:p>
      </dgm:t>
    </dgm:pt>
    <dgm:pt modelId="{EF9E86B9-3325-4706-8F96-BDFC10EE127C}">
      <dgm:prSet/>
      <dgm:spPr/>
      <dgm:t>
        <a:bodyPr/>
        <a:lstStyle/>
        <a:p>
          <a:r>
            <a:rPr lang="en-US">
              <a:latin typeface="Times New Roman" panose="02020603050405020304" pitchFamily="18" charset="0"/>
              <a:cs typeface="Times New Roman" panose="02020603050405020304" pitchFamily="18" charset="0"/>
            </a:rPr>
            <a:t>The HAVING clause filters groups or aggregates based on a condition.Example: </a:t>
          </a:r>
        </a:p>
      </dgm:t>
    </dgm:pt>
    <dgm:pt modelId="{9CFE8A9E-2478-4389-A1A7-37DB91F8290F}" type="parTrans" cxnId="{073F3520-8364-417F-81EE-5FCD944C1F22}">
      <dgm:prSet/>
      <dgm:spPr/>
      <dgm:t>
        <a:bodyPr/>
        <a:lstStyle/>
        <a:p>
          <a:endParaRPr lang="en-US"/>
        </a:p>
      </dgm:t>
    </dgm:pt>
    <dgm:pt modelId="{C1235FB5-6F29-4F36-B2C8-E348C9E9E162}" type="sibTrans" cxnId="{073F3520-8364-417F-81EE-5FCD944C1F22}">
      <dgm:prSet/>
      <dgm:spPr/>
      <dgm:t>
        <a:bodyPr/>
        <a:lstStyle/>
        <a:p>
          <a:endParaRPr lang="en-US"/>
        </a:p>
      </dgm:t>
    </dgm:pt>
    <dgm:pt modelId="{33484F64-0487-41D7-8082-CB0BC5878F7D}">
      <dgm:prSet/>
      <dgm:spPr/>
      <dgm:t>
        <a:bodyPr/>
        <a:lstStyle/>
        <a:p>
          <a:r>
            <a:rPr lang="en-US" b="0">
              <a:latin typeface="Times New Roman" panose="02020603050405020304" pitchFamily="18" charset="0"/>
              <a:cs typeface="Times New Roman" panose="02020603050405020304" pitchFamily="18" charset="0"/>
            </a:rPr>
            <a:t>Find departments with an average salary greater than $50,000</a:t>
          </a:r>
          <a:r>
            <a:rPr lang="en-US" b="1"/>
            <a:t>.</a:t>
          </a:r>
          <a:endParaRPr lang="en-US"/>
        </a:p>
      </dgm:t>
    </dgm:pt>
    <dgm:pt modelId="{08056961-B93A-456C-9EEA-A4C00D6173A4}" type="parTrans" cxnId="{7B82F133-B422-4380-966D-4458AB1145EF}">
      <dgm:prSet/>
      <dgm:spPr/>
      <dgm:t>
        <a:bodyPr/>
        <a:lstStyle/>
        <a:p>
          <a:endParaRPr lang="en-US"/>
        </a:p>
      </dgm:t>
    </dgm:pt>
    <dgm:pt modelId="{BF1EBB5C-DAFA-4DDE-AEC2-3518CED8C152}" type="sibTrans" cxnId="{7B82F133-B422-4380-966D-4458AB1145EF}">
      <dgm:prSet/>
      <dgm:spPr/>
      <dgm:t>
        <a:bodyPr/>
        <a:lstStyle/>
        <a:p>
          <a:endParaRPr lang="en-US"/>
        </a:p>
      </dgm:t>
    </dgm:pt>
    <dgm:pt modelId="{44D96621-B532-4461-BD94-81702D4AF9E2}">
      <dgm:prSet/>
      <dgm:spPr/>
      <dgm:t>
        <a:bodyPr/>
        <a:lstStyle/>
        <a:p>
          <a:r>
            <a:rPr lang="en-US">
              <a:latin typeface="Times New Roman" panose="02020603050405020304" pitchFamily="18" charset="0"/>
              <a:cs typeface="Times New Roman" panose="02020603050405020304" pitchFamily="18" charset="0"/>
            </a:rPr>
            <a:t>SELECT DepartmentID, AVG(Salary) AS AverageSalary FROM Employees GROUP BY DepartmentID HAVING AVG(Salary) &gt; 50000;</a:t>
          </a:r>
        </a:p>
      </dgm:t>
    </dgm:pt>
    <dgm:pt modelId="{5B01B058-0668-49E9-8747-2646FC832FFD}" type="parTrans" cxnId="{C35019CF-A013-45FD-8333-418C465FB31F}">
      <dgm:prSet/>
      <dgm:spPr/>
      <dgm:t>
        <a:bodyPr/>
        <a:lstStyle/>
        <a:p>
          <a:endParaRPr lang="en-US"/>
        </a:p>
      </dgm:t>
    </dgm:pt>
    <dgm:pt modelId="{44FCB8D7-9B7E-4C43-A196-3FCCB223F973}" type="sibTrans" cxnId="{C35019CF-A013-45FD-8333-418C465FB31F}">
      <dgm:prSet/>
      <dgm:spPr/>
      <dgm:t>
        <a:bodyPr/>
        <a:lstStyle/>
        <a:p>
          <a:endParaRPr lang="en-US"/>
        </a:p>
      </dgm:t>
    </dgm:pt>
    <dgm:pt modelId="{F45A80D3-AE01-47D3-96FF-3754D86FB699}">
      <dgm:prSet/>
      <dgm:spPr/>
      <dgm:t>
        <a:bodyPr/>
        <a:lstStyle/>
        <a:p>
          <a:r>
            <a:rPr lang="en-US">
              <a:latin typeface="Times New Roman" panose="02020603050405020304" pitchFamily="18" charset="0"/>
              <a:cs typeface="Times New Roman" panose="02020603050405020304" pitchFamily="18" charset="0"/>
            </a:rPr>
            <a:t>Aggregate functions are powerful tools for data analysis, allowing for efficient calculations over sets of rows</a:t>
          </a:r>
          <a:r>
            <a:rPr lang="en-US"/>
            <a:t>.</a:t>
          </a:r>
        </a:p>
      </dgm:t>
    </dgm:pt>
    <dgm:pt modelId="{0BD90088-F556-4D2A-9A08-FDA889123C38}" type="parTrans" cxnId="{BEAF8E24-CD93-466E-A312-05CAC137C129}">
      <dgm:prSet/>
      <dgm:spPr/>
      <dgm:t>
        <a:bodyPr/>
        <a:lstStyle/>
        <a:p>
          <a:endParaRPr lang="en-US"/>
        </a:p>
      </dgm:t>
    </dgm:pt>
    <dgm:pt modelId="{895BD490-782C-4892-A97B-13CDABB6856D}" type="sibTrans" cxnId="{BEAF8E24-CD93-466E-A312-05CAC137C129}">
      <dgm:prSet/>
      <dgm:spPr/>
      <dgm:t>
        <a:bodyPr/>
        <a:lstStyle/>
        <a:p>
          <a:endParaRPr lang="en-US"/>
        </a:p>
      </dgm:t>
    </dgm:pt>
    <dgm:pt modelId="{C360C15A-C28E-49A3-874C-E5F10FC2A789}" type="pres">
      <dgm:prSet presAssocID="{B214EA96-BDDD-4FA3-BDD1-B7CA518AB29D}" presName="diagram" presStyleCnt="0">
        <dgm:presLayoutVars>
          <dgm:dir/>
          <dgm:resizeHandles val="exact"/>
        </dgm:presLayoutVars>
      </dgm:prSet>
      <dgm:spPr/>
    </dgm:pt>
    <dgm:pt modelId="{9A3CE707-1A60-4720-A0C4-8B1D6BA1E7F0}" type="pres">
      <dgm:prSet presAssocID="{8BD8F4C4-E724-47A6-9D61-D42B8C81CE20}" presName="node" presStyleLbl="node1" presStyleIdx="0" presStyleCnt="7">
        <dgm:presLayoutVars>
          <dgm:bulletEnabled val="1"/>
        </dgm:presLayoutVars>
      </dgm:prSet>
      <dgm:spPr/>
    </dgm:pt>
    <dgm:pt modelId="{2EE7B044-014D-4EA8-BE19-0B6E5289EDDD}" type="pres">
      <dgm:prSet presAssocID="{8E61F9C2-B977-4B85-A3FA-53F4DD56FAA2}" presName="sibTrans" presStyleCnt="0"/>
      <dgm:spPr/>
    </dgm:pt>
    <dgm:pt modelId="{C20ABC4B-8272-4586-AB90-D953E0F1E72F}" type="pres">
      <dgm:prSet presAssocID="{77A27B09-F2C5-48AE-94AE-525A317AD4F7}" presName="node" presStyleLbl="node1" presStyleIdx="1" presStyleCnt="7">
        <dgm:presLayoutVars>
          <dgm:bulletEnabled val="1"/>
        </dgm:presLayoutVars>
      </dgm:prSet>
      <dgm:spPr/>
    </dgm:pt>
    <dgm:pt modelId="{B3A15E97-C20C-4CFD-8EEA-69B1DE62EAB6}" type="pres">
      <dgm:prSet presAssocID="{970E3B3D-663A-4690-92FF-8265D28DECCC}" presName="sibTrans" presStyleCnt="0"/>
      <dgm:spPr/>
    </dgm:pt>
    <dgm:pt modelId="{29C87CC1-283D-4BB6-94D3-4766569C040F}" type="pres">
      <dgm:prSet presAssocID="{56D75244-C80F-41CE-ACAA-B728CC0D568C}" presName="node" presStyleLbl="node1" presStyleIdx="2" presStyleCnt="7">
        <dgm:presLayoutVars>
          <dgm:bulletEnabled val="1"/>
        </dgm:presLayoutVars>
      </dgm:prSet>
      <dgm:spPr/>
    </dgm:pt>
    <dgm:pt modelId="{99F5EBAD-339E-4E3A-ACE2-19D683CB35A3}" type="pres">
      <dgm:prSet presAssocID="{917F5C0A-F4B7-41E0-8DA8-11D1E240249C}" presName="sibTrans" presStyleCnt="0"/>
      <dgm:spPr/>
    </dgm:pt>
    <dgm:pt modelId="{2A08266B-35AF-4398-B184-5FDD4AF26EAE}" type="pres">
      <dgm:prSet presAssocID="{EF9E86B9-3325-4706-8F96-BDFC10EE127C}" presName="node" presStyleLbl="node1" presStyleIdx="3" presStyleCnt="7">
        <dgm:presLayoutVars>
          <dgm:bulletEnabled val="1"/>
        </dgm:presLayoutVars>
      </dgm:prSet>
      <dgm:spPr/>
    </dgm:pt>
    <dgm:pt modelId="{3F6E0429-AAAD-40E3-8CC4-6EBA1E04CFB8}" type="pres">
      <dgm:prSet presAssocID="{C1235FB5-6F29-4F36-B2C8-E348C9E9E162}" presName="sibTrans" presStyleCnt="0"/>
      <dgm:spPr/>
    </dgm:pt>
    <dgm:pt modelId="{552AEDA4-69BC-470D-9EAE-60FFBE8E1392}" type="pres">
      <dgm:prSet presAssocID="{33484F64-0487-41D7-8082-CB0BC5878F7D}" presName="node" presStyleLbl="node1" presStyleIdx="4" presStyleCnt="7">
        <dgm:presLayoutVars>
          <dgm:bulletEnabled val="1"/>
        </dgm:presLayoutVars>
      </dgm:prSet>
      <dgm:spPr/>
    </dgm:pt>
    <dgm:pt modelId="{26847F79-7867-41BE-87ED-9DE98F61BAAC}" type="pres">
      <dgm:prSet presAssocID="{BF1EBB5C-DAFA-4DDE-AEC2-3518CED8C152}" presName="sibTrans" presStyleCnt="0"/>
      <dgm:spPr/>
    </dgm:pt>
    <dgm:pt modelId="{8B61219B-7DCF-43E6-9072-84EB76B2E0DA}" type="pres">
      <dgm:prSet presAssocID="{44D96621-B532-4461-BD94-81702D4AF9E2}" presName="node" presStyleLbl="node1" presStyleIdx="5" presStyleCnt="7">
        <dgm:presLayoutVars>
          <dgm:bulletEnabled val="1"/>
        </dgm:presLayoutVars>
      </dgm:prSet>
      <dgm:spPr/>
    </dgm:pt>
    <dgm:pt modelId="{F4AFD8D3-C9DD-4A4D-98ED-ADD9D5E414AE}" type="pres">
      <dgm:prSet presAssocID="{44FCB8D7-9B7E-4C43-A196-3FCCB223F973}" presName="sibTrans" presStyleCnt="0"/>
      <dgm:spPr/>
    </dgm:pt>
    <dgm:pt modelId="{552EC3A9-7F72-4951-91F7-9AD940228543}" type="pres">
      <dgm:prSet presAssocID="{F45A80D3-AE01-47D3-96FF-3754D86FB699}" presName="node" presStyleLbl="node1" presStyleIdx="6" presStyleCnt="7">
        <dgm:presLayoutVars>
          <dgm:bulletEnabled val="1"/>
        </dgm:presLayoutVars>
      </dgm:prSet>
      <dgm:spPr/>
    </dgm:pt>
  </dgm:ptLst>
  <dgm:cxnLst>
    <dgm:cxn modelId="{232BB406-BD82-4B54-86AD-87C5D036F69B}" type="presOf" srcId="{33484F64-0487-41D7-8082-CB0BC5878F7D}" destId="{552AEDA4-69BC-470D-9EAE-60FFBE8E1392}" srcOrd="0" destOrd="0" presId="urn:microsoft.com/office/officeart/2005/8/layout/default"/>
    <dgm:cxn modelId="{F64E8C14-ADA3-4FE5-92A4-AF64FD21AA28}" type="presOf" srcId="{EF9E86B9-3325-4706-8F96-BDFC10EE127C}" destId="{2A08266B-35AF-4398-B184-5FDD4AF26EAE}" srcOrd="0" destOrd="0" presId="urn:microsoft.com/office/officeart/2005/8/layout/default"/>
    <dgm:cxn modelId="{073F3520-8364-417F-81EE-5FCD944C1F22}" srcId="{B214EA96-BDDD-4FA3-BDD1-B7CA518AB29D}" destId="{EF9E86B9-3325-4706-8F96-BDFC10EE127C}" srcOrd="3" destOrd="0" parTransId="{9CFE8A9E-2478-4389-A1A7-37DB91F8290F}" sibTransId="{C1235FB5-6F29-4F36-B2C8-E348C9E9E162}"/>
    <dgm:cxn modelId="{3EA78422-4BE1-4EDE-B9F6-5C3603D46FF6}" srcId="{B214EA96-BDDD-4FA3-BDD1-B7CA518AB29D}" destId="{77A27B09-F2C5-48AE-94AE-525A317AD4F7}" srcOrd="1" destOrd="0" parTransId="{E4389DD0-41D8-4A68-B766-F0F1D64F1817}" sibTransId="{970E3B3D-663A-4690-92FF-8265D28DECCC}"/>
    <dgm:cxn modelId="{BEAF8E24-CD93-466E-A312-05CAC137C129}" srcId="{B214EA96-BDDD-4FA3-BDD1-B7CA518AB29D}" destId="{F45A80D3-AE01-47D3-96FF-3754D86FB699}" srcOrd="6" destOrd="0" parTransId="{0BD90088-F556-4D2A-9A08-FDA889123C38}" sibTransId="{895BD490-782C-4892-A97B-13CDABB6856D}"/>
    <dgm:cxn modelId="{16E69E29-D09F-4E92-B7CE-3143A02E9C31}" type="presOf" srcId="{8BD8F4C4-E724-47A6-9D61-D42B8C81CE20}" destId="{9A3CE707-1A60-4720-A0C4-8B1D6BA1E7F0}" srcOrd="0" destOrd="0" presId="urn:microsoft.com/office/officeart/2005/8/layout/default"/>
    <dgm:cxn modelId="{90E63631-0A6A-486B-9C59-3526A5E68B49}" srcId="{B214EA96-BDDD-4FA3-BDD1-B7CA518AB29D}" destId="{8BD8F4C4-E724-47A6-9D61-D42B8C81CE20}" srcOrd="0" destOrd="0" parTransId="{368EB130-40D4-4407-BA8D-FF960526799B}" sibTransId="{8E61F9C2-B977-4B85-A3FA-53F4DD56FAA2}"/>
    <dgm:cxn modelId="{7B82F133-B422-4380-966D-4458AB1145EF}" srcId="{B214EA96-BDDD-4FA3-BDD1-B7CA518AB29D}" destId="{33484F64-0487-41D7-8082-CB0BC5878F7D}" srcOrd="4" destOrd="0" parTransId="{08056961-B93A-456C-9EEA-A4C00D6173A4}" sibTransId="{BF1EBB5C-DAFA-4DDE-AEC2-3518CED8C152}"/>
    <dgm:cxn modelId="{6B2B964D-EA54-43AA-B31C-34170D3EC4E0}" srcId="{B214EA96-BDDD-4FA3-BDD1-B7CA518AB29D}" destId="{56D75244-C80F-41CE-ACAA-B728CC0D568C}" srcOrd="2" destOrd="0" parTransId="{7466D3E1-AE0A-4C5C-AA08-4918AA4C9CEF}" sibTransId="{917F5C0A-F4B7-41E0-8DA8-11D1E240249C}"/>
    <dgm:cxn modelId="{9C63B284-E298-4536-B252-9B962E9683C8}" type="presOf" srcId="{B214EA96-BDDD-4FA3-BDD1-B7CA518AB29D}" destId="{C360C15A-C28E-49A3-874C-E5F10FC2A789}" srcOrd="0" destOrd="0" presId="urn:microsoft.com/office/officeart/2005/8/layout/default"/>
    <dgm:cxn modelId="{C9EF3AC9-CC58-47BB-A4F2-80C8BEB145D2}" type="presOf" srcId="{77A27B09-F2C5-48AE-94AE-525A317AD4F7}" destId="{C20ABC4B-8272-4586-AB90-D953E0F1E72F}" srcOrd="0" destOrd="0" presId="urn:microsoft.com/office/officeart/2005/8/layout/default"/>
    <dgm:cxn modelId="{C35019CF-A013-45FD-8333-418C465FB31F}" srcId="{B214EA96-BDDD-4FA3-BDD1-B7CA518AB29D}" destId="{44D96621-B532-4461-BD94-81702D4AF9E2}" srcOrd="5" destOrd="0" parTransId="{5B01B058-0668-49E9-8747-2646FC832FFD}" sibTransId="{44FCB8D7-9B7E-4C43-A196-3FCCB223F973}"/>
    <dgm:cxn modelId="{ACC19BD2-D0E7-4408-962B-3D54CF026000}" type="presOf" srcId="{56D75244-C80F-41CE-ACAA-B728CC0D568C}" destId="{29C87CC1-283D-4BB6-94D3-4766569C040F}" srcOrd="0" destOrd="0" presId="urn:microsoft.com/office/officeart/2005/8/layout/default"/>
    <dgm:cxn modelId="{2AA4D7DF-49C3-4622-9CD6-83C32D12C096}" type="presOf" srcId="{44D96621-B532-4461-BD94-81702D4AF9E2}" destId="{8B61219B-7DCF-43E6-9072-84EB76B2E0DA}" srcOrd="0" destOrd="0" presId="urn:microsoft.com/office/officeart/2005/8/layout/default"/>
    <dgm:cxn modelId="{23EF77FB-C338-49E4-AABA-E5BA35D9C0DE}" type="presOf" srcId="{F45A80D3-AE01-47D3-96FF-3754D86FB699}" destId="{552EC3A9-7F72-4951-91F7-9AD940228543}" srcOrd="0" destOrd="0" presId="urn:microsoft.com/office/officeart/2005/8/layout/default"/>
    <dgm:cxn modelId="{18B06F0C-61CE-4791-9899-180A1AFF1916}" type="presParOf" srcId="{C360C15A-C28E-49A3-874C-E5F10FC2A789}" destId="{9A3CE707-1A60-4720-A0C4-8B1D6BA1E7F0}" srcOrd="0" destOrd="0" presId="urn:microsoft.com/office/officeart/2005/8/layout/default"/>
    <dgm:cxn modelId="{E71357AB-1D5C-4620-A2B4-952D047ACFF3}" type="presParOf" srcId="{C360C15A-C28E-49A3-874C-E5F10FC2A789}" destId="{2EE7B044-014D-4EA8-BE19-0B6E5289EDDD}" srcOrd="1" destOrd="0" presId="urn:microsoft.com/office/officeart/2005/8/layout/default"/>
    <dgm:cxn modelId="{4A57E11B-EFB5-43C0-B199-1AB25A219CCB}" type="presParOf" srcId="{C360C15A-C28E-49A3-874C-E5F10FC2A789}" destId="{C20ABC4B-8272-4586-AB90-D953E0F1E72F}" srcOrd="2" destOrd="0" presId="urn:microsoft.com/office/officeart/2005/8/layout/default"/>
    <dgm:cxn modelId="{FC0B6C35-3C45-4B8D-8C3B-37321113B05C}" type="presParOf" srcId="{C360C15A-C28E-49A3-874C-E5F10FC2A789}" destId="{B3A15E97-C20C-4CFD-8EEA-69B1DE62EAB6}" srcOrd="3" destOrd="0" presId="urn:microsoft.com/office/officeart/2005/8/layout/default"/>
    <dgm:cxn modelId="{DD978A70-42FF-4EDA-859E-83B8FC68142C}" type="presParOf" srcId="{C360C15A-C28E-49A3-874C-E5F10FC2A789}" destId="{29C87CC1-283D-4BB6-94D3-4766569C040F}" srcOrd="4" destOrd="0" presId="urn:microsoft.com/office/officeart/2005/8/layout/default"/>
    <dgm:cxn modelId="{7DB8DC07-2910-4263-A9D1-6BF7C8EDFB7B}" type="presParOf" srcId="{C360C15A-C28E-49A3-874C-E5F10FC2A789}" destId="{99F5EBAD-339E-4E3A-ACE2-19D683CB35A3}" srcOrd="5" destOrd="0" presId="urn:microsoft.com/office/officeart/2005/8/layout/default"/>
    <dgm:cxn modelId="{501FBA15-4173-44EF-BB55-8F76A18421F8}" type="presParOf" srcId="{C360C15A-C28E-49A3-874C-E5F10FC2A789}" destId="{2A08266B-35AF-4398-B184-5FDD4AF26EAE}" srcOrd="6" destOrd="0" presId="urn:microsoft.com/office/officeart/2005/8/layout/default"/>
    <dgm:cxn modelId="{ED4A1A3F-A93D-47C8-8CDC-BB1842FC3B99}" type="presParOf" srcId="{C360C15A-C28E-49A3-874C-E5F10FC2A789}" destId="{3F6E0429-AAAD-40E3-8CC4-6EBA1E04CFB8}" srcOrd="7" destOrd="0" presId="urn:microsoft.com/office/officeart/2005/8/layout/default"/>
    <dgm:cxn modelId="{9D254EC7-D0AA-4889-AD8B-52227242D180}" type="presParOf" srcId="{C360C15A-C28E-49A3-874C-E5F10FC2A789}" destId="{552AEDA4-69BC-470D-9EAE-60FFBE8E1392}" srcOrd="8" destOrd="0" presId="urn:microsoft.com/office/officeart/2005/8/layout/default"/>
    <dgm:cxn modelId="{AFACCF39-1986-4DEC-AA25-EA3013BE2FD2}" type="presParOf" srcId="{C360C15A-C28E-49A3-874C-E5F10FC2A789}" destId="{26847F79-7867-41BE-87ED-9DE98F61BAAC}" srcOrd="9" destOrd="0" presId="urn:microsoft.com/office/officeart/2005/8/layout/default"/>
    <dgm:cxn modelId="{DBED870A-7224-4F3B-8C8A-2CA36181028C}" type="presParOf" srcId="{C360C15A-C28E-49A3-874C-E5F10FC2A789}" destId="{8B61219B-7DCF-43E6-9072-84EB76B2E0DA}" srcOrd="10" destOrd="0" presId="urn:microsoft.com/office/officeart/2005/8/layout/default"/>
    <dgm:cxn modelId="{CAC60EF4-20CD-41D4-B591-3964020E0AE1}" type="presParOf" srcId="{C360C15A-C28E-49A3-874C-E5F10FC2A789}" destId="{F4AFD8D3-C9DD-4A4D-98ED-ADD9D5E414AE}" srcOrd="11" destOrd="0" presId="urn:microsoft.com/office/officeart/2005/8/layout/default"/>
    <dgm:cxn modelId="{08318251-5169-4C1B-B655-ACB49933771E}" type="presParOf" srcId="{C360C15A-C28E-49A3-874C-E5F10FC2A789}" destId="{552EC3A9-7F72-4951-91F7-9AD94022854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DEEA9F-AD63-4C79-973D-7AB31DA5441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066F1AC-A506-4442-97A4-9963542EE3F0}">
      <dgm:prSet/>
      <dgm:spPr/>
      <dgm:t>
        <a:bodyPr/>
        <a:lstStyle/>
        <a:p>
          <a:r>
            <a:rPr lang="en-US" dirty="0">
              <a:latin typeface="Times New Roman" panose="02020603050405020304" pitchFamily="18" charset="0"/>
              <a:cs typeface="Times New Roman" panose="02020603050405020304" pitchFamily="18" charset="0"/>
            </a:rPr>
            <a:t>SQL joins are used to combine rows from two or more tables based on a related column between them. Understanding different types of joins is fundamental for querying and analyzing complex datasets. Here's a breakdown of each type, along with examples:</a:t>
          </a:r>
        </a:p>
      </dgm:t>
    </dgm:pt>
    <dgm:pt modelId="{0C642227-3AAD-4432-8631-E9B1E4F8C551}" type="parTrans" cxnId="{CD30CFEA-5DAB-445B-921D-D83BFEAC825B}">
      <dgm:prSet/>
      <dgm:spPr/>
      <dgm:t>
        <a:bodyPr/>
        <a:lstStyle/>
        <a:p>
          <a:endParaRPr lang="en-US"/>
        </a:p>
      </dgm:t>
    </dgm:pt>
    <dgm:pt modelId="{46F65B09-C452-4E3A-8CC6-E52C12AD000B}" type="sibTrans" cxnId="{CD30CFEA-5DAB-445B-921D-D83BFEAC825B}">
      <dgm:prSet phldrT="1" phldr="0"/>
      <dgm:spPr/>
      <dgm:t>
        <a:bodyPr/>
        <a:lstStyle/>
        <a:p>
          <a:endParaRPr lang="en-US"/>
        </a:p>
      </dgm:t>
    </dgm:pt>
    <dgm:pt modelId="{199F73C5-D40A-4E63-B762-10D606E72F4B}">
      <dgm:prSet/>
      <dgm:spPr/>
      <dgm:t>
        <a:bodyPr/>
        <a:lstStyle/>
        <a:p>
          <a:r>
            <a:rPr lang="en-US" dirty="0">
              <a:latin typeface="Times New Roman" panose="02020603050405020304" pitchFamily="18" charset="0"/>
              <a:cs typeface="Times New Roman" panose="02020603050405020304" pitchFamily="18" charset="0"/>
            </a:rPr>
            <a:t>1. INNER JOIN : The INNER JOIN selects records that have matching values in both tables. It's the most common type of join.</a:t>
          </a:r>
        </a:p>
      </dgm:t>
    </dgm:pt>
    <dgm:pt modelId="{7F3AB970-41D7-4A71-8E6C-5B1AEB704C7C}" type="parTrans" cxnId="{4DEDE6D2-E961-45CF-88B0-CC40109B1A4E}">
      <dgm:prSet/>
      <dgm:spPr/>
      <dgm:t>
        <a:bodyPr/>
        <a:lstStyle/>
        <a:p>
          <a:endParaRPr lang="en-US"/>
        </a:p>
      </dgm:t>
    </dgm:pt>
    <dgm:pt modelId="{5A788EF8-EC54-4CF2-A203-2F974E907858}" type="sibTrans" cxnId="{4DEDE6D2-E961-45CF-88B0-CC40109B1A4E}">
      <dgm:prSet phldrT="2" phldr="0"/>
      <dgm:spPr/>
      <dgm:t>
        <a:bodyPr/>
        <a:lstStyle/>
        <a:p>
          <a:endParaRPr lang="en-US"/>
        </a:p>
      </dgm:t>
    </dgm:pt>
    <dgm:pt modelId="{79D9C416-B9EC-459F-B9DB-970789C1EF09}">
      <dgm:prSet/>
      <dgm:spPr/>
      <dgm:t>
        <a:bodyPr/>
        <a:lstStyle/>
        <a:p>
          <a:r>
            <a:rPr lang="en-US" dirty="0">
              <a:latin typeface="Times New Roman" panose="02020603050405020304" pitchFamily="18" charset="0"/>
              <a:cs typeface="Times New Roman" panose="02020603050405020304" pitchFamily="18" charset="0"/>
            </a:rPr>
            <a:t>Example: Imagine we have two tables, Employees and Departments. To fetch the names of employees along with their respective department names: </a:t>
          </a:r>
        </a:p>
      </dgm:t>
    </dgm:pt>
    <dgm:pt modelId="{70B961A5-E2E0-4B58-8745-DAAB2E41E5A1}" type="parTrans" cxnId="{52AED4E8-EACA-4349-816E-E569804B7D0F}">
      <dgm:prSet/>
      <dgm:spPr/>
      <dgm:t>
        <a:bodyPr/>
        <a:lstStyle/>
        <a:p>
          <a:endParaRPr lang="en-US"/>
        </a:p>
      </dgm:t>
    </dgm:pt>
    <dgm:pt modelId="{93C20AA4-E0C4-4145-A8B1-4A1EC1535A6D}" type="sibTrans" cxnId="{52AED4E8-EACA-4349-816E-E569804B7D0F}">
      <dgm:prSet phldrT="3" phldr="0"/>
      <dgm:spPr/>
      <dgm:t>
        <a:bodyPr/>
        <a:lstStyle/>
        <a:p>
          <a:endParaRPr lang="en-US"/>
        </a:p>
      </dgm:t>
    </dgm:pt>
    <dgm:pt modelId="{AEE8EC4C-17CA-48B5-A7FB-7679AA5FD50E}">
      <dgm:prSet/>
      <dgm:spPr/>
      <dgm: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Employees.Name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Departments.DepartmentName</a:t>
          </a:r>
          <a:r>
            <a:rPr lang="en-US" dirty="0">
              <a:latin typeface="Times New Roman" panose="02020603050405020304" pitchFamily="18" charset="0"/>
              <a:cs typeface="Times New Roman" panose="02020603050405020304" pitchFamily="18" charset="0"/>
            </a:rPr>
            <a:t> FROM Employees INNER JOIN Departments ON </a:t>
          </a:r>
          <a:r>
            <a:rPr lang="en-US" dirty="0" err="1">
              <a:latin typeface="Times New Roman" panose="02020603050405020304" pitchFamily="18" charset="0"/>
              <a:cs typeface="Times New Roman" panose="02020603050405020304" pitchFamily="18" charset="0"/>
            </a:rPr>
            <a:t>Employees.DepartmentID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Departments.DepartmentID</a:t>
          </a:r>
          <a:r>
            <a:rPr lang="en-US" dirty="0">
              <a:latin typeface="Times New Roman" panose="02020603050405020304" pitchFamily="18" charset="0"/>
              <a:cs typeface="Times New Roman" panose="02020603050405020304" pitchFamily="18" charset="0"/>
            </a:rPr>
            <a:t>; </a:t>
          </a:r>
        </a:p>
      </dgm:t>
    </dgm:pt>
    <dgm:pt modelId="{3952F078-96E4-477B-88A0-302455671594}" type="parTrans" cxnId="{398DF7DC-E21B-447D-B61E-8EBB7B4B703B}">
      <dgm:prSet/>
      <dgm:spPr/>
      <dgm:t>
        <a:bodyPr/>
        <a:lstStyle/>
        <a:p>
          <a:endParaRPr lang="en-US"/>
        </a:p>
      </dgm:t>
    </dgm:pt>
    <dgm:pt modelId="{E5D1C576-9BEF-4679-AADE-49F9876B72BB}" type="sibTrans" cxnId="{398DF7DC-E21B-447D-B61E-8EBB7B4B703B}">
      <dgm:prSet phldrT="4" phldr="0"/>
      <dgm:spPr/>
      <dgm:t>
        <a:bodyPr/>
        <a:lstStyle/>
        <a:p>
          <a:endParaRPr lang="en-US"/>
        </a:p>
      </dgm:t>
    </dgm:pt>
    <dgm:pt modelId="{0D510030-0D3B-40F1-A914-EE272F59B9A2}">
      <dgm:prSet/>
      <dgm:spPr/>
      <dgm:t>
        <a:bodyPr/>
        <a:lstStyle/>
        <a:p>
          <a:r>
            <a:rPr lang="en-US" dirty="0">
              <a:latin typeface="Times New Roman" panose="02020603050405020304" pitchFamily="18" charset="0"/>
              <a:cs typeface="Times New Roman" panose="02020603050405020304" pitchFamily="18" charset="0"/>
            </a:rPr>
            <a:t>2. LEFT JOIN : The LEFT JOIN returns all records from the left table (table1), and the matched records from the right table (table2). The result is NULL from the right side if there is no match. Example: To list all employees and their department names, including those without a department:</a:t>
          </a:r>
        </a:p>
      </dgm:t>
    </dgm:pt>
    <dgm:pt modelId="{57FAFBFE-24FA-4B48-8739-761789ADA1EA}" type="parTrans" cxnId="{28D2FBBA-60E8-4EB0-9E2E-EAADE6CB18C7}">
      <dgm:prSet/>
      <dgm:spPr/>
      <dgm:t>
        <a:bodyPr/>
        <a:lstStyle/>
        <a:p>
          <a:endParaRPr lang="en-US"/>
        </a:p>
      </dgm:t>
    </dgm:pt>
    <dgm:pt modelId="{F623E924-DFDB-4280-A492-04E759E56F37}" type="sibTrans" cxnId="{28D2FBBA-60E8-4EB0-9E2E-EAADE6CB18C7}">
      <dgm:prSet phldrT="5" phldr="0"/>
      <dgm:spPr/>
      <dgm:t>
        <a:bodyPr/>
        <a:lstStyle/>
        <a:p>
          <a:endParaRPr lang="en-US"/>
        </a:p>
      </dgm:t>
    </dgm:pt>
    <dgm:pt modelId="{335CDE0D-5D47-464A-B695-10029DA0F028}">
      <dgm:prSet/>
      <dgm:spPr/>
      <dgm: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Employees.Name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Departments.DepartmentName</a:t>
          </a:r>
          <a:r>
            <a:rPr lang="en-US" dirty="0">
              <a:latin typeface="Times New Roman" panose="02020603050405020304" pitchFamily="18" charset="0"/>
              <a:cs typeface="Times New Roman" panose="02020603050405020304" pitchFamily="18" charset="0"/>
            </a:rPr>
            <a:t> FROM Employees LEFT JOIN Departments ON </a:t>
          </a:r>
          <a:r>
            <a:rPr lang="en-US" dirty="0" err="1">
              <a:latin typeface="Times New Roman" panose="02020603050405020304" pitchFamily="18" charset="0"/>
              <a:cs typeface="Times New Roman" panose="02020603050405020304" pitchFamily="18" charset="0"/>
            </a:rPr>
            <a:t>Employees.DepartmentID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Departments.DepartmentID</a:t>
          </a:r>
          <a:r>
            <a:rPr lang="en-US" dirty="0">
              <a:latin typeface="Times New Roman" panose="02020603050405020304" pitchFamily="18" charset="0"/>
              <a:cs typeface="Times New Roman" panose="02020603050405020304" pitchFamily="18" charset="0"/>
            </a:rPr>
            <a:t>; </a:t>
          </a:r>
        </a:p>
      </dgm:t>
    </dgm:pt>
    <dgm:pt modelId="{4C52BE3E-F84F-40A8-8BF5-13216DA85CDC}" type="parTrans" cxnId="{638173F8-072A-410B-BB88-AD557725B714}">
      <dgm:prSet/>
      <dgm:spPr/>
      <dgm:t>
        <a:bodyPr/>
        <a:lstStyle/>
        <a:p>
          <a:endParaRPr lang="en-US"/>
        </a:p>
      </dgm:t>
    </dgm:pt>
    <dgm:pt modelId="{B8AB792C-F439-4251-9F7B-A6EFC1FB1678}" type="sibTrans" cxnId="{638173F8-072A-410B-BB88-AD557725B714}">
      <dgm:prSet phldrT="6" phldr="0"/>
      <dgm:spPr/>
      <dgm:t>
        <a:bodyPr/>
        <a:lstStyle/>
        <a:p>
          <a:endParaRPr lang="en-US"/>
        </a:p>
      </dgm:t>
    </dgm:pt>
    <dgm:pt modelId="{D2242917-C9DC-4AEE-BC8C-792325F0608A}">
      <dgm:prSet/>
      <dgm:spPr/>
      <dgm:t>
        <a:bodyPr/>
        <a:lstStyle/>
        <a:p>
          <a:r>
            <a:rPr lang="en-US" dirty="0">
              <a:latin typeface="Times New Roman" panose="02020603050405020304" pitchFamily="18" charset="0"/>
              <a:cs typeface="Times New Roman" panose="02020603050405020304" pitchFamily="18" charset="0"/>
            </a:rPr>
            <a:t>3. RIGHT JOIN : The RIGHT JOIN returns all records from the right table (table2), and the matched records from the left table (table1). The result is NULL from the left side if there is no match. Example: To list all departments and any employee names in them (including departments with no employees):</a:t>
          </a:r>
        </a:p>
      </dgm:t>
    </dgm:pt>
    <dgm:pt modelId="{B237E6F8-1EA4-45EE-8C2D-0BE1E65EE635}" type="parTrans" cxnId="{F310591B-0B8B-4943-8B2C-1727A477AE6F}">
      <dgm:prSet/>
      <dgm:spPr/>
      <dgm:t>
        <a:bodyPr/>
        <a:lstStyle/>
        <a:p>
          <a:endParaRPr lang="en-US"/>
        </a:p>
      </dgm:t>
    </dgm:pt>
    <dgm:pt modelId="{BF31F7F9-DC85-477E-9006-8E9B4EB23DF0}" type="sibTrans" cxnId="{F310591B-0B8B-4943-8B2C-1727A477AE6F}">
      <dgm:prSet phldrT="7" phldr="0"/>
      <dgm:spPr/>
      <dgm:t>
        <a:bodyPr/>
        <a:lstStyle/>
        <a:p>
          <a:endParaRPr lang="en-US"/>
        </a:p>
      </dgm:t>
    </dgm:pt>
    <dgm:pt modelId="{7084B29B-E9B1-4A55-B120-06151FC7ED32}">
      <dgm:prSet/>
      <dgm:spPr/>
      <dgm: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Employees.Name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Departments.DepartmentName</a:t>
          </a:r>
          <a:r>
            <a:rPr lang="en-US" dirty="0">
              <a:latin typeface="Times New Roman" panose="02020603050405020304" pitchFamily="18" charset="0"/>
              <a:cs typeface="Times New Roman" panose="02020603050405020304" pitchFamily="18" charset="0"/>
            </a:rPr>
            <a:t> FROM Employees RIGHT JOIN Departments ON </a:t>
          </a:r>
          <a:r>
            <a:rPr lang="en-US" dirty="0" err="1">
              <a:latin typeface="Times New Roman" panose="02020603050405020304" pitchFamily="18" charset="0"/>
              <a:cs typeface="Times New Roman" panose="02020603050405020304" pitchFamily="18" charset="0"/>
            </a:rPr>
            <a:t>Employees.DepartmentID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Departments.DepartmentID</a:t>
          </a:r>
          <a:r>
            <a:rPr lang="en-US" dirty="0">
              <a:latin typeface="Times New Roman" panose="02020603050405020304" pitchFamily="18" charset="0"/>
              <a:cs typeface="Times New Roman" panose="02020603050405020304" pitchFamily="18" charset="0"/>
            </a:rPr>
            <a:t>; </a:t>
          </a:r>
        </a:p>
      </dgm:t>
    </dgm:pt>
    <dgm:pt modelId="{7379AC1E-E59E-4175-8993-7A203CB43C01}" type="parTrans" cxnId="{ED00789E-3EB9-4C83-BA2F-886BABD0329E}">
      <dgm:prSet/>
      <dgm:spPr/>
      <dgm:t>
        <a:bodyPr/>
        <a:lstStyle/>
        <a:p>
          <a:endParaRPr lang="en-US"/>
        </a:p>
      </dgm:t>
    </dgm:pt>
    <dgm:pt modelId="{7CD19641-C0E2-497F-A155-FCEC0556047C}" type="sibTrans" cxnId="{ED00789E-3EB9-4C83-BA2F-886BABD0329E}">
      <dgm:prSet phldrT="8" phldr="0"/>
      <dgm:spPr/>
      <dgm:t>
        <a:bodyPr/>
        <a:lstStyle/>
        <a:p>
          <a:endParaRPr lang="en-US"/>
        </a:p>
      </dgm:t>
    </dgm:pt>
    <dgm:pt modelId="{4624A16B-8E7C-433B-ACFC-BD2716EA4197}">
      <dgm:prSet/>
      <dgm:spPr/>
      <dgm:t>
        <a:bodyPr/>
        <a:lstStyle/>
        <a:p>
          <a:r>
            <a:rPr lang="en-US" dirty="0">
              <a:latin typeface="Times New Roman" panose="02020603050405020304" pitchFamily="18" charset="0"/>
              <a:cs typeface="Times New Roman" panose="02020603050405020304" pitchFamily="18" charset="0"/>
            </a:rPr>
            <a:t>4. FULL (OUTER) JOIN : The FULL OUTER JOIN returns all records when there is a match in either left (table1) or right (table2) table records.</a:t>
          </a:r>
        </a:p>
      </dgm:t>
    </dgm:pt>
    <dgm:pt modelId="{B72A34FB-8507-4526-9303-45423183DF87}" type="parTrans" cxnId="{20506490-CA0A-4E64-B2B1-6F5878C757FE}">
      <dgm:prSet/>
      <dgm:spPr/>
      <dgm:t>
        <a:bodyPr/>
        <a:lstStyle/>
        <a:p>
          <a:endParaRPr lang="en-US"/>
        </a:p>
      </dgm:t>
    </dgm:pt>
    <dgm:pt modelId="{4F7E7CBF-0EF9-4B9D-8EBE-E06C784A6A09}" type="sibTrans" cxnId="{20506490-CA0A-4E64-B2B1-6F5878C757FE}">
      <dgm:prSet phldrT="9" phldr="0"/>
      <dgm:spPr/>
      <dgm:t>
        <a:bodyPr/>
        <a:lstStyle/>
        <a:p>
          <a:endParaRPr lang="en-US"/>
        </a:p>
      </dgm:t>
    </dgm:pt>
    <dgm:pt modelId="{ED035600-DECB-4A0B-972F-42BA19EA364D}">
      <dgm:prSet/>
      <dgm:spPr/>
      <dgm:t>
        <a:bodyPr/>
        <a:lstStyle/>
        <a:p>
          <a:r>
            <a:rPr lang="en-US" dirty="0">
              <a:latin typeface="Times New Roman" panose="02020603050405020304" pitchFamily="18" charset="0"/>
              <a:cs typeface="Times New Roman" panose="02020603050405020304" pitchFamily="18" charset="0"/>
            </a:rPr>
            <a:t>Example: To list all employees and all departments, showing who works in what department and highlighting unassigned employees and departments without staff:</a:t>
          </a:r>
        </a:p>
      </dgm:t>
    </dgm:pt>
    <dgm:pt modelId="{DBE56BE7-81AD-4829-9286-236076AC9A2D}" type="parTrans" cxnId="{3194499B-D8B1-410F-8ADD-89CC30FDC3A2}">
      <dgm:prSet/>
      <dgm:spPr/>
      <dgm:t>
        <a:bodyPr/>
        <a:lstStyle/>
        <a:p>
          <a:endParaRPr lang="en-US"/>
        </a:p>
      </dgm:t>
    </dgm:pt>
    <dgm:pt modelId="{484C5F09-0824-4D96-B43D-6DBC45352275}" type="sibTrans" cxnId="{3194499B-D8B1-410F-8ADD-89CC30FDC3A2}">
      <dgm:prSet phldrT="10" phldr="0"/>
      <dgm:spPr/>
      <dgm:t>
        <a:bodyPr/>
        <a:lstStyle/>
        <a:p>
          <a:endParaRPr lang="en-US"/>
        </a:p>
      </dgm:t>
    </dgm:pt>
    <dgm:pt modelId="{24ABEA54-8ED4-4B9E-9422-1E47365CFA43}">
      <dgm:prSet/>
      <dgm:spPr/>
      <dgm: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Employees.Name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Departments.DepartmentName</a:t>
          </a:r>
          <a:r>
            <a:rPr lang="en-US" dirty="0">
              <a:latin typeface="Times New Roman" panose="02020603050405020304" pitchFamily="18" charset="0"/>
              <a:cs typeface="Times New Roman" panose="02020603050405020304" pitchFamily="18" charset="0"/>
            </a:rPr>
            <a:t> FROM Employees FULL OUTER JOIN Departments ON </a:t>
          </a:r>
          <a:r>
            <a:rPr lang="en-US" dirty="0" err="1">
              <a:latin typeface="Times New Roman" panose="02020603050405020304" pitchFamily="18" charset="0"/>
              <a:cs typeface="Times New Roman" panose="02020603050405020304" pitchFamily="18" charset="0"/>
            </a:rPr>
            <a:t>Employees.DepartmentID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Departments.DepartmentID</a:t>
          </a:r>
          <a:r>
            <a:rPr lang="en-US" dirty="0">
              <a:latin typeface="Times New Roman" panose="02020603050405020304" pitchFamily="18" charset="0"/>
              <a:cs typeface="Times New Roman" panose="02020603050405020304" pitchFamily="18" charset="0"/>
            </a:rPr>
            <a:t>; </a:t>
          </a:r>
        </a:p>
      </dgm:t>
    </dgm:pt>
    <dgm:pt modelId="{135A44F0-7FD4-4704-A055-8C1440D18015}" type="parTrans" cxnId="{175A06B4-39F3-42A1-AC84-91DC89B72924}">
      <dgm:prSet/>
      <dgm:spPr/>
      <dgm:t>
        <a:bodyPr/>
        <a:lstStyle/>
        <a:p>
          <a:endParaRPr lang="en-US"/>
        </a:p>
      </dgm:t>
    </dgm:pt>
    <dgm:pt modelId="{BD48EC0E-9B7B-4B8B-9AD7-82CBC55D622C}" type="sibTrans" cxnId="{175A06B4-39F3-42A1-AC84-91DC89B72924}">
      <dgm:prSet phldrT="11" phldr="0"/>
      <dgm:spPr/>
      <dgm:t>
        <a:bodyPr/>
        <a:lstStyle/>
        <a:p>
          <a:endParaRPr lang="en-US"/>
        </a:p>
      </dgm:t>
    </dgm:pt>
    <dgm:pt modelId="{28AD9057-73C9-48F3-BBD9-7B06FB8A1398}" type="pres">
      <dgm:prSet presAssocID="{13DEEA9F-AD63-4C79-973D-7AB31DA54417}" presName="diagram" presStyleCnt="0">
        <dgm:presLayoutVars>
          <dgm:dir/>
          <dgm:resizeHandles val="exact"/>
        </dgm:presLayoutVars>
      </dgm:prSet>
      <dgm:spPr/>
    </dgm:pt>
    <dgm:pt modelId="{143A912E-C742-4AFA-A3AD-856604D33309}" type="pres">
      <dgm:prSet presAssocID="{7066F1AC-A506-4442-97A4-9963542EE3F0}" presName="node" presStyleLbl="node1" presStyleIdx="0" presStyleCnt="11">
        <dgm:presLayoutVars>
          <dgm:bulletEnabled val="1"/>
        </dgm:presLayoutVars>
      </dgm:prSet>
      <dgm:spPr/>
    </dgm:pt>
    <dgm:pt modelId="{2D72EB51-E96B-4FD0-B8BE-DFCB57E90C35}" type="pres">
      <dgm:prSet presAssocID="{46F65B09-C452-4E3A-8CC6-E52C12AD000B}" presName="sibTrans" presStyleCnt="0"/>
      <dgm:spPr/>
    </dgm:pt>
    <dgm:pt modelId="{B4DFECD0-3495-47F9-B390-AAF32D12C984}" type="pres">
      <dgm:prSet presAssocID="{199F73C5-D40A-4E63-B762-10D606E72F4B}" presName="node" presStyleLbl="node1" presStyleIdx="1" presStyleCnt="11">
        <dgm:presLayoutVars>
          <dgm:bulletEnabled val="1"/>
        </dgm:presLayoutVars>
      </dgm:prSet>
      <dgm:spPr/>
    </dgm:pt>
    <dgm:pt modelId="{15136E33-802C-4F19-AD56-61EBD85C4BB0}" type="pres">
      <dgm:prSet presAssocID="{5A788EF8-EC54-4CF2-A203-2F974E907858}" presName="sibTrans" presStyleCnt="0"/>
      <dgm:spPr/>
    </dgm:pt>
    <dgm:pt modelId="{79522479-915F-4AB2-B9B7-9F0469C45056}" type="pres">
      <dgm:prSet presAssocID="{79D9C416-B9EC-459F-B9DB-970789C1EF09}" presName="node" presStyleLbl="node1" presStyleIdx="2" presStyleCnt="11">
        <dgm:presLayoutVars>
          <dgm:bulletEnabled val="1"/>
        </dgm:presLayoutVars>
      </dgm:prSet>
      <dgm:spPr/>
    </dgm:pt>
    <dgm:pt modelId="{191B2827-0E92-42A6-9E47-D333ACF87E3B}" type="pres">
      <dgm:prSet presAssocID="{93C20AA4-E0C4-4145-A8B1-4A1EC1535A6D}" presName="sibTrans" presStyleCnt="0"/>
      <dgm:spPr/>
    </dgm:pt>
    <dgm:pt modelId="{7757CA31-1D70-467B-AD84-E5B93C018D50}" type="pres">
      <dgm:prSet presAssocID="{AEE8EC4C-17CA-48B5-A7FB-7679AA5FD50E}" presName="node" presStyleLbl="node1" presStyleIdx="3" presStyleCnt="11" custLinFactNeighborX="443" custLinFactNeighborY="-5886">
        <dgm:presLayoutVars>
          <dgm:bulletEnabled val="1"/>
        </dgm:presLayoutVars>
      </dgm:prSet>
      <dgm:spPr/>
    </dgm:pt>
    <dgm:pt modelId="{F68FC30C-EA3E-4B83-8132-2D0B5876C8CE}" type="pres">
      <dgm:prSet presAssocID="{E5D1C576-9BEF-4679-AADE-49F9876B72BB}" presName="sibTrans" presStyleCnt="0"/>
      <dgm:spPr/>
    </dgm:pt>
    <dgm:pt modelId="{C7E2DDD3-51CB-432C-82D5-6B1F7EF609EC}" type="pres">
      <dgm:prSet presAssocID="{0D510030-0D3B-40F1-A914-EE272F59B9A2}" presName="node" presStyleLbl="node1" presStyleIdx="4" presStyleCnt="11">
        <dgm:presLayoutVars>
          <dgm:bulletEnabled val="1"/>
        </dgm:presLayoutVars>
      </dgm:prSet>
      <dgm:spPr/>
    </dgm:pt>
    <dgm:pt modelId="{D9F9B80C-C326-454D-9C1D-64A77F120506}" type="pres">
      <dgm:prSet presAssocID="{F623E924-DFDB-4280-A492-04E759E56F37}" presName="sibTrans" presStyleCnt="0"/>
      <dgm:spPr/>
    </dgm:pt>
    <dgm:pt modelId="{DB5C781B-9284-42D8-8025-A202F805962E}" type="pres">
      <dgm:prSet presAssocID="{335CDE0D-5D47-464A-B695-10029DA0F028}" presName="node" presStyleLbl="node1" presStyleIdx="5" presStyleCnt="11">
        <dgm:presLayoutVars>
          <dgm:bulletEnabled val="1"/>
        </dgm:presLayoutVars>
      </dgm:prSet>
      <dgm:spPr/>
    </dgm:pt>
    <dgm:pt modelId="{63402602-9C52-47C0-9453-96CDD2D438BF}" type="pres">
      <dgm:prSet presAssocID="{B8AB792C-F439-4251-9F7B-A6EFC1FB1678}" presName="sibTrans" presStyleCnt="0"/>
      <dgm:spPr/>
    </dgm:pt>
    <dgm:pt modelId="{22844B02-CBF9-442C-A950-06DD2F932EC5}" type="pres">
      <dgm:prSet presAssocID="{D2242917-C9DC-4AEE-BC8C-792325F0608A}" presName="node" presStyleLbl="node1" presStyleIdx="6" presStyleCnt="11">
        <dgm:presLayoutVars>
          <dgm:bulletEnabled val="1"/>
        </dgm:presLayoutVars>
      </dgm:prSet>
      <dgm:spPr/>
    </dgm:pt>
    <dgm:pt modelId="{D19760AD-FECB-4A8D-82CA-73F0A9F3028E}" type="pres">
      <dgm:prSet presAssocID="{BF31F7F9-DC85-477E-9006-8E9B4EB23DF0}" presName="sibTrans" presStyleCnt="0"/>
      <dgm:spPr/>
    </dgm:pt>
    <dgm:pt modelId="{30A47C9D-A96E-4B62-BB1B-C33A7D888DC3}" type="pres">
      <dgm:prSet presAssocID="{7084B29B-E9B1-4A55-B120-06151FC7ED32}" presName="node" presStyleLbl="node1" presStyleIdx="7" presStyleCnt="11">
        <dgm:presLayoutVars>
          <dgm:bulletEnabled val="1"/>
        </dgm:presLayoutVars>
      </dgm:prSet>
      <dgm:spPr/>
    </dgm:pt>
    <dgm:pt modelId="{8FF2D34E-92F0-439C-B582-9D7363104B44}" type="pres">
      <dgm:prSet presAssocID="{7CD19641-C0E2-497F-A155-FCEC0556047C}" presName="sibTrans" presStyleCnt="0"/>
      <dgm:spPr/>
    </dgm:pt>
    <dgm:pt modelId="{52AF653D-A362-4AA2-BF60-0710A1BEE07A}" type="pres">
      <dgm:prSet presAssocID="{4624A16B-8E7C-433B-ACFC-BD2716EA4197}" presName="node" presStyleLbl="node1" presStyleIdx="8" presStyleCnt="11">
        <dgm:presLayoutVars>
          <dgm:bulletEnabled val="1"/>
        </dgm:presLayoutVars>
      </dgm:prSet>
      <dgm:spPr/>
    </dgm:pt>
    <dgm:pt modelId="{28B365C7-8611-411D-B2EA-4602D246FB04}" type="pres">
      <dgm:prSet presAssocID="{4F7E7CBF-0EF9-4B9D-8EBE-E06C784A6A09}" presName="sibTrans" presStyleCnt="0"/>
      <dgm:spPr/>
    </dgm:pt>
    <dgm:pt modelId="{FA47DC9E-F108-4B14-A53C-1EC5B0084946}" type="pres">
      <dgm:prSet presAssocID="{ED035600-DECB-4A0B-972F-42BA19EA364D}" presName="node" presStyleLbl="node1" presStyleIdx="9" presStyleCnt="11">
        <dgm:presLayoutVars>
          <dgm:bulletEnabled val="1"/>
        </dgm:presLayoutVars>
      </dgm:prSet>
      <dgm:spPr/>
    </dgm:pt>
    <dgm:pt modelId="{BB07DC35-1C35-4C64-A84D-F7D17E5F1F65}" type="pres">
      <dgm:prSet presAssocID="{484C5F09-0824-4D96-B43D-6DBC45352275}" presName="sibTrans" presStyleCnt="0"/>
      <dgm:spPr/>
    </dgm:pt>
    <dgm:pt modelId="{E1A50DAE-0BA8-46AB-AE7D-DCA9A6F98A4E}" type="pres">
      <dgm:prSet presAssocID="{24ABEA54-8ED4-4B9E-9422-1E47365CFA43}" presName="node" presStyleLbl="node1" presStyleIdx="10" presStyleCnt="11">
        <dgm:presLayoutVars>
          <dgm:bulletEnabled val="1"/>
        </dgm:presLayoutVars>
      </dgm:prSet>
      <dgm:spPr/>
    </dgm:pt>
  </dgm:ptLst>
  <dgm:cxnLst>
    <dgm:cxn modelId="{2F837119-1F09-496F-81AE-C3A2035FA1BB}" type="presOf" srcId="{AEE8EC4C-17CA-48B5-A7FB-7679AA5FD50E}" destId="{7757CA31-1D70-467B-AD84-E5B93C018D50}" srcOrd="0" destOrd="0" presId="urn:microsoft.com/office/officeart/2005/8/layout/default"/>
    <dgm:cxn modelId="{F310591B-0B8B-4943-8B2C-1727A477AE6F}" srcId="{13DEEA9F-AD63-4C79-973D-7AB31DA54417}" destId="{D2242917-C9DC-4AEE-BC8C-792325F0608A}" srcOrd="6" destOrd="0" parTransId="{B237E6F8-1EA4-45EE-8C2D-0BE1E65EE635}" sibTransId="{BF31F7F9-DC85-477E-9006-8E9B4EB23DF0}"/>
    <dgm:cxn modelId="{6A91432A-1AD5-488A-87A3-72E807ADB130}" type="presOf" srcId="{4624A16B-8E7C-433B-ACFC-BD2716EA4197}" destId="{52AF653D-A362-4AA2-BF60-0710A1BEE07A}" srcOrd="0" destOrd="0" presId="urn:microsoft.com/office/officeart/2005/8/layout/default"/>
    <dgm:cxn modelId="{EE35495F-8CC7-4BAA-B9ED-061862157568}" type="presOf" srcId="{7084B29B-E9B1-4A55-B120-06151FC7ED32}" destId="{30A47C9D-A96E-4B62-BB1B-C33A7D888DC3}" srcOrd="0" destOrd="0" presId="urn:microsoft.com/office/officeart/2005/8/layout/default"/>
    <dgm:cxn modelId="{4624AC4B-0D4B-4CAF-8C56-EAD41BDEBC4A}" type="presOf" srcId="{13DEEA9F-AD63-4C79-973D-7AB31DA54417}" destId="{28AD9057-73C9-48F3-BBD9-7B06FB8A1398}" srcOrd="0" destOrd="0" presId="urn:microsoft.com/office/officeart/2005/8/layout/default"/>
    <dgm:cxn modelId="{20506490-CA0A-4E64-B2B1-6F5878C757FE}" srcId="{13DEEA9F-AD63-4C79-973D-7AB31DA54417}" destId="{4624A16B-8E7C-433B-ACFC-BD2716EA4197}" srcOrd="8" destOrd="0" parTransId="{B72A34FB-8507-4526-9303-45423183DF87}" sibTransId="{4F7E7CBF-0EF9-4B9D-8EBE-E06C784A6A09}"/>
    <dgm:cxn modelId="{09074099-0D99-4FDC-819A-54BEF4B0ADF5}" type="presOf" srcId="{199F73C5-D40A-4E63-B762-10D606E72F4B}" destId="{B4DFECD0-3495-47F9-B390-AAF32D12C984}" srcOrd="0" destOrd="0" presId="urn:microsoft.com/office/officeart/2005/8/layout/default"/>
    <dgm:cxn modelId="{3194499B-D8B1-410F-8ADD-89CC30FDC3A2}" srcId="{13DEEA9F-AD63-4C79-973D-7AB31DA54417}" destId="{ED035600-DECB-4A0B-972F-42BA19EA364D}" srcOrd="9" destOrd="0" parTransId="{DBE56BE7-81AD-4829-9286-236076AC9A2D}" sibTransId="{484C5F09-0824-4D96-B43D-6DBC45352275}"/>
    <dgm:cxn modelId="{6059239E-23B4-47F6-8295-A78FD190A023}" type="presOf" srcId="{ED035600-DECB-4A0B-972F-42BA19EA364D}" destId="{FA47DC9E-F108-4B14-A53C-1EC5B0084946}" srcOrd="0" destOrd="0" presId="urn:microsoft.com/office/officeart/2005/8/layout/default"/>
    <dgm:cxn modelId="{ED00789E-3EB9-4C83-BA2F-886BABD0329E}" srcId="{13DEEA9F-AD63-4C79-973D-7AB31DA54417}" destId="{7084B29B-E9B1-4A55-B120-06151FC7ED32}" srcOrd="7" destOrd="0" parTransId="{7379AC1E-E59E-4175-8993-7A203CB43C01}" sibTransId="{7CD19641-C0E2-497F-A155-FCEC0556047C}"/>
    <dgm:cxn modelId="{D88ADEA6-9A9C-4596-91FA-95F9B05C1B73}" type="presOf" srcId="{D2242917-C9DC-4AEE-BC8C-792325F0608A}" destId="{22844B02-CBF9-442C-A950-06DD2F932EC5}" srcOrd="0" destOrd="0" presId="urn:microsoft.com/office/officeart/2005/8/layout/default"/>
    <dgm:cxn modelId="{175A06B4-39F3-42A1-AC84-91DC89B72924}" srcId="{13DEEA9F-AD63-4C79-973D-7AB31DA54417}" destId="{24ABEA54-8ED4-4B9E-9422-1E47365CFA43}" srcOrd="10" destOrd="0" parTransId="{135A44F0-7FD4-4704-A055-8C1440D18015}" sibTransId="{BD48EC0E-9B7B-4B8B-9AD7-82CBC55D622C}"/>
    <dgm:cxn modelId="{28D2FBBA-60E8-4EB0-9E2E-EAADE6CB18C7}" srcId="{13DEEA9F-AD63-4C79-973D-7AB31DA54417}" destId="{0D510030-0D3B-40F1-A914-EE272F59B9A2}" srcOrd="4" destOrd="0" parTransId="{57FAFBFE-24FA-4B48-8739-761789ADA1EA}" sibTransId="{F623E924-DFDB-4280-A492-04E759E56F37}"/>
    <dgm:cxn modelId="{16D4B1BE-95F5-4366-9798-BB7CD4973460}" type="presOf" srcId="{7066F1AC-A506-4442-97A4-9963542EE3F0}" destId="{143A912E-C742-4AFA-A3AD-856604D33309}" srcOrd="0" destOrd="0" presId="urn:microsoft.com/office/officeart/2005/8/layout/default"/>
    <dgm:cxn modelId="{A605C6CF-D660-462A-B17C-E4F1BD7E378B}" type="presOf" srcId="{79D9C416-B9EC-459F-B9DB-970789C1EF09}" destId="{79522479-915F-4AB2-B9B7-9F0469C45056}" srcOrd="0" destOrd="0" presId="urn:microsoft.com/office/officeart/2005/8/layout/default"/>
    <dgm:cxn modelId="{4DEDE6D2-E961-45CF-88B0-CC40109B1A4E}" srcId="{13DEEA9F-AD63-4C79-973D-7AB31DA54417}" destId="{199F73C5-D40A-4E63-B762-10D606E72F4B}" srcOrd="1" destOrd="0" parTransId="{7F3AB970-41D7-4A71-8E6C-5B1AEB704C7C}" sibTransId="{5A788EF8-EC54-4CF2-A203-2F974E907858}"/>
    <dgm:cxn modelId="{398DF7DC-E21B-447D-B61E-8EBB7B4B703B}" srcId="{13DEEA9F-AD63-4C79-973D-7AB31DA54417}" destId="{AEE8EC4C-17CA-48B5-A7FB-7679AA5FD50E}" srcOrd="3" destOrd="0" parTransId="{3952F078-96E4-477B-88A0-302455671594}" sibTransId="{E5D1C576-9BEF-4679-AADE-49F9876B72BB}"/>
    <dgm:cxn modelId="{52AED4E8-EACA-4349-816E-E569804B7D0F}" srcId="{13DEEA9F-AD63-4C79-973D-7AB31DA54417}" destId="{79D9C416-B9EC-459F-B9DB-970789C1EF09}" srcOrd="2" destOrd="0" parTransId="{70B961A5-E2E0-4B58-8745-DAAB2E41E5A1}" sibTransId="{93C20AA4-E0C4-4145-A8B1-4A1EC1535A6D}"/>
    <dgm:cxn modelId="{CD30CFEA-5DAB-445B-921D-D83BFEAC825B}" srcId="{13DEEA9F-AD63-4C79-973D-7AB31DA54417}" destId="{7066F1AC-A506-4442-97A4-9963542EE3F0}" srcOrd="0" destOrd="0" parTransId="{0C642227-3AAD-4432-8631-E9B1E4F8C551}" sibTransId="{46F65B09-C452-4E3A-8CC6-E52C12AD000B}"/>
    <dgm:cxn modelId="{FF910BF3-0763-4588-850F-EF0010B9B037}" type="presOf" srcId="{335CDE0D-5D47-464A-B695-10029DA0F028}" destId="{DB5C781B-9284-42D8-8025-A202F805962E}" srcOrd="0" destOrd="0" presId="urn:microsoft.com/office/officeart/2005/8/layout/default"/>
    <dgm:cxn modelId="{638173F8-072A-410B-BB88-AD557725B714}" srcId="{13DEEA9F-AD63-4C79-973D-7AB31DA54417}" destId="{335CDE0D-5D47-464A-B695-10029DA0F028}" srcOrd="5" destOrd="0" parTransId="{4C52BE3E-F84F-40A8-8BF5-13216DA85CDC}" sibTransId="{B8AB792C-F439-4251-9F7B-A6EFC1FB1678}"/>
    <dgm:cxn modelId="{9B3391FA-8220-48BB-85CA-D463684B5EDB}" type="presOf" srcId="{0D510030-0D3B-40F1-A914-EE272F59B9A2}" destId="{C7E2DDD3-51CB-432C-82D5-6B1F7EF609EC}" srcOrd="0" destOrd="0" presId="urn:microsoft.com/office/officeart/2005/8/layout/default"/>
    <dgm:cxn modelId="{E80C87FB-206A-4F11-A2DA-5BE2BA79C03B}" type="presOf" srcId="{24ABEA54-8ED4-4B9E-9422-1E47365CFA43}" destId="{E1A50DAE-0BA8-46AB-AE7D-DCA9A6F98A4E}" srcOrd="0" destOrd="0" presId="urn:microsoft.com/office/officeart/2005/8/layout/default"/>
    <dgm:cxn modelId="{3560D558-B5A5-44FC-A7E7-E21DC7AF6E66}" type="presParOf" srcId="{28AD9057-73C9-48F3-BBD9-7B06FB8A1398}" destId="{143A912E-C742-4AFA-A3AD-856604D33309}" srcOrd="0" destOrd="0" presId="urn:microsoft.com/office/officeart/2005/8/layout/default"/>
    <dgm:cxn modelId="{0D2EF7D7-5650-4235-9819-90BB6A78CACD}" type="presParOf" srcId="{28AD9057-73C9-48F3-BBD9-7B06FB8A1398}" destId="{2D72EB51-E96B-4FD0-B8BE-DFCB57E90C35}" srcOrd="1" destOrd="0" presId="urn:microsoft.com/office/officeart/2005/8/layout/default"/>
    <dgm:cxn modelId="{28AE9501-E1C8-48FC-9735-A4516223B862}" type="presParOf" srcId="{28AD9057-73C9-48F3-BBD9-7B06FB8A1398}" destId="{B4DFECD0-3495-47F9-B390-AAF32D12C984}" srcOrd="2" destOrd="0" presId="urn:microsoft.com/office/officeart/2005/8/layout/default"/>
    <dgm:cxn modelId="{318E121F-2BC9-4E83-A540-E4BCF5B72F2D}" type="presParOf" srcId="{28AD9057-73C9-48F3-BBD9-7B06FB8A1398}" destId="{15136E33-802C-4F19-AD56-61EBD85C4BB0}" srcOrd="3" destOrd="0" presId="urn:microsoft.com/office/officeart/2005/8/layout/default"/>
    <dgm:cxn modelId="{6321ABCE-2F09-4E33-8144-D412AEEFE2F0}" type="presParOf" srcId="{28AD9057-73C9-48F3-BBD9-7B06FB8A1398}" destId="{79522479-915F-4AB2-B9B7-9F0469C45056}" srcOrd="4" destOrd="0" presId="urn:microsoft.com/office/officeart/2005/8/layout/default"/>
    <dgm:cxn modelId="{B4B4DC69-00C9-4260-BBB2-F875B4994E7B}" type="presParOf" srcId="{28AD9057-73C9-48F3-BBD9-7B06FB8A1398}" destId="{191B2827-0E92-42A6-9E47-D333ACF87E3B}" srcOrd="5" destOrd="0" presId="urn:microsoft.com/office/officeart/2005/8/layout/default"/>
    <dgm:cxn modelId="{B5492914-446F-4205-8FE0-4780E1296A39}" type="presParOf" srcId="{28AD9057-73C9-48F3-BBD9-7B06FB8A1398}" destId="{7757CA31-1D70-467B-AD84-E5B93C018D50}" srcOrd="6" destOrd="0" presId="urn:microsoft.com/office/officeart/2005/8/layout/default"/>
    <dgm:cxn modelId="{A6882294-58CA-49B6-9FA8-62418A840E73}" type="presParOf" srcId="{28AD9057-73C9-48F3-BBD9-7B06FB8A1398}" destId="{F68FC30C-EA3E-4B83-8132-2D0B5876C8CE}" srcOrd="7" destOrd="0" presId="urn:microsoft.com/office/officeart/2005/8/layout/default"/>
    <dgm:cxn modelId="{E19D5C1C-00F3-4497-B89C-2BA623FBDED8}" type="presParOf" srcId="{28AD9057-73C9-48F3-BBD9-7B06FB8A1398}" destId="{C7E2DDD3-51CB-432C-82D5-6B1F7EF609EC}" srcOrd="8" destOrd="0" presId="urn:microsoft.com/office/officeart/2005/8/layout/default"/>
    <dgm:cxn modelId="{EEEEA465-F2A3-4A77-9165-4F5336D25B90}" type="presParOf" srcId="{28AD9057-73C9-48F3-BBD9-7B06FB8A1398}" destId="{D9F9B80C-C326-454D-9C1D-64A77F120506}" srcOrd="9" destOrd="0" presId="urn:microsoft.com/office/officeart/2005/8/layout/default"/>
    <dgm:cxn modelId="{B93D3E73-5F1A-4682-84F2-46D2C7B8A7BE}" type="presParOf" srcId="{28AD9057-73C9-48F3-BBD9-7B06FB8A1398}" destId="{DB5C781B-9284-42D8-8025-A202F805962E}" srcOrd="10" destOrd="0" presId="urn:microsoft.com/office/officeart/2005/8/layout/default"/>
    <dgm:cxn modelId="{06F047FE-AF10-45BC-B742-2CFAE84A9EC2}" type="presParOf" srcId="{28AD9057-73C9-48F3-BBD9-7B06FB8A1398}" destId="{63402602-9C52-47C0-9453-96CDD2D438BF}" srcOrd="11" destOrd="0" presId="urn:microsoft.com/office/officeart/2005/8/layout/default"/>
    <dgm:cxn modelId="{ED096A3C-18B4-4EE9-B05C-B40CCFB43846}" type="presParOf" srcId="{28AD9057-73C9-48F3-BBD9-7B06FB8A1398}" destId="{22844B02-CBF9-442C-A950-06DD2F932EC5}" srcOrd="12" destOrd="0" presId="urn:microsoft.com/office/officeart/2005/8/layout/default"/>
    <dgm:cxn modelId="{1296D0CC-F6AA-4954-99CA-DDEF5667B2B6}" type="presParOf" srcId="{28AD9057-73C9-48F3-BBD9-7B06FB8A1398}" destId="{D19760AD-FECB-4A8D-82CA-73F0A9F3028E}" srcOrd="13" destOrd="0" presId="urn:microsoft.com/office/officeart/2005/8/layout/default"/>
    <dgm:cxn modelId="{AEDB7BF3-DC72-4511-92D3-065918A06FFC}" type="presParOf" srcId="{28AD9057-73C9-48F3-BBD9-7B06FB8A1398}" destId="{30A47C9D-A96E-4B62-BB1B-C33A7D888DC3}" srcOrd="14" destOrd="0" presId="urn:microsoft.com/office/officeart/2005/8/layout/default"/>
    <dgm:cxn modelId="{E09143E4-EE42-4C69-B2FD-A150E61D78C3}" type="presParOf" srcId="{28AD9057-73C9-48F3-BBD9-7B06FB8A1398}" destId="{8FF2D34E-92F0-439C-B582-9D7363104B44}" srcOrd="15" destOrd="0" presId="urn:microsoft.com/office/officeart/2005/8/layout/default"/>
    <dgm:cxn modelId="{91BA4F1D-215E-4064-B001-4DFE83015FCD}" type="presParOf" srcId="{28AD9057-73C9-48F3-BBD9-7B06FB8A1398}" destId="{52AF653D-A362-4AA2-BF60-0710A1BEE07A}" srcOrd="16" destOrd="0" presId="urn:microsoft.com/office/officeart/2005/8/layout/default"/>
    <dgm:cxn modelId="{92183322-AF0E-453A-BE6A-3B1A145EF41A}" type="presParOf" srcId="{28AD9057-73C9-48F3-BBD9-7B06FB8A1398}" destId="{28B365C7-8611-411D-B2EA-4602D246FB04}" srcOrd="17" destOrd="0" presId="urn:microsoft.com/office/officeart/2005/8/layout/default"/>
    <dgm:cxn modelId="{583DBBFD-CA9B-4171-93C8-D2CA492BD81C}" type="presParOf" srcId="{28AD9057-73C9-48F3-BBD9-7B06FB8A1398}" destId="{FA47DC9E-F108-4B14-A53C-1EC5B0084946}" srcOrd="18" destOrd="0" presId="urn:microsoft.com/office/officeart/2005/8/layout/default"/>
    <dgm:cxn modelId="{DC559BD3-5D05-427B-A9C3-F6A89A268B9A}" type="presParOf" srcId="{28AD9057-73C9-48F3-BBD9-7B06FB8A1398}" destId="{BB07DC35-1C35-4C64-A84D-F7D17E5F1F65}" srcOrd="19" destOrd="0" presId="urn:microsoft.com/office/officeart/2005/8/layout/default"/>
    <dgm:cxn modelId="{0EB76CBD-7BFF-48E3-B991-E64C2DFA4233}" type="presParOf" srcId="{28AD9057-73C9-48F3-BBD9-7B06FB8A1398}" destId="{E1A50DAE-0BA8-46AB-AE7D-DCA9A6F98A4E}"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5610DD-77B7-4AA3-8CA1-1DDB17DB0319}"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F500FD10-77B7-4B59-B10D-BF11FB1E17F1}">
      <dgm:prSet/>
      <dgm:spPr/>
      <dgm:t>
        <a:bodyPr/>
        <a:lstStyle/>
        <a:p>
          <a:r>
            <a:rPr lang="en-US" dirty="0">
              <a:latin typeface="Times New Roman" panose="02020603050405020304" pitchFamily="18" charset="0"/>
              <a:cs typeface="Times New Roman" panose="02020603050405020304" pitchFamily="18" charset="0"/>
            </a:rPr>
            <a:t>5. CROSS JOIN Explanation: The CROSS JOIN returns a Cartesian product of the two tables, i.e., it returns all possible combinations of rows from the two tables. Generally, a condition is not specified.</a:t>
          </a:r>
        </a:p>
      </dgm:t>
    </dgm:pt>
    <dgm:pt modelId="{674F1E2F-BCE9-4952-98C6-800781176BA3}" type="parTrans" cxnId="{0AA42ED9-8C6C-4F81-B036-5E4C9276A246}">
      <dgm:prSet/>
      <dgm:spPr/>
      <dgm:t>
        <a:bodyPr/>
        <a:lstStyle/>
        <a:p>
          <a:endParaRPr lang="en-US"/>
        </a:p>
      </dgm:t>
    </dgm:pt>
    <dgm:pt modelId="{FB7AF85E-4944-4658-A5D0-D9A3AF862810}" type="sibTrans" cxnId="{0AA42ED9-8C6C-4F81-B036-5E4C9276A246}">
      <dgm:prSet/>
      <dgm:spPr/>
      <dgm:t>
        <a:bodyPr/>
        <a:lstStyle/>
        <a:p>
          <a:endParaRPr lang="en-US"/>
        </a:p>
      </dgm:t>
    </dgm:pt>
    <dgm:pt modelId="{FEDA7283-DDED-47C1-8417-2C98A5E820AB}">
      <dgm:prSet/>
      <dgm:spPr/>
      <dgm:t>
        <a:bodyPr/>
        <a:lstStyle/>
        <a:p>
          <a:r>
            <a:rPr lang="en-US" dirty="0">
              <a:latin typeface="Times New Roman" panose="02020603050405020304" pitchFamily="18" charset="0"/>
              <a:cs typeface="Times New Roman" panose="02020603050405020304" pitchFamily="18" charset="0"/>
            </a:rPr>
            <a:t>Example: To pair each employee with every department (which might be useful for some types of analysis)</a:t>
          </a:r>
        </a:p>
      </dgm:t>
    </dgm:pt>
    <dgm:pt modelId="{0EEF2746-9AA2-4CEF-81FF-79F92001DAD5}" type="parTrans" cxnId="{DDA40DF9-62F5-48C4-AFC6-E96BB6F46FE9}">
      <dgm:prSet/>
      <dgm:spPr/>
      <dgm:t>
        <a:bodyPr/>
        <a:lstStyle/>
        <a:p>
          <a:endParaRPr lang="en-US"/>
        </a:p>
      </dgm:t>
    </dgm:pt>
    <dgm:pt modelId="{25BD7F78-9C8E-4868-AC28-18A318B9896B}" type="sibTrans" cxnId="{DDA40DF9-62F5-48C4-AFC6-E96BB6F46FE9}">
      <dgm:prSet/>
      <dgm:spPr/>
      <dgm:t>
        <a:bodyPr/>
        <a:lstStyle/>
        <a:p>
          <a:endParaRPr lang="en-US"/>
        </a:p>
      </dgm:t>
    </dgm:pt>
    <dgm:pt modelId="{17DCEE9E-7E02-4BF1-BB52-38B6C732A9ED}">
      <dgm:prSet/>
      <dgm:spPr/>
      <dgm: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Employees.Name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Departments.DepartmentName</a:t>
          </a:r>
          <a:r>
            <a:rPr lang="en-US" dirty="0">
              <a:latin typeface="Times New Roman" panose="02020603050405020304" pitchFamily="18" charset="0"/>
              <a:cs typeface="Times New Roman" panose="02020603050405020304" pitchFamily="18" charset="0"/>
            </a:rPr>
            <a:t> FROM Employees CROSS JOIN Departments;</a:t>
          </a:r>
        </a:p>
      </dgm:t>
    </dgm:pt>
    <dgm:pt modelId="{68BF4A6F-6008-4C1E-91A5-245E70DBD57D}" type="parTrans" cxnId="{8B2E702F-5D4C-43FC-A97D-02DFD11E88E1}">
      <dgm:prSet/>
      <dgm:spPr/>
      <dgm:t>
        <a:bodyPr/>
        <a:lstStyle/>
        <a:p>
          <a:endParaRPr lang="en-US"/>
        </a:p>
      </dgm:t>
    </dgm:pt>
    <dgm:pt modelId="{BFA7BE5A-B7BB-4A2B-AF4A-B89C2FAA20EC}" type="sibTrans" cxnId="{8B2E702F-5D4C-43FC-A97D-02DFD11E88E1}">
      <dgm:prSet/>
      <dgm:spPr/>
      <dgm:t>
        <a:bodyPr/>
        <a:lstStyle/>
        <a:p>
          <a:endParaRPr lang="en-US"/>
        </a:p>
      </dgm:t>
    </dgm:pt>
    <dgm:pt modelId="{5A838118-1E59-4269-9F9F-1C1786C8842A}">
      <dgm:prSet/>
      <dgm:spPr/>
      <dgm:t>
        <a:bodyPr/>
        <a:lstStyle/>
        <a:p>
          <a:r>
            <a:rPr lang="en-US" dirty="0">
              <a:latin typeface="Times New Roman" panose="02020603050405020304" pitchFamily="18" charset="0"/>
              <a:cs typeface="Times New Roman" panose="02020603050405020304" pitchFamily="18" charset="0"/>
            </a:rPr>
            <a:t>6. SELF JOIN Explanation: A SELF JOIN is a regular join, but the table is joined with itself.</a:t>
          </a:r>
        </a:p>
      </dgm:t>
    </dgm:pt>
    <dgm:pt modelId="{3BBFDFD0-2658-4E67-BB04-8EF9D2642341}" type="parTrans" cxnId="{1E8FEBAA-7F56-4616-A07F-65E252F99822}">
      <dgm:prSet/>
      <dgm:spPr/>
      <dgm:t>
        <a:bodyPr/>
        <a:lstStyle/>
        <a:p>
          <a:endParaRPr lang="en-US"/>
        </a:p>
      </dgm:t>
    </dgm:pt>
    <dgm:pt modelId="{AD9404D5-7BD0-471C-8E1C-D4C2455F6E86}" type="sibTrans" cxnId="{1E8FEBAA-7F56-4616-A07F-65E252F99822}">
      <dgm:prSet/>
      <dgm:spPr/>
      <dgm:t>
        <a:bodyPr/>
        <a:lstStyle/>
        <a:p>
          <a:endParaRPr lang="en-US"/>
        </a:p>
      </dgm:t>
    </dgm:pt>
    <dgm:pt modelId="{E0D07904-5A22-42D5-98D3-56AB634FE401}">
      <dgm:prSet/>
      <dgm:spPr/>
      <dgm:t>
        <a:bodyPr/>
        <a:lstStyle/>
        <a:p>
          <a:r>
            <a:rPr lang="en-US" dirty="0">
              <a:latin typeface="Times New Roman" panose="02020603050405020304" pitchFamily="18" charset="0"/>
              <a:cs typeface="Times New Roman" panose="02020603050405020304" pitchFamily="18" charset="0"/>
            </a:rPr>
            <a:t>Example: To find employees who share the same department:</a:t>
          </a:r>
        </a:p>
      </dgm:t>
    </dgm:pt>
    <dgm:pt modelId="{157AD15B-1524-4A94-A075-CE8884BAEC98}" type="parTrans" cxnId="{1F25EA6D-A775-49F2-ADB5-5B6360288134}">
      <dgm:prSet/>
      <dgm:spPr/>
      <dgm:t>
        <a:bodyPr/>
        <a:lstStyle/>
        <a:p>
          <a:endParaRPr lang="en-US"/>
        </a:p>
      </dgm:t>
    </dgm:pt>
    <dgm:pt modelId="{788AA408-D82D-4223-9B09-D57A4F43C341}" type="sibTrans" cxnId="{1F25EA6D-A775-49F2-ADB5-5B6360288134}">
      <dgm:prSet/>
      <dgm:spPr/>
      <dgm:t>
        <a:bodyPr/>
        <a:lstStyle/>
        <a:p>
          <a:endParaRPr lang="en-US"/>
        </a:p>
      </dgm:t>
    </dgm:pt>
    <dgm:pt modelId="{D9169398-DE30-4D05-842E-1395124CF045}">
      <dgm:prSet/>
      <dgm:spPr/>
      <dgm:t>
        <a:bodyPr/>
        <a:lstStyle/>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A.Name</a:t>
          </a:r>
          <a:r>
            <a:rPr lang="en-US" dirty="0">
              <a:latin typeface="Times New Roman" panose="02020603050405020304" pitchFamily="18" charset="0"/>
              <a:cs typeface="Times New Roman" panose="02020603050405020304" pitchFamily="18" charset="0"/>
            </a:rPr>
            <a:t> AS EmployeeName1, </a:t>
          </a:r>
          <a:r>
            <a:rPr lang="en-US" dirty="0" err="1">
              <a:latin typeface="Times New Roman" panose="02020603050405020304" pitchFamily="18" charset="0"/>
              <a:cs typeface="Times New Roman" panose="02020603050405020304" pitchFamily="18" charset="0"/>
            </a:rPr>
            <a:t>B.Name</a:t>
          </a:r>
          <a:r>
            <a:rPr lang="en-US" dirty="0">
              <a:latin typeface="Times New Roman" panose="02020603050405020304" pitchFamily="18" charset="0"/>
              <a:cs typeface="Times New Roman" panose="02020603050405020304" pitchFamily="18" charset="0"/>
            </a:rPr>
            <a:t> AS EmployeeName2, </a:t>
          </a:r>
          <a:r>
            <a:rPr lang="en-US" dirty="0" err="1">
              <a:latin typeface="Times New Roman" panose="02020603050405020304" pitchFamily="18" charset="0"/>
              <a:cs typeface="Times New Roman" panose="02020603050405020304" pitchFamily="18" charset="0"/>
            </a:rPr>
            <a:t>A.DepartmentID</a:t>
          </a:r>
          <a:r>
            <a:rPr lang="en-US" dirty="0">
              <a:latin typeface="Times New Roman" panose="02020603050405020304" pitchFamily="18" charset="0"/>
              <a:cs typeface="Times New Roman" panose="02020603050405020304" pitchFamily="18" charset="0"/>
            </a:rPr>
            <a:t> FROM Employees A, Employees B WHERE </a:t>
          </a:r>
          <a:r>
            <a:rPr lang="en-US" dirty="0" err="1">
              <a:latin typeface="Times New Roman" panose="02020603050405020304" pitchFamily="18" charset="0"/>
              <a:cs typeface="Times New Roman" panose="02020603050405020304" pitchFamily="18" charset="0"/>
            </a:rPr>
            <a:t>A.EmployeeID</a:t>
          </a:r>
          <a:r>
            <a:rPr lang="en-US" dirty="0">
              <a:latin typeface="Times New Roman" panose="02020603050405020304" pitchFamily="18" charset="0"/>
              <a:cs typeface="Times New Roman" panose="02020603050405020304" pitchFamily="18" charset="0"/>
            </a:rPr>
            <a:t> &lt;&gt; </a:t>
          </a:r>
          <a:r>
            <a:rPr lang="en-US" dirty="0" err="1">
              <a:latin typeface="Times New Roman" panose="02020603050405020304" pitchFamily="18" charset="0"/>
              <a:cs typeface="Times New Roman" panose="02020603050405020304" pitchFamily="18" charset="0"/>
            </a:rPr>
            <a:t>B.EmployeeID</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A.DepartmentID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B.DepartmentID</a:t>
          </a:r>
          <a:r>
            <a:rPr lang="en-US" dirty="0">
              <a:latin typeface="Times New Roman" panose="02020603050405020304" pitchFamily="18" charset="0"/>
              <a:cs typeface="Times New Roman" panose="02020603050405020304" pitchFamily="18" charset="0"/>
            </a:rPr>
            <a:t>;</a:t>
          </a:r>
        </a:p>
      </dgm:t>
    </dgm:pt>
    <dgm:pt modelId="{0F691916-E093-4486-B484-558C8E72E0D9}" type="parTrans" cxnId="{DE88193B-E025-4424-85EB-EE87F66AE9BB}">
      <dgm:prSet/>
      <dgm:spPr/>
      <dgm:t>
        <a:bodyPr/>
        <a:lstStyle/>
        <a:p>
          <a:endParaRPr lang="en-US"/>
        </a:p>
      </dgm:t>
    </dgm:pt>
    <dgm:pt modelId="{0CA26B41-A798-4CFE-9119-57C337F18D79}" type="sibTrans" cxnId="{DE88193B-E025-4424-85EB-EE87F66AE9BB}">
      <dgm:prSet/>
      <dgm:spPr/>
      <dgm:t>
        <a:bodyPr/>
        <a:lstStyle/>
        <a:p>
          <a:endParaRPr lang="en-US"/>
        </a:p>
      </dgm:t>
    </dgm:pt>
    <dgm:pt modelId="{CD2FF7D4-B754-4C9E-B0F1-619B9C7AC093}">
      <dgm:prSet/>
      <dgm:spPr/>
      <dgm:t>
        <a:bodyPr/>
        <a:lstStyle/>
        <a:p>
          <a:r>
            <a:rPr lang="en-US" dirty="0">
              <a:latin typeface="Times New Roman" panose="02020603050405020304" pitchFamily="18" charset="0"/>
              <a:cs typeface="Times New Roman" panose="02020603050405020304" pitchFamily="18" charset="0"/>
            </a:rPr>
            <a:t>Each type of join serves different purposes and choosing the right one depends on the specific needs of your query or analysis.</a:t>
          </a:r>
        </a:p>
      </dgm:t>
    </dgm:pt>
    <dgm:pt modelId="{BCC46B58-555D-4833-B2A5-2CEFC0DE2F48}" type="parTrans" cxnId="{F4CCA239-8BA2-4273-BE90-1204ECC53C98}">
      <dgm:prSet/>
      <dgm:spPr/>
      <dgm:t>
        <a:bodyPr/>
        <a:lstStyle/>
        <a:p>
          <a:endParaRPr lang="en-US"/>
        </a:p>
      </dgm:t>
    </dgm:pt>
    <dgm:pt modelId="{86370F52-7DD9-41D1-B638-07EB260FB659}" type="sibTrans" cxnId="{F4CCA239-8BA2-4273-BE90-1204ECC53C98}">
      <dgm:prSet/>
      <dgm:spPr/>
      <dgm:t>
        <a:bodyPr/>
        <a:lstStyle/>
        <a:p>
          <a:endParaRPr lang="en-US"/>
        </a:p>
      </dgm:t>
    </dgm:pt>
    <dgm:pt modelId="{D354B8FE-2EA3-451E-8260-60C100D2AAEA}" type="pres">
      <dgm:prSet presAssocID="{5C5610DD-77B7-4AA3-8CA1-1DDB17DB0319}" presName="diagram" presStyleCnt="0">
        <dgm:presLayoutVars>
          <dgm:dir/>
          <dgm:resizeHandles val="exact"/>
        </dgm:presLayoutVars>
      </dgm:prSet>
      <dgm:spPr/>
    </dgm:pt>
    <dgm:pt modelId="{BDF42BA3-19A2-46A4-9170-831D4C289225}" type="pres">
      <dgm:prSet presAssocID="{F500FD10-77B7-4B59-B10D-BF11FB1E17F1}" presName="node" presStyleLbl="node1" presStyleIdx="0" presStyleCnt="7">
        <dgm:presLayoutVars>
          <dgm:bulletEnabled val="1"/>
        </dgm:presLayoutVars>
      </dgm:prSet>
      <dgm:spPr/>
    </dgm:pt>
    <dgm:pt modelId="{4AA784BE-F2C0-401D-AE0A-DF844998206E}" type="pres">
      <dgm:prSet presAssocID="{FB7AF85E-4944-4658-A5D0-D9A3AF862810}" presName="sibTrans" presStyleCnt="0"/>
      <dgm:spPr/>
    </dgm:pt>
    <dgm:pt modelId="{DF3FC304-E120-4907-8430-E6C90F3BDF2F}" type="pres">
      <dgm:prSet presAssocID="{FEDA7283-DDED-47C1-8417-2C98A5E820AB}" presName="node" presStyleLbl="node1" presStyleIdx="1" presStyleCnt="7">
        <dgm:presLayoutVars>
          <dgm:bulletEnabled val="1"/>
        </dgm:presLayoutVars>
      </dgm:prSet>
      <dgm:spPr/>
    </dgm:pt>
    <dgm:pt modelId="{57B30B0D-EBA9-403B-99F7-A08E7BF819D6}" type="pres">
      <dgm:prSet presAssocID="{25BD7F78-9C8E-4868-AC28-18A318B9896B}" presName="sibTrans" presStyleCnt="0"/>
      <dgm:spPr/>
    </dgm:pt>
    <dgm:pt modelId="{E4FEC340-F94E-4029-97F1-F12E5988FCD0}" type="pres">
      <dgm:prSet presAssocID="{17DCEE9E-7E02-4BF1-BB52-38B6C732A9ED}" presName="node" presStyleLbl="node1" presStyleIdx="2" presStyleCnt="7">
        <dgm:presLayoutVars>
          <dgm:bulletEnabled val="1"/>
        </dgm:presLayoutVars>
      </dgm:prSet>
      <dgm:spPr/>
    </dgm:pt>
    <dgm:pt modelId="{6A5EF98E-5728-4238-BA08-D39C95A5E8C0}" type="pres">
      <dgm:prSet presAssocID="{BFA7BE5A-B7BB-4A2B-AF4A-B89C2FAA20EC}" presName="sibTrans" presStyleCnt="0"/>
      <dgm:spPr/>
    </dgm:pt>
    <dgm:pt modelId="{A0F37A47-64C3-41DF-AF27-592260CA3623}" type="pres">
      <dgm:prSet presAssocID="{5A838118-1E59-4269-9F9F-1C1786C8842A}" presName="node" presStyleLbl="node1" presStyleIdx="3" presStyleCnt="7" custLinFactNeighborX="126">
        <dgm:presLayoutVars>
          <dgm:bulletEnabled val="1"/>
        </dgm:presLayoutVars>
      </dgm:prSet>
      <dgm:spPr/>
    </dgm:pt>
    <dgm:pt modelId="{FCCD1E12-02CA-4319-AE7F-FC22F9C7CE41}" type="pres">
      <dgm:prSet presAssocID="{AD9404D5-7BD0-471C-8E1C-D4C2455F6E86}" presName="sibTrans" presStyleCnt="0"/>
      <dgm:spPr/>
    </dgm:pt>
    <dgm:pt modelId="{8215A631-B076-492D-9F09-BD978BE986DC}" type="pres">
      <dgm:prSet presAssocID="{E0D07904-5A22-42D5-98D3-56AB634FE401}" presName="node" presStyleLbl="node1" presStyleIdx="4" presStyleCnt="7">
        <dgm:presLayoutVars>
          <dgm:bulletEnabled val="1"/>
        </dgm:presLayoutVars>
      </dgm:prSet>
      <dgm:spPr/>
    </dgm:pt>
    <dgm:pt modelId="{95C82555-E8A3-4B41-9C52-ACB9D5633477}" type="pres">
      <dgm:prSet presAssocID="{788AA408-D82D-4223-9B09-D57A4F43C341}" presName="sibTrans" presStyleCnt="0"/>
      <dgm:spPr/>
    </dgm:pt>
    <dgm:pt modelId="{3D124E3B-D848-4E30-A243-9C5FB8EE3EC9}" type="pres">
      <dgm:prSet presAssocID="{D9169398-DE30-4D05-842E-1395124CF045}" presName="node" presStyleLbl="node1" presStyleIdx="5" presStyleCnt="7">
        <dgm:presLayoutVars>
          <dgm:bulletEnabled val="1"/>
        </dgm:presLayoutVars>
      </dgm:prSet>
      <dgm:spPr/>
    </dgm:pt>
    <dgm:pt modelId="{3F0CB751-EDCA-4FF3-A1DC-1E7E010D8D38}" type="pres">
      <dgm:prSet presAssocID="{0CA26B41-A798-4CFE-9119-57C337F18D79}" presName="sibTrans" presStyleCnt="0"/>
      <dgm:spPr/>
    </dgm:pt>
    <dgm:pt modelId="{6DFBC91B-1977-4CD4-90BB-602C9676B404}" type="pres">
      <dgm:prSet presAssocID="{CD2FF7D4-B754-4C9E-B0F1-619B9C7AC093}" presName="node" presStyleLbl="node1" presStyleIdx="6" presStyleCnt="7" custLinFactNeighborX="-1059" custLinFactNeighborY="-1177">
        <dgm:presLayoutVars>
          <dgm:bulletEnabled val="1"/>
        </dgm:presLayoutVars>
      </dgm:prSet>
      <dgm:spPr/>
    </dgm:pt>
  </dgm:ptLst>
  <dgm:cxnLst>
    <dgm:cxn modelId="{6FB3201E-3397-44F7-801F-61916472D82C}" type="presOf" srcId="{CD2FF7D4-B754-4C9E-B0F1-619B9C7AC093}" destId="{6DFBC91B-1977-4CD4-90BB-602C9676B404}" srcOrd="0" destOrd="0" presId="urn:microsoft.com/office/officeart/2005/8/layout/default"/>
    <dgm:cxn modelId="{8B2E702F-5D4C-43FC-A97D-02DFD11E88E1}" srcId="{5C5610DD-77B7-4AA3-8CA1-1DDB17DB0319}" destId="{17DCEE9E-7E02-4BF1-BB52-38B6C732A9ED}" srcOrd="2" destOrd="0" parTransId="{68BF4A6F-6008-4C1E-91A5-245E70DBD57D}" sibTransId="{BFA7BE5A-B7BB-4A2B-AF4A-B89C2FAA20EC}"/>
    <dgm:cxn modelId="{F4CCA239-8BA2-4273-BE90-1204ECC53C98}" srcId="{5C5610DD-77B7-4AA3-8CA1-1DDB17DB0319}" destId="{CD2FF7D4-B754-4C9E-B0F1-619B9C7AC093}" srcOrd="6" destOrd="0" parTransId="{BCC46B58-555D-4833-B2A5-2CEFC0DE2F48}" sibTransId="{86370F52-7DD9-41D1-B638-07EB260FB659}"/>
    <dgm:cxn modelId="{DE88193B-E025-4424-85EB-EE87F66AE9BB}" srcId="{5C5610DD-77B7-4AA3-8CA1-1DDB17DB0319}" destId="{D9169398-DE30-4D05-842E-1395124CF045}" srcOrd="5" destOrd="0" parTransId="{0F691916-E093-4486-B484-558C8E72E0D9}" sibTransId="{0CA26B41-A798-4CFE-9119-57C337F18D79}"/>
    <dgm:cxn modelId="{4E03573E-8F53-498D-96E5-50D51674ABE9}" type="presOf" srcId="{F500FD10-77B7-4B59-B10D-BF11FB1E17F1}" destId="{BDF42BA3-19A2-46A4-9170-831D4C289225}" srcOrd="0" destOrd="0" presId="urn:microsoft.com/office/officeart/2005/8/layout/default"/>
    <dgm:cxn modelId="{04042769-884E-4F13-8631-830714894438}" type="presOf" srcId="{FEDA7283-DDED-47C1-8417-2C98A5E820AB}" destId="{DF3FC304-E120-4907-8430-E6C90F3BDF2F}" srcOrd="0" destOrd="0" presId="urn:microsoft.com/office/officeart/2005/8/layout/default"/>
    <dgm:cxn modelId="{1F25EA6D-A775-49F2-ADB5-5B6360288134}" srcId="{5C5610DD-77B7-4AA3-8CA1-1DDB17DB0319}" destId="{E0D07904-5A22-42D5-98D3-56AB634FE401}" srcOrd="4" destOrd="0" parTransId="{157AD15B-1524-4A94-A075-CE8884BAEC98}" sibTransId="{788AA408-D82D-4223-9B09-D57A4F43C341}"/>
    <dgm:cxn modelId="{038E3AA6-49AC-4770-AF25-E04210540E69}" type="presOf" srcId="{5C5610DD-77B7-4AA3-8CA1-1DDB17DB0319}" destId="{D354B8FE-2EA3-451E-8260-60C100D2AAEA}" srcOrd="0" destOrd="0" presId="urn:microsoft.com/office/officeart/2005/8/layout/default"/>
    <dgm:cxn modelId="{1E8FEBAA-7F56-4616-A07F-65E252F99822}" srcId="{5C5610DD-77B7-4AA3-8CA1-1DDB17DB0319}" destId="{5A838118-1E59-4269-9F9F-1C1786C8842A}" srcOrd="3" destOrd="0" parTransId="{3BBFDFD0-2658-4E67-BB04-8EF9D2642341}" sibTransId="{AD9404D5-7BD0-471C-8E1C-D4C2455F6E86}"/>
    <dgm:cxn modelId="{5E5B8DC1-9047-4B2B-97C2-BEA1C37E846A}" type="presOf" srcId="{17DCEE9E-7E02-4BF1-BB52-38B6C732A9ED}" destId="{E4FEC340-F94E-4029-97F1-F12E5988FCD0}" srcOrd="0" destOrd="0" presId="urn:microsoft.com/office/officeart/2005/8/layout/default"/>
    <dgm:cxn modelId="{0AA42ED9-8C6C-4F81-B036-5E4C9276A246}" srcId="{5C5610DD-77B7-4AA3-8CA1-1DDB17DB0319}" destId="{F500FD10-77B7-4B59-B10D-BF11FB1E17F1}" srcOrd="0" destOrd="0" parTransId="{674F1E2F-BCE9-4952-98C6-800781176BA3}" sibTransId="{FB7AF85E-4944-4658-A5D0-D9A3AF862810}"/>
    <dgm:cxn modelId="{5087B6DF-E39E-4920-95BD-E740A96D73F4}" type="presOf" srcId="{5A838118-1E59-4269-9F9F-1C1786C8842A}" destId="{A0F37A47-64C3-41DF-AF27-592260CA3623}" srcOrd="0" destOrd="0" presId="urn:microsoft.com/office/officeart/2005/8/layout/default"/>
    <dgm:cxn modelId="{4B0093E9-4B7E-4A85-A58F-90C826E1EFC2}" type="presOf" srcId="{E0D07904-5A22-42D5-98D3-56AB634FE401}" destId="{8215A631-B076-492D-9F09-BD978BE986DC}" srcOrd="0" destOrd="0" presId="urn:microsoft.com/office/officeart/2005/8/layout/default"/>
    <dgm:cxn modelId="{DDA40DF9-62F5-48C4-AFC6-E96BB6F46FE9}" srcId="{5C5610DD-77B7-4AA3-8CA1-1DDB17DB0319}" destId="{FEDA7283-DDED-47C1-8417-2C98A5E820AB}" srcOrd="1" destOrd="0" parTransId="{0EEF2746-9AA2-4CEF-81FF-79F92001DAD5}" sibTransId="{25BD7F78-9C8E-4868-AC28-18A318B9896B}"/>
    <dgm:cxn modelId="{C2DAD4FC-97A1-42D3-924B-4A4431E10C04}" type="presOf" srcId="{D9169398-DE30-4D05-842E-1395124CF045}" destId="{3D124E3B-D848-4E30-A243-9C5FB8EE3EC9}" srcOrd="0" destOrd="0" presId="urn:microsoft.com/office/officeart/2005/8/layout/default"/>
    <dgm:cxn modelId="{CA9B8BE4-CCFB-402F-9600-77DC73BBF6E6}" type="presParOf" srcId="{D354B8FE-2EA3-451E-8260-60C100D2AAEA}" destId="{BDF42BA3-19A2-46A4-9170-831D4C289225}" srcOrd="0" destOrd="0" presId="urn:microsoft.com/office/officeart/2005/8/layout/default"/>
    <dgm:cxn modelId="{263533B3-726C-4A97-8C83-CA61074D0880}" type="presParOf" srcId="{D354B8FE-2EA3-451E-8260-60C100D2AAEA}" destId="{4AA784BE-F2C0-401D-AE0A-DF844998206E}" srcOrd="1" destOrd="0" presId="urn:microsoft.com/office/officeart/2005/8/layout/default"/>
    <dgm:cxn modelId="{CAF4CC37-AC11-4C4D-97B4-6BF87C7B957A}" type="presParOf" srcId="{D354B8FE-2EA3-451E-8260-60C100D2AAEA}" destId="{DF3FC304-E120-4907-8430-E6C90F3BDF2F}" srcOrd="2" destOrd="0" presId="urn:microsoft.com/office/officeart/2005/8/layout/default"/>
    <dgm:cxn modelId="{8A308ED3-2B8E-464A-AB1C-741D293D81E3}" type="presParOf" srcId="{D354B8FE-2EA3-451E-8260-60C100D2AAEA}" destId="{57B30B0D-EBA9-403B-99F7-A08E7BF819D6}" srcOrd="3" destOrd="0" presId="urn:microsoft.com/office/officeart/2005/8/layout/default"/>
    <dgm:cxn modelId="{4EBDB8E4-B1A6-4943-AD27-6B3B94F2834D}" type="presParOf" srcId="{D354B8FE-2EA3-451E-8260-60C100D2AAEA}" destId="{E4FEC340-F94E-4029-97F1-F12E5988FCD0}" srcOrd="4" destOrd="0" presId="urn:microsoft.com/office/officeart/2005/8/layout/default"/>
    <dgm:cxn modelId="{BF49042C-925A-430E-802B-738DAFE483B6}" type="presParOf" srcId="{D354B8FE-2EA3-451E-8260-60C100D2AAEA}" destId="{6A5EF98E-5728-4238-BA08-D39C95A5E8C0}" srcOrd="5" destOrd="0" presId="urn:microsoft.com/office/officeart/2005/8/layout/default"/>
    <dgm:cxn modelId="{0DDADB15-16CD-4025-B871-6408D8AD2F0B}" type="presParOf" srcId="{D354B8FE-2EA3-451E-8260-60C100D2AAEA}" destId="{A0F37A47-64C3-41DF-AF27-592260CA3623}" srcOrd="6" destOrd="0" presId="urn:microsoft.com/office/officeart/2005/8/layout/default"/>
    <dgm:cxn modelId="{663F25F3-6BB5-4D83-B6C4-55C5F4877D7C}" type="presParOf" srcId="{D354B8FE-2EA3-451E-8260-60C100D2AAEA}" destId="{FCCD1E12-02CA-4319-AE7F-FC22F9C7CE41}" srcOrd="7" destOrd="0" presId="urn:microsoft.com/office/officeart/2005/8/layout/default"/>
    <dgm:cxn modelId="{D2607621-121A-4079-8EEE-752259898C3B}" type="presParOf" srcId="{D354B8FE-2EA3-451E-8260-60C100D2AAEA}" destId="{8215A631-B076-492D-9F09-BD978BE986DC}" srcOrd="8" destOrd="0" presId="urn:microsoft.com/office/officeart/2005/8/layout/default"/>
    <dgm:cxn modelId="{9CAFD8FB-5C67-4268-9FA9-F2E10D5D99F2}" type="presParOf" srcId="{D354B8FE-2EA3-451E-8260-60C100D2AAEA}" destId="{95C82555-E8A3-4B41-9C52-ACB9D5633477}" srcOrd="9" destOrd="0" presId="urn:microsoft.com/office/officeart/2005/8/layout/default"/>
    <dgm:cxn modelId="{82D36623-17EA-4659-8E68-CF1EE6D78DAB}" type="presParOf" srcId="{D354B8FE-2EA3-451E-8260-60C100D2AAEA}" destId="{3D124E3B-D848-4E30-A243-9C5FB8EE3EC9}" srcOrd="10" destOrd="0" presId="urn:microsoft.com/office/officeart/2005/8/layout/default"/>
    <dgm:cxn modelId="{8AF52F9D-FDBC-444F-B319-71296E2EAA05}" type="presParOf" srcId="{D354B8FE-2EA3-451E-8260-60C100D2AAEA}" destId="{3F0CB751-EDCA-4FF3-A1DC-1E7E010D8D38}" srcOrd="11" destOrd="0" presId="urn:microsoft.com/office/officeart/2005/8/layout/default"/>
    <dgm:cxn modelId="{18D89892-4E29-4CD2-AF94-2B63EE16B9A0}" type="presParOf" srcId="{D354B8FE-2EA3-451E-8260-60C100D2AAEA}" destId="{6DFBC91B-1977-4CD4-90BB-602C9676B404}"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16CB57-09AA-4B14-B4AA-A4F0C7880FBE}"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1DEC8B6-8FDE-4B1A-B5D3-FDDE8D3DB308}">
      <dgm:prSet/>
      <dgm:spPr/>
      <dgm:t>
        <a:bodyPr/>
        <a:lstStyle/>
        <a:p>
          <a:r>
            <a:rPr lang="en-US">
              <a:latin typeface="Times New Roman" panose="02020603050405020304" pitchFamily="18" charset="0"/>
              <a:cs typeface="Times New Roman" panose="02020603050405020304" pitchFamily="18" charset="0"/>
            </a:rPr>
            <a:t>Subqueries</a:t>
          </a:r>
        </a:p>
      </dgm:t>
    </dgm:pt>
    <dgm:pt modelId="{442F9229-5122-4371-BF36-C71FADDBB35E}" type="parTrans" cxnId="{16F7E284-AF50-4CDA-8049-7B9FCAB9F896}">
      <dgm:prSet/>
      <dgm:spPr/>
      <dgm:t>
        <a:bodyPr/>
        <a:lstStyle/>
        <a:p>
          <a:endParaRPr lang="en-US"/>
        </a:p>
      </dgm:t>
    </dgm:pt>
    <dgm:pt modelId="{FFBDDF71-65BA-46BB-8FB6-46A93C1C8509}" type="sibTrans" cxnId="{16F7E284-AF50-4CDA-8049-7B9FCAB9F896}">
      <dgm:prSet/>
      <dgm:spPr/>
      <dgm:t>
        <a:bodyPr/>
        <a:lstStyle/>
        <a:p>
          <a:endParaRPr lang="en-US"/>
        </a:p>
      </dgm:t>
    </dgm:pt>
    <dgm:pt modelId="{38C87DA3-B1D7-49A6-8F2B-B8DBB21BE0FF}">
      <dgm:prSet/>
      <dgm:spPr/>
      <dgm:t>
        <a:bodyPr/>
        <a:lstStyle/>
        <a:p>
          <a:r>
            <a:rPr lang="en-US" dirty="0">
              <a:latin typeface="Times New Roman" panose="02020603050405020304" pitchFamily="18" charset="0"/>
              <a:cs typeface="Times New Roman" panose="02020603050405020304" pitchFamily="18" charset="0"/>
            </a:rPr>
            <a:t>Subqueries are queries nested inside another query, useful for complex operations.</a:t>
          </a:r>
        </a:p>
      </dgm:t>
    </dgm:pt>
    <dgm:pt modelId="{2E27C59C-DD66-4EC4-B569-BEF8737B4F1F}" type="parTrans" cxnId="{FD98133F-CEF3-4697-A767-FA4DCD89DC32}">
      <dgm:prSet/>
      <dgm:spPr/>
      <dgm:t>
        <a:bodyPr/>
        <a:lstStyle/>
        <a:p>
          <a:endParaRPr lang="en-US"/>
        </a:p>
      </dgm:t>
    </dgm:pt>
    <dgm:pt modelId="{8712541A-93AB-49E9-BAF8-930457301C90}" type="sibTrans" cxnId="{FD98133F-CEF3-4697-A767-FA4DCD89DC32}">
      <dgm:prSet/>
      <dgm:spPr/>
      <dgm:t>
        <a:bodyPr/>
        <a:lstStyle/>
        <a:p>
          <a:endParaRPr lang="en-US"/>
        </a:p>
      </dgm:t>
    </dgm:pt>
    <dgm:pt modelId="{D899616A-C5F3-485E-9820-2F0E4D3787D2}">
      <dgm:prSet/>
      <dgm:spPr/>
      <dgm:t>
        <a:bodyPr/>
        <a:lstStyle/>
        <a:p>
          <a:r>
            <a:rPr lang="en-US">
              <a:latin typeface="Times New Roman" panose="02020603050405020304" pitchFamily="18" charset="0"/>
              <a:cs typeface="Times New Roman" panose="02020603050405020304" pitchFamily="18" charset="0"/>
            </a:rPr>
            <a:t>Example: Find employees in departments with more than 10 employees.</a:t>
          </a:r>
        </a:p>
      </dgm:t>
    </dgm:pt>
    <dgm:pt modelId="{CB7EA707-DD24-462F-AEC9-6B64BD126432}" type="parTrans" cxnId="{574CE838-712D-4216-B749-B5E65DBAE4B9}">
      <dgm:prSet/>
      <dgm:spPr/>
      <dgm:t>
        <a:bodyPr/>
        <a:lstStyle/>
        <a:p>
          <a:endParaRPr lang="en-US"/>
        </a:p>
      </dgm:t>
    </dgm:pt>
    <dgm:pt modelId="{3E3AEF53-BCB8-4FD7-9189-3D4C79C0A7A2}" type="sibTrans" cxnId="{574CE838-712D-4216-B749-B5E65DBAE4B9}">
      <dgm:prSet/>
      <dgm:spPr/>
      <dgm:t>
        <a:bodyPr/>
        <a:lstStyle/>
        <a:p>
          <a:endParaRPr lang="en-US"/>
        </a:p>
      </dgm:t>
    </dgm:pt>
    <dgm:pt modelId="{4A48B98B-EC5D-4045-B5A7-2AB0373B7286}">
      <dgm:prSet/>
      <dgm:spPr/>
      <dgm:t>
        <a:bodyPr/>
        <a:lstStyle/>
        <a:p>
          <a:r>
            <a:rPr lang="en-US" dirty="0">
              <a:latin typeface="Times New Roman" panose="02020603050405020304" pitchFamily="18" charset="0"/>
              <a:cs typeface="Times New Roman" panose="02020603050405020304" pitchFamily="18" charset="0"/>
            </a:rPr>
            <a:t>SELECT Name FROM Employees WHERE </a:t>
          </a:r>
          <a:r>
            <a:rPr lang="en-US" dirty="0" err="1">
              <a:latin typeface="Times New Roman" panose="02020603050405020304" pitchFamily="18" charset="0"/>
              <a:cs typeface="Times New Roman" panose="02020603050405020304" pitchFamily="18" charset="0"/>
            </a:rPr>
            <a:t>DepartmentID</a:t>
          </a:r>
          <a:r>
            <a:rPr lang="en-US" dirty="0">
              <a:latin typeface="Times New Roman" panose="02020603050405020304" pitchFamily="18" charset="0"/>
              <a:cs typeface="Times New Roman" panose="02020603050405020304" pitchFamily="18" charset="0"/>
            </a:rPr>
            <a:t> IN ( SELECT </a:t>
          </a:r>
          <a:r>
            <a:rPr lang="en-US" dirty="0" err="1">
              <a:latin typeface="Times New Roman" panose="02020603050405020304" pitchFamily="18" charset="0"/>
              <a:cs typeface="Times New Roman" panose="02020603050405020304" pitchFamily="18" charset="0"/>
            </a:rPr>
            <a:t>DepartmentID</a:t>
          </a:r>
          <a:r>
            <a:rPr lang="en-US" dirty="0">
              <a:latin typeface="Times New Roman" panose="02020603050405020304" pitchFamily="18" charset="0"/>
              <a:cs typeface="Times New Roman" panose="02020603050405020304" pitchFamily="18" charset="0"/>
            </a:rPr>
            <a:t> FROM Employees GROUP BY </a:t>
          </a:r>
          <a:r>
            <a:rPr lang="en-US" dirty="0" err="1">
              <a:latin typeface="Times New Roman" panose="02020603050405020304" pitchFamily="18" charset="0"/>
              <a:cs typeface="Times New Roman" panose="02020603050405020304" pitchFamily="18" charset="0"/>
            </a:rPr>
            <a:t>DepartmentID</a:t>
          </a:r>
          <a:r>
            <a:rPr lang="en-US" dirty="0">
              <a:latin typeface="Times New Roman" panose="02020603050405020304" pitchFamily="18" charset="0"/>
              <a:cs typeface="Times New Roman" panose="02020603050405020304" pitchFamily="18" charset="0"/>
            </a:rPr>
            <a:t> HAVING COUNT(*) &gt; 10 );</a:t>
          </a:r>
        </a:p>
      </dgm:t>
    </dgm:pt>
    <dgm:pt modelId="{F487D0AB-4D40-4E5A-A13A-4F6E470C2EEC}" type="parTrans" cxnId="{6CCFB6A3-D9E4-47C3-A9D7-722B958A8B79}">
      <dgm:prSet/>
      <dgm:spPr/>
      <dgm:t>
        <a:bodyPr/>
        <a:lstStyle/>
        <a:p>
          <a:endParaRPr lang="en-US"/>
        </a:p>
      </dgm:t>
    </dgm:pt>
    <dgm:pt modelId="{DBEF9ECE-F4ED-450F-B5C2-3F48AD5DD198}" type="sibTrans" cxnId="{6CCFB6A3-D9E4-47C3-A9D7-722B958A8B79}">
      <dgm:prSet/>
      <dgm:spPr/>
      <dgm:t>
        <a:bodyPr/>
        <a:lstStyle/>
        <a:p>
          <a:endParaRPr lang="en-US"/>
        </a:p>
      </dgm:t>
    </dgm:pt>
    <dgm:pt modelId="{B0F822E2-15F8-46CE-9120-EE6F9022AAA5}">
      <dgm:prSet/>
      <dgm:spPr/>
      <dgm:t>
        <a:bodyPr/>
        <a:lstStyle/>
        <a:p>
          <a:r>
            <a:rPr lang="en-US">
              <a:latin typeface="Times New Roman" panose="02020603050405020304" pitchFamily="18" charset="0"/>
              <a:cs typeface="Times New Roman" panose="02020603050405020304" pitchFamily="18" charset="0"/>
            </a:rPr>
            <a:t>This subquery selects the names of employees working in departments with more than 10 employees.</a:t>
          </a:r>
        </a:p>
      </dgm:t>
    </dgm:pt>
    <dgm:pt modelId="{4492C0F7-5824-4A1E-919F-748BDA839ED5}" type="parTrans" cxnId="{016AF011-1A4B-4A2E-9B31-AE4259EFCFD7}">
      <dgm:prSet/>
      <dgm:spPr/>
      <dgm:t>
        <a:bodyPr/>
        <a:lstStyle/>
        <a:p>
          <a:endParaRPr lang="en-US"/>
        </a:p>
      </dgm:t>
    </dgm:pt>
    <dgm:pt modelId="{AEBC1408-1626-45AE-A9CA-2D3D3050E509}" type="sibTrans" cxnId="{016AF011-1A4B-4A2E-9B31-AE4259EFCFD7}">
      <dgm:prSet/>
      <dgm:spPr/>
      <dgm:t>
        <a:bodyPr/>
        <a:lstStyle/>
        <a:p>
          <a:endParaRPr lang="en-US"/>
        </a:p>
      </dgm:t>
    </dgm:pt>
    <dgm:pt modelId="{37176C66-27A9-43BC-8577-B4F72BCA8013}">
      <dgm:prSet/>
      <dgm:spPr/>
      <dgm:t>
        <a:bodyPr/>
        <a:lstStyle/>
        <a:p>
          <a:r>
            <a:rPr lang="en-US">
              <a:latin typeface="Times New Roman" panose="02020603050405020304" pitchFamily="18" charset="0"/>
              <a:cs typeface="Times New Roman" panose="02020603050405020304" pitchFamily="18" charset="0"/>
            </a:rPr>
            <a:t>Set Operations: These operations combine or compare result sets from multiple queries.</a:t>
          </a:r>
        </a:p>
      </dgm:t>
    </dgm:pt>
    <dgm:pt modelId="{EAD89E64-07E4-4D42-B88C-C97E08C7C3AD}" type="parTrans" cxnId="{D7949C23-E09A-4DEF-9EC5-FE9EA66EFFC9}">
      <dgm:prSet/>
      <dgm:spPr/>
      <dgm:t>
        <a:bodyPr/>
        <a:lstStyle/>
        <a:p>
          <a:endParaRPr lang="en-US"/>
        </a:p>
      </dgm:t>
    </dgm:pt>
    <dgm:pt modelId="{90CF71D0-E7AA-4ED9-B6F4-206CDBE27608}" type="sibTrans" cxnId="{D7949C23-E09A-4DEF-9EC5-FE9EA66EFFC9}">
      <dgm:prSet/>
      <dgm:spPr/>
      <dgm:t>
        <a:bodyPr/>
        <a:lstStyle/>
        <a:p>
          <a:endParaRPr lang="en-US"/>
        </a:p>
      </dgm:t>
    </dgm:pt>
    <dgm:pt modelId="{4AF7D245-3984-42A4-8239-208C5AD285EB}">
      <dgm:prSet/>
      <dgm:spPr/>
      <dgm:t>
        <a:bodyPr/>
        <a:lstStyle/>
        <a:p>
          <a:r>
            <a:rPr lang="en-US">
              <a:latin typeface="Times New Roman" panose="02020603050405020304" pitchFamily="18" charset="0"/>
              <a:cs typeface="Times New Roman" panose="02020603050405020304" pitchFamily="18" charset="0"/>
            </a:rPr>
            <a:t>UNION: Combines the result sets of two or more SELECT statements.</a:t>
          </a:r>
        </a:p>
      </dgm:t>
    </dgm:pt>
    <dgm:pt modelId="{46798A18-1E3D-430C-B6CE-2E7391A8CA09}" type="parTrans" cxnId="{5C6738C8-9ED4-495E-82AF-83EBF07BE015}">
      <dgm:prSet/>
      <dgm:spPr/>
      <dgm:t>
        <a:bodyPr/>
        <a:lstStyle/>
        <a:p>
          <a:endParaRPr lang="en-US"/>
        </a:p>
      </dgm:t>
    </dgm:pt>
    <dgm:pt modelId="{F43F5EDD-99BF-4F64-84F8-1551ED5F7886}" type="sibTrans" cxnId="{5C6738C8-9ED4-495E-82AF-83EBF07BE015}">
      <dgm:prSet/>
      <dgm:spPr/>
      <dgm:t>
        <a:bodyPr/>
        <a:lstStyle/>
        <a:p>
          <a:endParaRPr lang="en-US"/>
        </a:p>
      </dgm:t>
    </dgm:pt>
    <dgm:pt modelId="{A92B8F5B-8B05-430A-87F2-824BE25EF2A9}">
      <dgm:prSet/>
      <dgm:spPr/>
      <dgm:t>
        <a:bodyPr/>
        <a:lstStyle/>
        <a:p>
          <a:r>
            <a:rPr lang="en-US">
              <a:latin typeface="Times New Roman" panose="02020603050405020304" pitchFamily="18" charset="0"/>
              <a:cs typeface="Times New Roman" panose="02020603050405020304" pitchFamily="18" charset="0"/>
            </a:rPr>
            <a:t>SELECT Name FROM Employees UNION SELECT DepartmentName FROM Departments;</a:t>
          </a:r>
        </a:p>
      </dgm:t>
    </dgm:pt>
    <dgm:pt modelId="{8C6DD0D1-F060-41A6-A3C0-EB927CE10DC5}" type="parTrans" cxnId="{4F9F1DCB-DC71-4A6F-AA35-4AAC9C51B0DE}">
      <dgm:prSet/>
      <dgm:spPr/>
      <dgm:t>
        <a:bodyPr/>
        <a:lstStyle/>
        <a:p>
          <a:endParaRPr lang="en-US"/>
        </a:p>
      </dgm:t>
    </dgm:pt>
    <dgm:pt modelId="{EC763B18-FB03-4D86-87EF-2873B530A6BF}" type="sibTrans" cxnId="{4F9F1DCB-DC71-4A6F-AA35-4AAC9C51B0DE}">
      <dgm:prSet/>
      <dgm:spPr/>
      <dgm:t>
        <a:bodyPr/>
        <a:lstStyle/>
        <a:p>
          <a:endParaRPr lang="en-US"/>
        </a:p>
      </dgm:t>
    </dgm:pt>
    <dgm:pt modelId="{457A945F-D014-43B6-A47F-B19663652D86}">
      <dgm:prSet/>
      <dgm:spPr/>
      <dgm:t>
        <a:bodyPr/>
        <a:lstStyle/>
        <a:p>
          <a:r>
            <a:rPr lang="en-US">
              <a:latin typeface="Times New Roman" panose="02020603050405020304" pitchFamily="18" charset="0"/>
              <a:cs typeface="Times New Roman" panose="02020603050405020304" pitchFamily="18" charset="0"/>
            </a:rPr>
            <a:t>This combines names from the Employees table with department names from the Departments table into a single list, removing duplicates.</a:t>
          </a:r>
        </a:p>
      </dgm:t>
    </dgm:pt>
    <dgm:pt modelId="{77C81CEA-DB6F-402D-AD29-4B78365A209E}" type="parTrans" cxnId="{43B2FD27-520A-4EB1-B0A8-77F518478556}">
      <dgm:prSet/>
      <dgm:spPr/>
      <dgm:t>
        <a:bodyPr/>
        <a:lstStyle/>
        <a:p>
          <a:endParaRPr lang="en-US"/>
        </a:p>
      </dgm:t>
    </dgm:pt>
    <dgm:pt modelId="{3735579D-C031-461A-8EFA-18401CF96B70}" type="sibTrans" cxnId="{43B2FD27-520A-4EB1-B0A8-77F518478556}">
      <dgm:prSet/>
      <dgm:spPr/>
      <dgm:t>
        <a:bodyPr/>
        <a:lstStyle/>
        <a:p>
          <a:endParaRPr lang="en-US"/>
        </a:p>
      </dgm:t>
    </dgm:pt>
    <dgm:pt modelId="{24724A02-5F8C-46B8-928A-5168FD89E6C7}">
      <dgm:prSet/>
      <dgm:spPr/>
      <dgm:t>
        <a:bodyPr/>
        <a:lstStyle/>
        <a:p>
          <a:r>
            <a:rPr lang="en-US">
              <a:latin typeface="Times New Roman" panose="02020603050405020304" pitchFamily="18" charset="0"/>
              <a:cs typeface="Times New Roman" panose="02020603050405020304" pitchFamily="18" charset="0"/>
            </a:rPr>
            <a:t>CASE Statements: Implements conditional logic within a query. Example: Categorize employees based on salary.</a:t>
          </a:r>
        </a:p>
      </dgm:t>
    </dgm:pt>
    <dgm:pt modelId="{1690486A-6AAB-428F-A20B-8DA26E72DF78}" type="parTrans" cxnId="{EC718802-673F-4BF5-AE63-DD66316742C4}">
      <dgm:prSet/>
      <dgm:spPr/>
      <dgm:t>
        <a:bodyPr/>
        <a:lstStyle/>
        <a:p>
          <a:endParaRPr lang="en-US"/>
        </a:p>
      </dgm:t>
    </dgm:pt>
    <dgm:pt modelId="{7FFDB3F4-D8CE-41A6-ABBB-4C656F46CE88}" type="sibTrans" cxnId="{EC718802-673F-4BF5-AE63-DD66316742C4}">
      <dgm:prSet/>
      <dgm:spPr/>
      <dgm:t>
        <a:bodyPr/>
        <a:lstStyle/>
        <a:p>
          <a:endParaRPr lang="en-US"/>
        </a:p>
      </dgm:t>
    </dgm:pt>
    <dgm:pt modelId="{56ED9C06-6F72-4B87-B234-668C3C801531}">
      <dgm:prSet/>
      <dgm:spPr/>
      <dgm:t>
        <a:bodyPr/>
        <a:lstStyle/>
        <a:p>
          <a:r>
            <a:rPr lang="en-US">
              <a:latin typeface="Times New Roman" panose="02020603050405020304" pitchFamily="18" charset="0"/>
              <a:cs typeface="Times New Roman" panose="02020603050405020304" pitchFamily="18" charset="0"/>
            </a:rPr>
            <a:t>SELECT Name, Salary, CASE WHEN Salary &gt;= 70000 THEN 'High' WHEN Salary &gt;= 50000 THEN 'Medium' ELSE 'Low' END AS SalaryCategory FROM Employees;</a:t>
          </a:r>
        </a:p>
      </dgm:t>
    </dgm:pt>
    <dgm:pt modelId="{0D2C3DED-6BD2-4712-8E44-92DBDA559358}" type="parTrans" cxnId="{A4926B21-3696-42EA-BDF5-8F39925C7570}">
      <dgm:prSet/>
      <dgm:spPr/>
      <dgm:t>
        <a:bodyPr/>
        <a:lstStyle/>
        <a:p>
          <a:endParaRPr lang="en-US"/>
        </a:p>
      </dgm:t>
    </dgm:pt>
    <dgm:pt modelId="{C238894A-8748-4FD2-9288-B1239AC311E7}" type="sibTrans" cxnId="{A4926B21-3696-42EA-BDF5-8F39925C7570}">
      <dgm:prSet/>
      <dgm:spPr/>
      <dgm:t>
        <a:bodyPr/>
        <a:lstStyle/>
        <a:p>
          <a:endParaRPr lang="en-US"/>
        </a:p>
      </dgm:t>
    </dgm:pt>
    <dgm:pt modelId="{EDC788A0-3B84-445F-B3D9-52E5F4B3AE59}">
      <dgm:prSet/>
      <dgm:spPr/>
      <dgm:t>
        <a:bodyPr/>
        <a:lstStyle/>
        <a:p>
          <a:r>
            <a:rPr lang="en-US">
              <a:latin typeface="Times New Roman" panose="02020603050405020304" pitchFamily="18" charset="0"/>
              <a:cs typeface="Times New Roman" panose="02020603050405020304" pitchFamily="18" charset="0"/>
            </a:rPr>
            <a:t>This assigns a salary category to each employee based on their salary.</a:t>
          </a:r>
        </a:p>
      </dgm:t>
    </dgm:pt>
    <dgm:pt modelId="{F45A8EB2-529A-49CB-82DE-E43945DAC685}" type="parTrans" cxnId="{23510E41-1EC5-4DA0-936C-D741516698B3}">
      <dgm:prSet/>
      <dgm:spPr/>
      <dgm:t>
        <a:bodyPr/>
        <a:lstStyle/>
        <a:p>
          <a:endParaRPr lang="en-US"/>
        </a:p>
      </dgm:t>
    </dgm:pt>
    <dgm:pt modelId="{46FAE74A-788A-4FFD-BEBC-9DFA0EBF7E98}" type="sibTrans" cxnId="{23510E41-1EC5-4DA0-936C-D741516698B3}">
      <dgm:prSet/>
      <dgm:spPr/>
      <dgm:t>
        <a:bodyPr/>
        <a:lstStyle/>
        <a:p>
          <a:endParaRPr lang="en-US"/>
        </a:p>
      </dgm:t>
    </dgm:pt>
    <dgm:pt modelId="{1C17DA4C-024D-42B1-A363-F1409B831ED6}" type="pres">
      <dgm:prSet presAssocID="{4116CB57-09AA-4B14-B4AA-A4F0C7880FBE}" presName="diagram" presStyleCnt="0">
        <dgm:presLayoutVars>
          <dgm:dir/>
          <dgm:resizeHandles val="exact"/>
        </dgm:presLayoutVars>
      </dgm:prSet>
      <dgm:spPr/>
    </dgm:pt>
    <dgm:pt modelId="{29B2594A-1B47-433C-B3DD-D3936BE61F1D}" type="pres">
      <dgm:prSet presAssocID="{01DEC8B6-8FDE-4B1A-B5D3-FDDE8D3DB308}" presName="node" presStyleLbl="node1" presStyleIdx="0" presStyleCnt="12" custLinFactNeighborX="2607" custLinFactNeighborY="1448">
        <dgm:presLayoutVars>
          <dgm:bulletEnabled val="1"/>
        </dgm:presLayoutVars>
      </dgm:prSet>
      <dgm:spPr/>
    </dgm:pt>
    <dgm:pt modelId="{22D7BEA6-972E-467F-B2E8-67E56DB8344E}" type="pres">
      <dgm:prSet presAssocID="{FFBDDF71-65BA-46BB-8FB6-46A93C1C8509}" presName="sibTrans" presStyleCnt="0"/>
      <dgm:spPr/>
    </dgm:pt>
    <dgm:pt modelId="{3F372539-789B-4D91-986B-6159A2D5051F}" type="pres">
      <dgm:prSet presAssocID="{38C87DA3-B1D7-49A6-8F2B-B8DBB21BE0FF}" presName="node" presStyleLbl="node1" presStyleIdx="1" presStyleCnt="12">
        <dgm:presLayoutVars>
          <dgm:bulletEnabled val="1"/>
        </dgm:presLayoutVars>
      </dgm:prSet>
      <dgm:spPr/>
    </dgm:pt>
    <dgm:pt modelId="{B66646CA-2B3C-41DC-ADC3-30FE02258443}" type="pres">
      <dgm:prSet presAssocID="{8712541A-93AB-49E9-BAF8-930457301C90}" presName="sibTrans" presStyleCnt="0"/>
      <dgm:spPr/>
    </dgm:pt>
    <dgm:pt modelId="{67D28B02-BF9E-4213-8A62-953C2CEAE092}" type="pres">
      <dgm:prSet presAssocID="{D899616A-C5F3-485E-9820-2F0E4D3787D2}" presName="node" presStyleLbl="node1" presStyleIdx="2" presStyleCnt="12">
        <dgm:presLayoutVars>
          <dgm:bulletEnabled val="1"/>
        </dgm:presLayoutVars>
      </dgm:prSet>
      <dgm:spPr/>
    </dgm:pt>
    <dgm:pt modelId="{E3E28C83-5B95-4E90-BB29-58448C51EE58}" type="pres">
      <dgm:prSet presAssocID="{3E3AEF53-BCB8-4FD7-9189-3D4C79C0A7A2}" presName="sibTrans" presStyleCnt="0"/>
      <dgm:spPr/>
    </dgm:pt>
    <dgm:pt modelId="{62C31C0B-CF11-4CAA-B3D2-717982B7FAB9}" type="pres">
      <dgm:prSet presAssocID="{4A48B98B-EC5D-4045-B5A7-2AB0373B7286}" presName="node" presStyleLbl="node1" presStyleIdx="3" presStyleCnt="12">
        <dgm:presLayoutVars>
          <dgm:bulletEnabled val="1"/>
        </dgm:presLayoutVars>
      </dgm:prSet>
      <dgm:spPr/>
    </dgm:pt>
    <dgm:pt modelId="{BB04BA0F-227E-4DCB-BD72-588FFBFBB9E4}" type="pres">
      <dgm:prSet presAssocID="{DBEF9ECE-F4ED-450F-B5C2-3F48AD5DD198}" presName="sibTrans" presStyleCnt="0"/>
      <dgm:spPr/>
    </dgm:pt>
    <dgm:pt modelId="{74426323-82E0-4970-B31A-925B052DCA47}" type="pres">
      <dgm:prSet presAssocID="{B0F822E2-15F8-46CE-9120-EE6F9022AAA5}" presName="node" presStyleLbl="node1" presStyleIdx="4" presStyleCnt="12">
        <dgm:presLayoutVars>
          <dgm:bulletEnabled val="1"/>
        </dgm:presLayoutVars>
      </dgm:prSet>
      <dgm:spPr/>
    </dgm:pt>
    <dgm:pt modelId="{BA6D584A-DB14-4072-B7E8-56CFCCFD69DF}" type="pres">
      <dgm:prSet presAssocID="{AEBC1408-1626-45AE-A9CA-2D3D3050E509}" presName="sibTrans" presStyleCnt="0"/>
      <dgm:spPr/>
    </dgm:pt>
    <dgm:pt modelId="{DA5B3E23-D2E8-4B80-B250-92FE731B4547}" type="pres">
      <dgm:prSet presAssocID="{37176C66-27A9-43BC-8577-B4F72BCA8013}" presName="node" presStyleLbl="node1" presStyleIdx="5" presStyleCnt="12">
        <dgm:presLayoutVars>
          <dgm:bulletEnabled val="1"/>
        </dgm:presLayoutVars>
      </dgm:prSet>
      <dgm:spPr/>
    </dgm:pt>
    <dgm:pt modelId="{DCAAD4FD-DEE9-4044-90CD-19D28850A09D}" type="pres">
      <dgm:prSet presAssocID="{90CF71D0-E7AA-4ED9-B6F4-206CDBE27608}" presName="sibTrans" presStyleCnt="0"/>
      <dgm:spPr/>
    </dgm:pt>
    <dgm:pt modelId="{6A50C76A-4AC2-40F1-8DC2-AE2E6C0F4096}" type="pres">
      <dgm:prSet presAssocID="{4AF7D245-3984-42A4-8239-208C5AD285EB}" presName="node" presStyleLbl="node1" presStyleIdx="6" presStyleCnt="12">
        <dgm:presLayoutVars>
          <dgm:bulletEnabled val="1"/>
        </dgm:presLayoutVars>
      </dgm:prSet>
      <dgm:spPr/>
    </dgm:pt>
    <dgm:pt modelId="{D85C5751-125D-4B6B-9E9F-09FC947FC346}" type="pres">
      <dgm:prSet presAssocID="{F43F5EDD-99BF-4F64-84F8-1551ED5F7886}" presName="sibTrans" presStyleCnt="0"/>
      <dgm:spPr/>
    </dgm:pt>
    <dgm:pt modelId="{8EA645BE-7AC1-4EEF-B6AD-2BBFB8B31125}" type="pres">
      <dgm:prSet presAssocID="{A92B8F5B-8B05-430A-87F2-824BE25EF2A9}" presName="node" presStyleLbl="node1" presStyleIdx="7" presStyleCnt="12">
        <dgm:presLayoutVars>
          <dgm:bulletEnabled val="1"/>
        </dgm:presLayoutVars>
      </dgm:prSet>
      <dgm:spPr/>
    </dgm:pt>
    <dgm:pt modelId="{4D1BBF65-F111-4ABA-BAC5-81FA280DD1D9}" type="pres">
      <dgm:prSet presAssocID="{EC763B18-FB03-4D86-87EF-2873B530A6BF}" presName="sibTrans" presStyleCnt="0"/>
      <dgm:spPr/>
    </dgm:pt>
    <dgm:pt modelId="{D6E7394B-057F-448B-8D81-1AEF411BAFD9}" type="pres">
      <dgm:prSet presAssocID="{457A945F-D014-43B6-A47F-B19663652D86}" presName="node" presStyleLbl="node1" presStyleIdx="8" presStyleCnt="12">
        <dgm:presLayoutVars>
          <dgm:bulletEnabled val="1"/>
        </dgm:presLayoutVars>
      </dgm:prSet>
      <dgm:spPr/>
    </dgm:pt>
    <dgm:pt modelId="{8B67ED93-960E-44A3-8B15-D83D582221A7}" type="pres">
      <dgm:prSet presAssocID="{3735579D-C031-461A-8EFA-18401CF96B70}" presName="sibTrans" presStyleCnt="0"/>
      <dgm:spPr/>
    </dgm:pt>
    <dgm:pt modelId="{7D3C11DE-F362-40EF-AB60-C2E7FE83A422}" type="pres">
      <dgm:prSet presAssocID="{24724A02-5F8C-46B8-928A-5168FD89E6C7}" presName="node" presStyleLbl="node1" presStyleIdx="9" presStyleCnt="12">
        <dgm:presLayoutVars>
          <dgm:bulletEnabled val="1"/>
        </dgm:presLayoutVars>
      </dgm:prSet>
      <dgm:spPr/>
    </dgm:pt>
    <dgm:pt modelId="{4125A493-7189-48A2-B50C-34224C2AA121}" type="pres">
      <dgm:prSet presAssocID="{7FFDB3F4-D8CE-41A6-ABBB-4C656F46CE88}" presName="sibTrans" presStyleCnt="0"/>
      <dgm:spPr/>
    </dgm:pt>
    <dgm:pt modelId="{69E53F87-CC26-427F-9C46-6908E0E9836E}" type="pres">
      <dgm:prSet presAssocID="{56ED9C06-6F72-4B87-B234-668C3C801531}" presName="node" presStyleLbl="node1" presStyleIdx="10" presStyleCnt="12">
        <dgm:presLayoutVars>
          <dgm:bulletEnabled val="1"/>
        </dgm:presLayoutVars>
      </dgm:prSet>
      <dgm:spPr/>
    </dgm:pt>
    <dgm:pt modelId="{31905374-EE6D-47D6-A0F7-E9F3358B9D27}" type="pres">
      <dgm:prSet presAssocID="{C238894A-8748-4FD2-9288-B1239AC311E7}" presName="sibTrans" presStyleCnt="0"/>
      <dgm:spPr/>
    </dgm:pt>
    <dgm:pt modelId="{86FBCB12-F996-4682-9F55-EA747B163D6E}" type="pres">
      <dgm:prSet presAssocID="{EDC788A0-3B84-445F-B3D9-52E5F4B3AE59}" presName="node" presStyleLbl="node1" presStyleIdx="11" presStyleCnt="12">
        <dgm:presLayoutVars>
          <dgm:bulletEnabled val="1"/>
        </dgm:presLayoutVars>
      </dgm:prSet>
      <dgm:spPr/>
    </dgm:pt>
  </dgm:ptLst>
  <dgm:cxnLst>
    <dgm:cxn modelId="{EC718802-673F-4BF5-AE63-DD66316742C4}" srcId="{4116CB57-09AA-4B14-B4AA-A4F0C7880FBE}" destId="{24724A02-5F8C-46B8-928A-5168FD89E6C7}" srcOrd="9" destOrd="0" parTransId="{1690486A-6AAB-428F-A20B-8DA26E72DF78}" sibTransId="{7FFDB3F4-D8CE-41A6-ABBB-4C656F46CE88}"/>
    <dgm:cxn modelId="{B545E30E-CE64-4A8D-84FA-25774FB549AE}" type="presOf" srcId="{4A48B98B-EC5D-4045-B5A7-2AB0373B7286}" destId="{62C31C0B-CF11-4CAA-B3D2-717982B7FAB9}" srcOrd="0" destOrd="0" presId="urn:microsoft.com/office/officeart/2005/8/layout/default"/>
    <dgm:cxn modelId="{016AF011-1A4B-4A2E-9B31-AE4259EFCFD7}" srcId="{4116CB57-09AA-4B14-B4AA-A4F0C7880FBE}" destId="{B0F822E2-15F8-46CE-9120-EE6F9022AAA5}" srcOrd="4" destOrd="0" parTransId="{4492C0F7-5824-4A1E-919F-748BDA839ED5}" sibTransId="{AEBC1408-1626-45AE-A9CA-2D3D3050E509}"/>
    <dgm:cxn modelId="{6FB86C14-461F-434E-B521-8E54422457ED}" type="presOf" srcId="{EDC788A0-3B84-445F-B3D9-52E5F4B3AE59}" destId="{86FBCB12-F996-4682-9F55-EA747B163D6E}" srcOrd="0" destOrd="0" presId="urn:microsoft.com/office/officeart/2005/8/layout/default"/>
    <dgm:cxn modelId="{53939F1F-DC18-49DB-8F0F-77CD2A4B0227}" type="presOf" srcId="{56ED9C06-6F72-4B87-B234-668C3C801531}" destId="{69E53F87-CC26-427F-9C46-6908E0E9836E}" srcOrd="0" destOrd="0" presId="urn:microsoft.com/office/officeart/2005/8/layout/default"/>
    <dgm:cxn modelId="{A4926B21-3696-42EA-BDF5-8F39925C7570}" srcId="{4116CB57-09AA-4B14-B4AA-A4F0C7880FBE}" destId="{56ED9C06-6F72-4B87-B234-668C3C801531}" srcOrd="10" destOrd="0" parTransId="{0D2C3DED-6BD2-4712-8E44-92DBDA559358}" sibTransId="{C238894A-8748-4FD2-9288-B1239AC311E7}"/>
    <dgm:cxn modelId="{D7949C23-E09A-4DEF-9EC5-FE9EA66EFFC9}" srcId="{4116CB57-09AA-4B14-B4AA-A4F0C7880FBE}" destId="{37176C66-27A9-43BC-8577-B4F72BCA8013}" srcOrd="5" destOrd="0" parTransId="{EAD89E64-07E4-4D42-B88C-C97E08C7C3AD}" sibTransId="{90CF71D0-E7AA-4ED9-B6F4-206CDBE27608}"/>
    <dgm:cxn modelId="{43B2FD27-520A-4EB1-B0A8-77F518478556}" srcId="{4116CB57-09AA-4B14-B4AA-A4F0C7880FBE}" destId="{457A945F-D014-43B6-A47F-B19663652D86}" srcOrd="8" destOrd="0" parTransId="{77C81CEA-DB6F-402D-AD29-4B78365A209E}" sibTransId="{3735579D-C031-461A-8EFA-18401CF96B70}"/>
    <dgm:cxn modelId="{53A4A937-21E5-41D4-83BB-E045E5EEDC8B}" type="presOf" srcId="{4AF7D245-3984-42A4-8239-208C5AD285EB}" destId="{6A50C76A-4AC2-40F1-8DC2-AE2E6C0F4096}" srcOrd="0" destOrd="0" presId="urn:microsoft.com/office/officeart/2005/8/layout/default"/>
    <dgm:cxn modelId="{574CE838-712D-4216-B749-B5E65DBAE4B9}" srcId="{4116CB57-09AA-4B14-B4AA-A4F0C7880FBE}" destId="{D899616A-C5F3-485E-9820-2F0E4D3787D2}" srcOrd="2" destOrd="0" parTransId="{CB7EA707-DD24-462F-AEC9-6B64BD126432}" sibTransId="{3E3AEF53-BCB8-4FD7-9189-3D4C79C0A7A2}"/>
    <dgm:cxn modelId="{88313439-9BDC-4E2C-B6B8-EBEACB00B485}" type="presOf" srcId="{4116CB57-09AA-4B14-B4AA-A4F0C7880FBE}" destId="{1C17DA4C-024D-42B1-A363-F1409B831ED6}" srcOrd="0" destOrd="0" presId="urn:microsoft.com/office/officeart/2005/8/layout/default"/>
    <dgm:cxn modelId="{FD98133F-CEF3-4697-A767-FA4DCD89DC32}" srcId="{4116CB57-09AA-4B14-B4AA-A4F0C7880FBE}" destId="{38C87DA3-B1D7-49A6-8F2B-B8DBB21BE0FF}" srcOrd="1" destOrd="0" parTransId="{2E27C59C-DD66-4EC4-B569-BEF8737B4F1F}" sibTransId="{8712541A-93AB-49E9-BAF8-930457301C90}"/>
    <dgm:cxn modelId="{23510E41-1EC5-4DA0-936C-D741516698B3}" srcId="{4116CB57-09AA-4B14-B4AA-A4F0C7880FBE}" destId="{EDC788A0-3B84-445F-B3D9-52E5F4B3AE59}" srcOrd="11" destOrd="0" parTransId="{F45A8EB2-529A-49CB-82DE-E43945DAC685}" sibTransId="{46FAE74A-788A-4FFD-BEBC-9DFA0EBF7E98}"/>
    <dgm:cxn modelId="{16F7E284-AF50-4CDA-8049-7B9FCAB9F896}" srcId="{4116CB57-09AA-4B14-B4AA-A4F0C7880FBE}" destId="{01DEC8B6-8FDE-4B1A-B5D3-FDDE8D3DB308}" srcOrd="0" destOrd="0" parTransId="{442F9229-5122-4371-BF36-C71FADDBB35E}" sibTransId="{FFBDDF71-65BA-46BB-8FB6-46A93C1C8509}"/>
    <dgm:cxn modelId="{AECBC585-9464-4858-98C0-05ED3E396D7E}" type="presOf" srcId="{38C87DA3-B1D7-49A6-8F2B-B8DBB21BE0FF}" destId="{3F372539-789B-4D91-986B-6159A2D5051F}" srcOrd="0" destOrd="0" presId="urn:microsoft.com/office/officeart/2005/8/layout/default"/>
    <dgm:cxn modelId="{9DD5E78F-7415-4578-B58D-2FE96CEF7AA5}" type="presOf" srcId="{D899616A-C5F3-485E-9820-2F0E4D3787D2}" destId="{67D28B02-BF9E-4213-8A62-953C2CEAE092}" srcOrd="0" destOrd="0" presId="urn:microsoft.com/office/officeart/2005/8/layout/default"/>
    <dgm:cxn modelId="{4ABAC09E-0F8A-46EE-8DEC-7B9D9C001F47}" type="presOf" srcId="{B0F822E2-15F8-46CE-9120-EE6F9022AAA5}" destId="{74426323-82E0-4970-B31A-925B052DCA47}" srcOrd="0" destOrd="0" presId="urn:microsoft.com/office/officeart/2005/8/layout/default"/>
    <dgm:cxn modelId="{4929A4A2-872A-4FE2-A38D-332962693743}" type="presOf" srcId="{457A945F-D014-43B6-A47F-B19663652D86}" destId="{D6E7394B-057F-448B-8D81-1AEF411BAFD9}" srcOrd="0" destOrd="0" presId="urn:microsoft.com/office/officeart/2005/8/layout/default"/>
    <dgm:cxn modelId="{6CCFB6A3-D9E4-47C3-A9D7-722B958A8B79}" srcId="{4116CB57-09AA-4B14-B4AA-A4F0C7880FBE}" destId="{4A48B98B-EC5D-4045-B5A7-2AB0373B7286}" srcOrd="3" destOrd="0" parTransId="{F487D0AB-4D40-4E5A-A13A-4F6E470C2EEC}" sibTransId="{DBEF9ECE-F4ED-450F-B5C2-3F48AD5DD198}"/>
    <dgm:cxn modelId="{93DE1FA4-5E16-459F-8F5B-886917AFA440}" type="presOf" srcId="{01DEC8B6-8FDE-4B1A-B5D3-FDDE8D3DB308}" destId="{29B2594A-1B47-433C-B3DD-D3936BE61F1D}" srcOrd="0" destOrd="0" presId="urn:microsoft.com/office/officeart/2005/8/layout/default"/>
    <dgm:cxn modelId="{5C6738C8-9ED4-495E-82AF-83EBF07BE015}" srcId="{4116CB57-09AA-4B14-B4AA-A4F0C7880FBE}" destId="{4AF7D245-3984-42A4-8239-208C5AD285EB}" srcOrd="6" destOrd="0" parTransId="{46798A18-1E3D-430C-B6CE-2E7391A8CA09}" sibTransId="{F43F5EDD-99BF-4F64-84F8-1551ED5F7886}"/>
    <dgm:cxn modelId="{4F9F1DCB-DC71-4A6F-AA35-4AAC9C51B0DE}" srcId="{4116CB57-09AA-4B14-B4AA-A4F0C7880FBE}" destId="{A92B8F5B-8B05-430A-87F2-824BE25EF2A9}" srcOrd="7" destOrd="0" parTransId="{8C6DD0D1-F060-41A6-A3C0-EB927CE10DC5}" sibTransId="{EC763B18-FB03-4D86-87EF-2873B530A6BF}"/>
    <dgm:cxn modelId="{A4583CCD-9570-43CF-85E1-1CA2CE42FC24}" type="presOf" srcId="{37176C66-27A9-43BC-8577-B4F72BCA8013}" destId="{DA5B3E23-D2E8-4B80-B250-92FE731B4547}" srcOrd="0" destOrd="0" presId="urn:microsoft.com/office/officeart/2005/8/layout/default"/>
    <dgm:cxn modelId="{0F9173EC-2A30-4F59-90D0-9EB5BFEE4EDC}" type="presOf" srcId="{24724A02-5F8C-46B8-928A-5168FD89E6C7}" destId="{7D3C11DE-F362-40EF-AB60-C2E7FE83A422}" srcOrd="0" destOrd="0" presId="urn:microsoft.com/office/officeart/2005/8/layout/default"/>
    <dgm:cxn modelId="{9C671EF0-89E6-4414-B56E-B12927322F78}" type="presOf" srcId="{A92B8F5B-8B05-430A-87F2-824BE25EF2A9}" destId="{8EA645BE-7AC1-4EEF-B6AD-2BBFB8B31125}" srcOrd="0" destOrd="0" presId="urn:microsoft.com/office/officeart/2005/8/layout/default"/>
    <dgm:cxn modelId="{243BD37A-D44A-4D0E-B0AA-A5C97051180F}" type="presParOf" srcId="{1C17DA4C-024D-42B1-A363-F1409B831ED6}" destId="{29B2594A-1B47-433C-B3DD-D3936BE61F1D}" srcOrd="0" destOrd="0" presId="urn:microsoft.com/office/officeart/2005/8/layout/default"/>
    <dgm:cxn modelId="{6A7425EF-0D2F-445B-8A93-1A929C20F893}" type="presParOf" srcId="{1C17DA4C-024D-42B1-A363-F1409B831ED6}" destId="{22D7BEA6-972E-467F-B2E8-67E56DB8344E}" srcOrd="1" destOrd="0" presId="urn:microsoft.com/office/officeart/2005/8/layout/default"/>
    <dgm:cxn modelId="{6D4B95D5-671F-4FE1-BF20-DC1141B2AABB}" type="presParOf" srcId="{1C17DA4C-024D-42B1-A363-F1409B831ED6}" destId="{3F372539-789B-4D91-986B-6159A2D5051F}" srcOrd="2" destOrd="0" presId="urn:microsoft.com/office/officeart/2005/8/layout/default"/>
    <dgm:cxn modelId="{F7A58D0D-27E3-41B0-87FA-3BB622A79236}" type="presParOf" srcId="{1C17DA4C-024D-42B1-A363-F1409B831ED6}" destId="{B66646CA-2B3C-41DC-ADC3-30FE02258443}" srcOrd="3" destOrd="0" presId="urn:microsoft.com/office/officeart/2005/8/layout/default"/>
    <dgm:cxn modelId="{54BABAB1-DDED-4EF4-A54F-DC90C1DE9F17}" type="presParOf" srcId="{1C17DA4C-024D-42B1-A363-F1409B831ED6}" destId="{67D28B02-BF9E-4213-8A62-953C2CEAE092}" srcOrd="4" destOrd="0" presId="urn:microsoft.com/office/officeart/2005/8/layout/default"/>
    <dgm:cxn modelId="{D8185974-A9BD-4D4B-8FA1-945F7B327936}" type="presParOf" srcId="{1C17DA4C-024D-42B1-A363-F1409B831ED6}" destId="{E3E28C83-5B95-4E90-BB29-58448C51EE58}" srcOrd="5" destOrd="0" presId="urn:microsoft.com/office/officeart/2005/8/layout/default"/>
    <dgm:cxn modelId="{876B2996-9320-49D1-B718-DFC2FD31AED4}" type="presParOf" srcId="{1C17DA4C-024D-42B1-A363-F1409B831ED6}" destId="{62C31C0B-CF11-4CAA-B3D2-717982B7FAB9}" srcOrd="6" destOrd="0" presId="urn:microsoft.com/office/officeart/2005/8/layout/default"/>
    <dgm:cxn modelId="{323A4DD3-58CE-47C3-A05B-936FAFFAB66D}" type="presParOf" srcId="{1C17DA4C-024D-42B1-A363-F1409B831ED6}" destId="{BB04BA0F-227E-4DCB-BD72-588FFBFBB9E4}" srcOrd="7" destOrd="0" presId="urn:microsoft.com/office/officeart/2005/8/layout/default"/>
    <dgm:cxn modelId="{A999BD0F-D5D9-46FB-A43B-055AD1FC97C1}" type="presParOf" srcId="{1C17DA4C-024D-42B1-A363-F1409B831ED6}" destId="{74426323-82E0-4970-B31A-925B052DCA47}" srcOrd="8" destOrd="0" presId="urn:microsoft.com/office/officeart/2005/8/layout/default"/>
    <dgm:cxn modelId="{F99BAE05-039D-437C-88EA-609151B29603}" type="presParOf" srcId="{1C17DA4C-024D-42B1-A363-F1409B831ED6}" destId="{BA6D584A-DB14-4072-B7E8-56CFCCFD69DF}" srcOrd="9" destOrd="0" presId="urn:microsoft.com/office/officeart/2005/8/layout/default"/>
    <dgm:cxn modelId="{D6C21C43-20CB-4A7D-82EE-A87BD459D52C}" type="presParOf" srcId="{1C17DA4C-024D-42B1-A363-F1409B831ED6}" destId="{DA5B3E23-D2E8-4B80-B250-92FE731B4547}" srcOrd="10" destOrd="0" presId="urn:microsoft.com/office/officeart/2005/8/layout/default"/>
    <dgm:cxn modelId="{99BD29F1-6B26-4A62-8E76-73BE0684EF15}" type="presParOf" srcId="{1C17DA4C-024D-42B1-A363-F1409B831ED6}" destId="{DCAAD4FD-DEE9-4044-90CD-19D28850A09D}" srcOrd="11" destOrd="0" presId="urn:microsoft.com/office/officeart/2005/8/layout/default"/>
    <dgm:cxn modelId="{CE875DC8-57A4-4DAE-85F4-14B600F0A2DE}" type="presParOf" srcId="{1C17DA4C-024D-42B1-A363-F1409B831ED6}" destId="{6A50C76A-4AC2-40F1-8DC2-AE2E6C0F4096}" srcOrd="12" destOrd="0" presId="urn:microsoft.com/office/officeart/2005/8/layout/default"/>
    <dgm:cxn modelId="{D18EBCC4-4BEF-4CED-B9A3-8F018AB778BF}" type="presParOf" srcId="{1C17DA4C-024D-42B1-A363-F1409B831ED6}" destId="{D85C5751-125D-4B6B-9E9F-09FC947FC346}" srcOrd="13" destOrd="0" presId="urn:microsoft.com/office/officeart/2005/8/layout/default"/>
    <dgm:cxn modelId="{BD2FAE4D-5E67-4D84-B57B-8F8913F37399}" type="presParOf" srcId="{1C17DA4C-024D-42B1-A363-F1409B831ED6}" destId="{8EA645BE-7AC1-4EEF-B6AD-2BBFB8B31125}" srcOrd="14" destOrd="0" presId="urn:microsoft.com/office/officeart/2005/8/layout/default"/>
    <dgm:cxn modelId="{8516F23F-C032-422E-9991-A285CD4E1007}" type="presParOf" srcId="{1C17DA4C-024D-42B1-A363-F1409B831ED6}" destId="{4D1BBF65-F111-4ABA-BAC5-81FA280DD1D9}" srcOrd="15" destOrd="0" presId="urn:microsoft.com/office/officeart/2005/8/layout/default"/>
    <dgm:cxn modelId="{B5C45899-069C-40B9-98EF-AEFBCD820D6D}" type="presParOf" srcId="{1C17DA4C-024D-42B1-A363-F1409B831ED6}" destId="{D6E7394B-057F-448B-8D81-1AEF411BAFD9}" srcOrd="16" destOrd="0" presId="urn:microsoft.com/office/officeart/2005/8/layout/default"/>
    <dgm:cxn modelId="{903EF87A-CA68-4E06-8B3F-4D6084C1F12A}" type="presParOf" srcId="{1C17DA4C-024D-42B1-A363-F1409B831ED6}" destId="{8B67ED93-960E-44A3-8B15-D83D582221A7}" srcOrd="17" destOrd="0" presId="urn:microsoft.com/office/officeart/2005/8/layout/default"/>
    <dgm:cxn modelId="{54A7AD89-7F88-4680-BFE9-AC93B6078B2E}" type="presParOf" srcId="{1C17DA4C-024D-42B1-A363-F1409B831ED6}" destId="{7D3C11DE-F362-40EF-AB60-C2E7FE83A422}" srcOrd="18" destOrd="0" presId="urn:microsoft.com/office/officeart/2005/8/layout/default"/>
    <dgm:cxn modelId="{C6BD8B11-E8C5-4DBB-8C27-538C961191F2}" type="presParOf" srcId="{1C17DA4C-024D-42B1-A363-F1409B831ED6}" destId="{4125A493-7189-48A2-B50C-34224C2AA121}" srcOrd="19" destOrd="0" presId="urn:microsoft.com/office/officeart/2005/8/layout/default"/>
    <dgm:cxn modelId="{3D31DDCE-1BDC-4AFB-96EE-9CB4824B32A3}" type="presParOf" srcId="{1C17DA4C-024D-42B1-A363-F1409B831ED6}" destId="{69E53F87-CC26-427F-9C46-6908E0E9836E}" srcOrd="20" destOrd="0" presId="urn:microsoft.com/office/officeart/2005/8/layout/default"/>
    <dgm:cxn modelId="{CAD18601-F59B-4469-8486-F02F65AD2D41}" type="presParOf" srcId="{1C17DA4C-024D-42B1-A363-F1409B831ED6}" destId="{31905374-EE6D-47D6-A0F7-E9F3358B9D27}" srcOrd="21" destOrd="0" presId="urn:microsoft.com/office/officeart/2005/8/layout/default"/>
    <dgm:cxn modelId="{A9C82EDF-FC39-4AFE-AA6F-D8FF350FE6EF}" type="presParOf" srcId="{1C17DA4C-024D-42B1-A363-F1409B831ED6}" destId="{86FBCB12-F996-4682-9F55-EA747B163D6E}"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8F5750-03B9-4751-8A3C-05EECF436C2E}" type="doc">
      <dgm:prSet loTypeId="urn:microsoft.com/office/officeart/2016/7/layout/RepeatingBendingProcessNew" loCatId="process" qsTypeId="urn:microsoft.com/office/officeart/2005/8/quickstyle/simple2" qsCatId="simple" csTypeId="urn:microsoft.com/office/officeart/2005/8/colors/colorful2" csCatId="colorful" phldr="1"/>
      <dgm:spPr/>
      <dgm:t>
        <a:bodyPr/>
        <a:lstStyle/>
        <a:p>
          <a:endParaRPr lang="en-US"/>
        </a:p>
      </dgm:t>
    </dgm:pt>
    <dgm:pt modelId="{DD76281D-EFCB-44BC-A8E0-0B2A299360E1}">
      <dgm:prSet/>
      <dgm:spPr/>
      <dgm:t>
        <a:bodyPr/>
        <a:lstStyle/>
        <a:p>
          <a:r>
            <a:rPr lang="en-US" dirty="0">
              <a:latin typeface="Times New Roman" panose="02020603050405020304" pitchFamily="18" charset="0"/>
              <a:cs typeface="Times New Roman" panose="02020603050405020304" pitchFamily="18" charset="0"/>
            </a:rPr>
            <a:t>Functions and Procedures</a:t>
          </a:r>
        </a:p>
      </dgm:t>
    </dgm:pt>
    <dgm:pt modelId="{1D379B53-6FEE-4649-BCE4-2C56D63791D7}" type="parTrans" cxnId="{12393C75-9149-4C7F-BA5B-FD4D866AAF6B}">
      <dgm:prSet/>
      <dgm:spPr/>
      <dgm:t>
        <a:bodyPr/>
        <a:lstStyle/>
        <a:p>
          <a:endParaRPr lang="en-US"/>
        </a:p>
      </dgm:t>
    </dgm:pt>
    <dgm:pt modelId="{D0845AD0-6029-45F1-AD7C-1E95121BA7E1}" type="sibTrans" cxnId="{12393C75-9149-4C7F-BA5B-FD4D866AAF6B}">
      <dgm:prSet/>
      <dgm:spPr/>
      <dgm:t>
        <a:bodyPr/>
        <a:lstStyle/>
        <a:p>
          <a:endParaRPr lang="en-US"/>
        </a:p>
      </dgm:t>
    </dgm:pt>
    <dgm:pt modelId="{66FAF7BE-543B-4F0D-8C4C-CC74548D317C}">
      <dgm:prSet/>
      <dgm:spPr/>
      <dgm:t>
        <a:bodyPr/>
        <a:lstStyle/>
        <a:p>
          <a:r>
            <a:rPr lang="en-US" dirty="0">
              <a:latin typeface="Times New Roman" panose="02020603050405020304" pitchFamily="18" charset="0"/>
              <a:cs typeface="Times New Roman" panose="02020603050405020304" pitchFamily="18" charset="0"/>
            </a:rPr>
            <a:t>String Functions: Perform operations on string data.</a:t>
          </a:r>
        </a:p>
      </dgm:t>
    </dgm:pt>
    <dgm:pt modelId="{52621A26-6DCD-4329-B6E0-C573576840C7}" type="parTrans" cxnId="{64206066-A540-4BC6-8557-BBA9A0851BDB}">
      <dgm:prSet/>
      <dgm:spPr/>
      <dgm:t>
        <a:bodyPr/>
        <a:lstStyle/>
        <a:p>
          <a:endParaRPr lang="en-US"/>
        </a:p>
      </dgm:t>
    </dgm:pt>
    <dgm:pt modelId="{BDFEF14E-9A27-499F-98E4-50128575E12F}" type="sibTrans" cxnId="{64206066-A540-4BC6-8557-BBA9A0851BDB}">
      <dgm:prSet/>
      <dgm:spPr/>
      <dgm:t>
        <a:bodyPr/>
        <a:lstStyle/>
        <a:p>
          <a:endParaRPr lang="en-US"/>
        </a:p>
      </dgm:t>
    </dgm:pt>
    <dgm:pt modelId="{05FD4072-14DF-413C-A365-C78990DD5BFC}">
      <dgm:prSet/>
      <dgm:spPr/>
      <dgm:t>
        <a:bodyPr/>
        <a:lstStyle/>
        <a:p>
          <a:r>
            <a:rPr lang="en-US" dirty="0">
              <a:latin typeface="Times New Roman" panose="02020603050405020304" pitchFamily="18" charset="0"/>
              <a:cs typeface="Times New Roman" panose="02020603050405020304" pitchFamily="18" charset="0"/>
            </a:rPr>
            <a:t>Example: Concatenate first and last name with a space in between.</a:t>
          </a:r>
        </a:p>
      </dgm:t>
    </dgm:pt>
    <dgm:pt modelId="{B4F9282F-D3FF-4509-9117-BAC875EF5D30}" type="parTrans" cxnId="{34804DBC-C9C7-4284-986E-F033D2889CCE}">
      <dgm:prSet/>
      <dgm:spPr/>
      <dgm:t>
        <a:bodyPr/>
        <a:lstStyle/>
        <a:p>
          <a:endParaRPr lang="en-US"/>
        </a:p>
      </dgm:t>
    </dgm:pt>
    <dgm:pt modelId="{8DE2FD85-B15C-45BB-A42D-A6A5E4FC6D12}" type="sibTrans" cxnId="{34804DBC-C9C7-4284-986E-F033D2889CCE}">
      <dgm:prSet/>
      <dgm:spPr/>
      <dgm:t>
        <a:bodyPr/>
        <a:lstStyle/>
        <a:p>
          <a:endParaRPr lang="en-US"/>
        </a:p>
      </dgm:t>
    </dgm:pt>
    <dgm:pt modelId="{8D831740-EAF8-4132-AF14-F01DF95CA000}">
      <dgm:prSet custT="1"/>
      <dgm:spPr/>
      <dgm:t>
        <a:bodyPr/>
        <a:lstStyle/>
        <a:p>
          <a:r>
            <a:rPr lang="en-US" sz="1000" dirty="0">
              <a:latin typeface="Times New Roman" panose="02020603050405020304" pitchFamily="18" charset="0"/>
              <a:cs typeface="Times New Roman" panose="02020603050405020304" pitchFamily="18" charset="0"/>
            </a:rPr>
            <a:t>SELECT CONCAT(FirstName, ' ', </a:t>
          </a:r>
          <a:r>
            <a:rPr lang="en-US" sz="1000" dirty="0" err="1">
              <a:latin typeface="Times New Roman" panose="02020603050405020304" pitchFamily="18" charset="0"/>
              <a:cs typeface="Times New Roman" panose="02020603050405020304" pitchFamily="18" charset="0"/>
            </a:rPr>
            <a:t>LastName</a:t>
          </a:r>
          <a:r>
            <a:rPr lang="en-US" sz="1000" dirty="0">
              <a:latin typeface="Times New Roman" panose="02020603050405020304" pitchFamily="18" charset="0"/>
              <a:cs typeface="Times New Roman" panose="02020603050405020304" pitchFamily="18" charset="0"/>
            </a:rPr>
            <a:t>) AS </a:t>
          </a:r>
          <a:r>
            <a:rPr lang="en-US" sz="1000" dirty="0" err="1">
              <a:latin typeface="Times New Roman" panose="02020603050405020304" pitchFamily="18" charset="0"/>
              <a:cs typeface="Times New Roman" panose="02020603050405020304" pitchFamily="18" charset="0"/>
            </a:rPr>
            <a:t>FullName</a:t>
          </a:r>
          <a:r>
            <a:rPr lang="en-US" sz="1000" dirty="0">
              <a:latin typeface="Times New Roman" panose="02020603050405020304" pitchFamily="18" charset="0"/>
              <a:cs typeface="Times New Roman" panose="02020603050405020304" pitchFamily="18" charset="0"/>
            </a:rPr>
            <a:t> FROM Employees;</a:t>
          </a:r>
        </a:p>
      </dgm:t>
    </dgm:pt>
    <dgm:pt modelId="{8276A2B7-34BD-4707-A830-6CE2FDA51698}" type="parTrans" cxnId="{D1ECE086-11E4-45E5-AD16-CE17D91E6AD6}">
      <dgm:prSet/>
      <dgm:spPr/>
      <dgm:t>
        <a:bodyPr/>
        <a:lstStyle/>
        <a:p>
          <a:endParaRPr lang="en-US"/>
        </a:p>
      </dgm:t>
    </dgm:pt>
    <dgm:pt modelId="{BB21F495-95C1-4E60-8080-7673BEEF3741}" type="sibTrans" cxnId="{D1ECE086-11E4-45E5-AD16-CE17D91E6AD6}">
      <dgm:prSet/>
      <dgm:spPr/>
      <dgm:t>
        <a:bodyPr/>
        <a:lstStyle/>
        <a:p>
          <a:endParaRPr lang="en-US"/>
        </a:p>
      </dgm:t>
    </dgm:pt>
    <dgm:pt modelId="{DFC2D0E8-7856-4F0B-8977-321E888165D7}">
      <dgm:prSet custT="1"/>
      <dgm:spPr/>
      <dgm:t>
        <a:bodyPr/>
        <a:lstStyle/>
        <a:p>
          <a:r>
            <a:rPr lang="en-US" sz="1000" dirty="0">
              <a:latin typeface="Times New Roman" panose="02020603050405020304" pitchFamily="18" charset="0"/>
              <a:cs typeface="Times New Roman" panose="02020603050405020304" pitchFamily="18" charset="0"/>
            </a:rPr>
            <a:t>This combines FirstName and </a:t>
          </a:r>
          <a:r>
            <a:rPr lang="en-US" sz="1000" dirty="0" err="1">
              <a:latin typeface="Times New Roman" panose="02020603050405020304" pitchFamily="18" charset="0"/>
              <a:cs typeface="Times New Roman" panose="02020603050405020304" pitchFamily="18" charset="0"/>
            </a:rPr>
            <a:t>LastName</a:t>
          </a:r>
          <a:r>
            <a:rPr lang="en-US" sz="1000" dirty="0">
              <a:latin typeface="Times New Roman" panose="02020603050405020304" pitchFamily="18" charset="0"/>
              <a:cs typeface="Times New Roman" panose="02020603050405020304" pitchFamily="18" charset="0"/>
            </a:rPr>
            <a:t> into a single </a:t>
          </a:r>
          <a:r>
            <a:rPr lang="en-US" sz="1000" dirty="0" err="1">
              <a:latin typeface="Times New Roman" panose="02020603050405020304" pitchFamily="18" charset="0"/>
              <a:cs typeface="Times New Roman" panose="02020603050405020304" pitchFamily="18" charset="0"/>
            </a:rPr>
            <a:t>FullName</a:t>
          </a:r>
          <a:r>
            <a:rPr lang="en-US" sz="1000" dirty="0">
              <a:latin typeface="Times New Roman" panose="02020603050405020304" pitchFamily="18" charset="0"/>
              <a:cs typeface="Times New Roman" panose="02020603050405020304" pitchFamily="18" charset="0"/>
            </a:rPr>
            <a:t> column</a:t>
          </a:r>
          <a:r>
            <a:rPr lang="en-US" sz="1200" dirty="0">
              <a:latin typeface="Times New Roman" panose="02020603050405020304" pitchFamily="18" charset="0"/>
              <a:cs typeface="Times New Roman" panose="02020603050405020304" pitchFamily="18" charset="0"/>
            </a:rPr>
            <a:t>.</a:t>
          </a:r>
        </a:p>
      </dgm:t>
    </dgm:pt>
    <dgm:pt modelId="{9E7B29DF-1193-4ABE-B5AF-8495D11585A5}" type="parTrans" cxnId="{F99B2A49-0376-4B9C-9A36-D0DEB5FC78D2}">
      <dgm:prSet/>
      <dgm:spPr/>
      <dgm:t>
        <a:bodyPr/>
        <a:lstStyle/>
        <a:p>
          <a:endParaRPr lang="en-US"/>
        </a:p>
      </dgm:t>
    </dgm:pt>
    <dgm:pt modelId="{CFFE4008-18A3-46DF-82E2-C72AD925089C}" type="sibTrans" cxnId="{F99B2A49-0376-4B9C-9A36-D0DEB5FC78D2}">
      <dgm:prSet/>
      <dgm:spPr/>
      <dgm:t>
        <a:bodyPr/>
        <a:lstStyle/>
        <a:p>
          <a:endParaRPr lang="en-US"/>
        </a:p>
      </dgm:t>
    </dgm:pt>
    <dgm:pt modelId="{7F31AD8E-7495-4A06-8A2F-A850852D14E6}">
      <dgm:prSet custT="1"/>
      <dgm:spPr/>
      <dgm:t>
        <a:bodyPr/>
        <a:lstStyle/>
        <a:p>
          <a:r>
            <a:rPr lang="en-US" sz="1000" dirty="0">
              <a:latin typeface="Times New Roman" panose="02020603050405020304" pitchFamily="18" charset="0"/>
              <a:cs typeface="Times New Roman" panose="02020603050405020304" pitchFamily="18" charset="0"/>
            </a:rPr>
            <a:t>Stored Procedures: Reusable code blocks stored in the </a:t>
          </a:r>
          <a:r>
            <a:rPr lang="en-US" sz="1000" dirty="0" err="1">
              <a:latin typeface="Times New Roman" panose="02020603050405020304" pitchFamily="18" charset="0"/>
              <a:cs typeface="Times New Roman" panose="02020603050405020304" pitchFamily="18" charset="0"/>
            </a:rPr>
            <a:t>database.Example</a:t>
          </a:r>
          <a:r>
            <a:rPr lang="en-US" sz="1000" dirty="0">
              <a:latin typeface="Times New Roman" panose="02020603050405020304" pitchFamily="18" charset="0"/>
              <a:cs typeface="Times New Roman" panose="02020603050405020304" pitchFamily="18" charset="0"/>
            </a:rPr>
            <a:t>: Create a procedure to insert a new employee.</a:t>
          </a:r>
        </a:p>
      </dgm:t>
    </dgm:pt>
    <dgm:pt modelId="{45D153B3-29A5-4CCD-B28B-0CF2EAF97AFE}" type="parTrans" cxnId="{3AC75945-9C7F-40DD-B548-7898EFD36EF2}">
      <dgm:prSet/>
      <dgm:spPr/>
      <dgm:t>
        <a:bodyPr/>
        <a:lstStyle/>
        <a:p>
          <a:endParaRPr lang="en-US"/>
        </a:p>
      </dgm:t>
    </dgm:pt>
    <dgm:pt modelId="{1AB155FF-5F1A-4752-936B-EB7002C40F7D}" type="sibTrans" cxnId="{3AC75945-9C7F-40DD-B548-7898EFD36EF2}">
      <dgm:prSet/>
      <dgm:spPr/>
      <dgm:t>
        <a:bodyPr/>
        <a:lstStyle/>
        <a:p>
          <a:endParaRPr lang="en-US"/>
        </a:p>
      </dgm:t>
    </dgm:pt>
    <dgm:pt modelId="{80AA8629-69CA-4496-BB19-7F946901EA87}">
      <dgm:prSet custT="1"/>
      <dgm:spPr/>
      <dgm:t>
        <a:bodyPr/>
        <a:lstStyle/>
        <a:p>
          <a:r>
            <a:rPr lang="en-US" sz="1000" dirty="0">
              <a:latin typeface="Times New Roman" panose="02020603050405020304" pitchFamily="18" charset="0"/>
              <a:cs typeface="Times New Roman" panose="02020603050405020304" pitchFamily="18" charset="0"/>
            </a:rPr>
            <a:t>CREATE PROCEDURE </a:t>
          </a:r>
          <a:r>
            <a:rPr lang="en-US" sz="1000" dirty="0" err="1">
              <a:latin typeface="Times New Roman" panose="02020603050405020304" pitchFamily="18" charset="0"/>
              <a:cs typeface="Times New Roman" panose="02020603050405020304" pitchFamily="18" charset="0"/>
            </a:rPr>
            <a:t>AddEmployee</a:t>
          </a:r>
          <a:r>
            <a:rPr lang="en-US" sz="1000" dirty="0">
              <a:latin typeface="Times New Roman" panose="02020603050405020304" pitchFamily="18" charset="0"/>
              <a:cs typeface="Times New Roman" panose="02020603050405020304" pitchFamily="18" charset="0"/>
            </a:rPr>
            <a:t> @Name VARCHAR(100), @DepartmentID INT AS INSERT INTO Employees (Name, </a:t>
          </a:r>
          <a:r>
            <a:rPr lang="en-US" sz="1000" dirty="0" err="1">
              <a:latin typeface="Times New Roman" panose="02020603050405020304" pitchFamily="18" charset="0"/>
              <a:cs typeface="Times New Roman" panose="02020603050405020304" pitchFamily="18" charset="0"/>
            </a:rPr>
            <a:t>DepartmentID</a:t>
          </a:r>
          <a:r>
            <a:rPr lang="en-US" sz="1000" dirty="0">
              <a:latin typeface="Times New Roman" panose="02020603050405020304" pitchFamily="18" charset="0"/>
              <a:cs typeface="Times New Roman" panose="02020603050405020304" pitchFamily="18" charset="0"/>
            </a:rPr>
            <a:t>) VALUES (@Name, @DepartmentID);</a:t>
          </a:r>
        </a:p>
      </dgm:t>
    </dgm:pt>
    <dgm:pt modelId="{7B731203-0512-45E0-8DA0-C4795F47860A}" type="parTrans" cxnId="{2A25A130-DB5F-4A6D-889C-D0B8D33924E9}">
      <dgm:prSet/>
      <dgm:spPr/>
      <dgm:t>
        <a:bodyPr/>
        <a:lstStyle/>
        <a:p>
          <a:endParaRPr lang="en-US"/>
        </a:p>
      </dgm:t>
    </dgm:pt>
    <dgm:pt modelId="{09197DAF-FD6E-44F3-AE9A-694667A41319}" type="sibTrans" cxnId="{2A25A130-DB5F-4A6D-889C-D0B8D33924E9}">
      <dgm:prSet/>
      <dgm:spPr/>
      <dgm:t>
        <a:bodyPr/>
        <a:lstStyle/>
        <a:p>
          <a:endParaRPr lang="en-US"/>
        </a:p>
      </dgm:t>
    </dgm:pt>
    <dgm:pt modelId="{7B2D9776-FAEC-4C45-9CA4-7D31095D0BAB}">
      <dgm:prSet/>
      <dgm:spPr/>
      <dgm:t>
        <a:bodyPr/>
        <a:lstStyle/>
        <a:p>
          <a:r>
            <a:rPr lang="en-US" dirty="0">
              <a:latin typeface="Times New Roman" panose="02020603050405020304" pitchFamily="18" charset="0"/>
              <a:cs typeface="Times New Roman" panose="02020603050405020304" pitchFamily="18" charset="0"/>
            </a:rPr>
            <a:t>This procedure can be called to add new employees to the Employees table</a:t>
          </a:r>
          <a:r>
            <a:rPr lang="en-US" dirty="0"/>
            <a:t>.</a:t>
          </a:r>
        </a:p>
      </dgm:t>
    </dgm:pt>
    <dgm:pt modelId="{D96036FF-A0D6-462D-BE84-557E0EAB4B25}" type="parTrans" cxnId="{3C852DB4-A70D-42E9-BD0F-8D794CC8D0A3}">
      <dgm:prSet/>
      <dgm:spPr/>
      <dgm:t>
        <a:bodyPr/>
        <a:lstStyle/>
        <a:p>
          <a:endParaRPr lang="en-US"/>
        </a:p>
      </dgm:t>
    </dgm:pt>
    <dgm:pt modelId="{3A37B43C-0A78-42BE-AE30-7DF964841CEA}" type="sibTrans" cxnId="{3C852DB4-A70D-42E9-BD0F-8D794CC8D0A3}">
      <dgm:prSet/>
      <dgm:spPr/>
      <dgm:t>
        <a:bodyPr/>
        <a:lstStyle/>
        <a:p>
          <a:endParaRPr lang="en-US"/>
        </a:p>
      </dgm:t>
    </dgm:pt>
    <dgm:pt modelId="{3FD42836-F1E3-49C1-830E-46C318438724}">
      <dgm:prSet/>
      <dgm:spPr/>
      <dgm:t>
        <a:bodyPr/>
        <a:lstStyle/>
        <a:p>
          <a:r>
            <a:rPr lang="en-US">
              <a:latin typeface="Times New Roman" panose="02020603050405020304" pitchFamily="18" charset="0"/>
              <a:cs typeface="Times New Roman" panose="02020603050405020304" pitchFamily="18" charset="0"/>
            </a:rPr>
            <a:t>Analytic Functions</a:t>
          </a:r>
        </a:p>
      </dgm:t>
    </dgm:pt>
    <dgm:pt modelId="{0A7DEC1C-869F-4F4E-913C-8A03C6EA01E7}" type="parTrans" cxnId="{45FF6EFE-2E52-42FB-B301-35DEACA5999D}">
      <dgm:prSet/>
      <dgm:spPr/>
      <dgm:t>
        <a:bodyPr/>
        <a:lstStyle/>
        <a:p>
          <a:endParaRPr lang="en-US"/>
        </a:p>
      </dgm:t>
    </dgm:pt>
    <dgm:pt modelId="{E9D8815B-3619-4911-8588-E7C024907870}" type="sibTrans" cxnId="{45FF6EFE-2E52-42FB-B301-35DEACA5999D}">
      <dgm:prSet/>
      <dgm:spPr/>
      <dgm:t>
        <a:bodyPr/>
        <a:lstStyle/>
        <a:p>
          <a:endParaRPr lang="en-US"/>
        </a:p>
      </dgm:t>
    </dgm:pt>
    <dgm:pt modelId="{08DF71BD-1099-4C49-B552-45EAA0F9962C}">
      <dgm:prSet/>
      <dgm:spPr/>
      <dgm:t>
        <a:bodyPr/>
        <a:lstStyle/>
        <a:p>
          <a:r>
            <a:rPr lang="en-US">
              <a:latin typeface="Times New Roman" panose="02020603050405020304" pitchFamily="18" charset="0"/>
              <a:cs typeface="Times New Roman" panose="02020603050405020304" pitchFamily="18" charset="0"/>
            </a:rPr>
            <a:t>Ranking Functions: Assign ranks to rows in a result set.</a:t>
          </a:r>
        </a:p>
      </dgm:t>
    </dgm:pt>
    <dgm:pt modelId="{4F0EC074-752D-42AB-8C58-09E9DAABA95E}" type="parTrans" cxnId="{7F3024DA-0D9E-4D26-8DB1-CB4A38C2D8BB}">
      <dgm:prSet/>
      <dgm:spPr/>
      <dgm:t>
        <a:bodyPr/>
        <a:lstStyle/>
        <a:p>
          <a:endParaRPr lang="en-US"/>
        </a:p>
      </dgm:t>
    </dgm:pt>
    <dgm:pt modelId="{2CB5AEEF-D465-420F-872E-8C7464E57012}" type="sibTrans" cxnId="{7F3024DA-0D9E-4D26-8DB1-CB4A38C2D8BB}">
      <dgm:prSet/>
      <dgm:spPr/>
      <dgm:t>
        <a:bodyPr/>
        <a:lstStyle/>
        <a:p>
          <a:endParaRPr lang="en-US"/>
        </a:p>
      </dgm:t>
    </dgm:pt>
    <dgm:pt modelId="{ACC99742-0A7E-48DD-BBCC-75810E46F970}">
      <dgm:prSet/>
      <dgm:spPr/>
      <dgm:t>
        <a:bodyPr/>
        <a:lstStyle/>
        <a:p>
          <a:r>
            <a:rPr lang="en-US">
              <a:latin typeface="Times New Roman" panose="02020603050405020304" pitchFamily="18" charset="0"/>
              <a:cs typeface="Times New Roman" panose="02020603050405020304" pitchFamily="18" charset="0"/>
            </a:rPr>
            <a:t>Example: Rank employees by salary within their department.</a:t>
          </a:r>
        </a:p>
      </dgm:t>
    </dgm:pt>
    <dgm:pt modelId="{A1C3BCA1-09E8-481C-8E4F-91DF179515D4}" type="parTrans" cxnId="{AA97CA3E-0928-4C99-94F3-228FBB1E6CCB}">
      <dgm:prSet/>
      <dgm:spPr/>
      <dgm:t>
        <a:bodyPr/>
        <a:lstStyle/>
        <a:p>
          <a:endParaRPr lang="en-US"/>
        </a:p>
      </dgm:t>
    </dgm:pt>
    <dgm:pt modelId="{5EE5C9C2-7F7F-4782-80D7-0E8634983CC0}" type="sibTrans" cxnId="{AA97CA3E-0928-4C99-94F3-228FBB1E6CCB}">
      <dgm:prSet/>
      <dgm:spPr/>
      <dgm:t>
        <a:bodyPr/>
        <a:lstStyle/>
        <a:p>
          <a:endParaRPr lang="en-US"/>
        </a:p>
      </dgm:t>
    </dgm:pt>
    <dgm:pt modelId="{30EE8057-F608-4FE4-AF11-EE2E3AA003A5}">
      <dgm:prSet custT="1"/>
      <dgm:spPr/>
      <dgm:t>
        <a:bodyPr/>
        <a:lstStyle/>
        <a:p>
          <a:r>
            <a:rPr lang="en-US" sz="1000" dirty="0">
              <a:latin typeface="Times New Roman" panose="02020603050405020304" pitchFamily="18" charset="0"/>
              <a:cs typeface="Times New Roman" panose="02020603050405020304" pitchFamily="18" charset="0"/>
            </a:rPr>
            <a:t>SELECT Name, Salary, </a:t>
          </a:r>
          <a:r>
            <a:rPr lang="en-US" sz="1000" dirty="0" err="1">
              <a:latin typeface="Times New Roman" panose="02020603050405020304" pitchFamily="18" charset="0"/>
              <a:cs typeface="Times New Roman" panose="02020603050405020304" pitchFamily="18" charset="0"/>
            </a:rPr>
            <a:t>DepartmentID</a:t>
          </a:r>
          <a:r>
            <a:rPr lang="en-US" sz="1000" dirty="0">
              <a:latin typeface="Times New Roman" panose="02020603050405020304" pitchFamily="18" charset="0"/>
              <a:cs typeface="Times New Roman" panose="02020603050405020304" pitchFamily="18" charset="0"/>
            </a:rPr>
            <a:t>, RANK() OVER (PARTITION BY </a:t>
          </a:r>
          <a:r>
            <a:rPr lang="en-US" sz="1000" dirty="0" err="1">
              <a:latin typeface="Times New Roman" panose="02020603050405020304" pitchFamily="18" charset="0"/>
              <a:cs typeface="Times New Roman" panose="02020603050405020304" pitchFamily="18" charset="0"/>
            </a:rPr>
            <a:t>DepartmentID</a:t>
          </a:r>
          <a:r>
            <a:rPr lang="en-US" sz="1000" dirty="0">
              <a:latin typeface="Times New Roman" panose="02020603050405020304" pitchFamily="18" charset="0"/>
              <a:cs typeface="Times New Roman" panose="02020603050405020304" pitchFamily="18" charset="0"/>
            </a:rPr>
            <a:t> ORDER BY Salary DESC) AS </a:t>
          </a:r>
          <a:r>
            <a:rPr lang="en-US" sz="1000" dirty="0" err="1">
              <a:latin typeface="Times New Roman" panose="02020603050405020304" pitchFamily="18" charset="0"/>
              <a:cs typeface="Times New Roman" panose="02020603050405020304" pitchFamily="18" charset="0"/>
            </a:rPr>
            <a:t>SalaryRank</a:t>
          </a:r>
          <a:r>
            <a:rPr lang="en-US" sz="1000" dirty="0">
              <a:latin typeface="Times New Roman" panose="02020603050405020304" pitchFamily="18" charset="0"/>
              <a:cs typeface="Times New Roman" panose="02020603050405020304" pitchFamily="18" charset="0"/>
            </a:rPr>
            <a:t> FROM Employees;</a:t>
          </a:r>
        </a:p>
      </dgm:t>
    </dgm:pt>
    <dgm:pt modelId="{54307DB5-EE27-496B-AE77-6796E8B91F30}" type="parTrans" cxnId="{BFA3B74F-F587-4DAE-BFA4-A037B5D70F96}">
      <dgm:prSet/>
      <dgm:spPr/>
      <dgm:t>
        <a:bodyPr/>
        <a:lstStyle/>
        <a:p>
          <a:endParaRPr lang="en-US"/>
        </a:p>
      </dgm:t>
    </dgm:pt>
    <dgm:pt modelId="{E670286E-0BA7-4DB0-9702-0622067884D2}" type="sibTrans" cxnId="{BFA3B74F-F587-4DAE-BFA4-A037B5D70F96}">
      <dgm:prSet/>
      <dgm:spPr/>
      <dgm:t>
        <a:bodyPr/>
        <a:lstStyle/>
        <a:p>
          <a:endParaRPr lang="en-US"/>
        </a:p>
      </dgm:t>
    </dgm:pt>
    <dgm:pt modelId="{E78E10E0-35A8-4E35-9588-1F7767CDEA8D}">
      <dgm:prSet custT="1"/>
      <dgm:spPr/>
      <dgm:t>
        <a:bodyPr/>
        <a:lstStyle/>
        <a:p>
          <a:r>
            <a:rPr lang="en-US" sz="1000" dirty="0">
              <a:latin typeface="Times New Roman" panose="02020603050405020304" pitchFamily="18" charset="0"/>
              <a:cs typeface="Times New Roman" panose="02020603050405020304" pitchFamily="18" charset="0"/>
            </a:rPr>
            <a:t>This assigns a rank to each employee based on their salary within their department</a:t>
          </a:r>
          <a:r>
            <a:rPr lang="en-US" sz="1200" dirty="0">
              <a:latin typeface="Times New Roman" panose="02020603050405020304" pitchFamily="18" charset="0"/>
              <a:cs typeface="Times New Roman" panose="02020603050405020304" pitchFamily="18" charset="0"/>
            </a:rPr>
            <a:t>.</a:t>
          </a:r>
        </a:p>
      </dgm:t>
    </dgm:pt>
    <dgm:pt modelId="{81AD8A4B-1485-4BDF-AE1C-FB7AFD89109D}" type="parTrans" cxnId="{927DE521-EE8E-43C3-BD35-0462B3FDC4EF}">
      <dgm:prSet/>
      <dgm:spPr/>
      <dgm:t>
        <a:bodyPr/>
        <a:lstStyle/>
        <a:p>
          <a:endParaRPr lang="en-US"/>
        </a:p>
      </dgm:t>
    </dgm:pt>
    <dgm:pt modelId="{52A61FE4-4E06-4D42-AD28-7D10264D1790}" type="sibTrans" cxnId="{927DE521-EE8E-43C3-BD35-0462B3FDC4EF}">
      <dgm:prSet/>
      <dgm:spPr/>
      <dgm:t>
        <a:bodyPr/>
        <a:lstStyle/>
        <a:p>
          <a:endParaRPr lang="en-US"/>
        </a:p>
      </dgm:t>
    </dgm:pt>
    <dgm:pt modelId="{ED76AF0D-DE23-48BA-947D-A17B01325DB1}">
      <dgm:prSet custT="1"/>
      <dgm:spPr/>
      <dgm:t>
        <a:bodyPr/>
        <a:lstStyle/>
        <a:p>
          <a:r>
            <a:rPr lang="en-US" sz="1000" dirty="0">
              <a:latin typeface="Times New Roman" panose="02020603050405020304" pitchFamily="18" charset="0"/>
              <a:cs typeface="Times New Roman" panose="02020603050405020304" pitchFamily="18" charset="0"/>
            </a:rPr>
            <a:t>Partitioning Data: Divide a result set into partitions to perform calculations.</a:t>
          </a:r>
        </a:p>
      </dgm:t>
    </dgm:pt>
    <dgm:pt modelId="{6DC8D813-51A4-4B65-92E4-B146F7AD5675}" type="parTrans" cxnId="{305ACC0E-11FE-4FC9-A852-B0A32664A3E5}">
      <dgm:prSet/>
      <dgm:spPr/>
      <dgm:t>
        <a:bodyPr/>
        <a:lstStyle/>
        <a:p>
          <a:endParaRPr lang="en-US"/>
        </a:p>
      </dgm:t>
    </dgm:pt>
    <dgm:pt modelId="{AD4E1666-8194-4739-BA93-4DEE3FFE233D}" type="sibTrans" cxnId="{305ACC0E-11FE-4FC9-A852-B0A32664A3E5}">
      <dgm:prSet/>
      <dgm:spPr/>
      <dgm:t>
        <a:bodyPr/>
        <a:lstStyle/>
        <a:p>
          <a:endParaRPr lang="en-US"/>
        </a:p>
      </dgm:t>
    </dgm:pt>
    <dgm:pt modelId="{B1485F50-E905-42BC-A5B9-3C97EB96ED9C}">
      <dgm:prSet/>
      <dgm:spPr/>
      <dgm:t>
        <a:bodyPr/>
        <a:lstStyle/>
        <a:p>
          <a:r>
            <a:rPr lang="en-US">
              <a:latin typeface="Times New Roman" panose="02020603050405020304" pitchFamily="18" charset="0"/>
              <a:cs typeface="Times New Roman" panose="02020603050405020304" pitchFamily="18" charset="0"/>
            </a:rPr>
            <a:t>Example: Divide employees into quartiles based on salary.</a:t>
          </a:r>
        </a:p>
      </dgm:t>
    </dgm:pt>
    <dgm:pt modelId="{E1EBD930-20EC-420D-825B-9C7A38639316}" type="parTrans" cxnId="{CC6DA500-E34E-4366-BDA3-1B33A7F699CC}">
      <dgm:prSet/>
      <dgm:spPr/>
      <dgm:t>
        <a:bodyPr/>
        <a:lstStyle/>
        <a:p>
          <a:endParaRPr lang="en-US"/>
        </a:p>
      </dgm:t>
    </dgm:pt>
    <dgm:pt modelId="{A117C835-EEC6-4033-8F30-1A6FBDFDAF7E}" type="sibTrans" cxnId="{CC6DA500-E34E-4366-BDA3-1B33A7F699CC}">
      <dgm:prSet/>
      <dgm:spPr/>
      <dgm:t>
        <a:bodyPr/>
        <a:lstStyle/>
        <a:p>
          <a:endParaRPr lang="en-US"/>
        </a:p>
      </dgm:t>
    </dgm:pt>
    <dgm:pt modelId="{718618D9-DE8B-491B-98E3-CACB6E2DA0A7}">
      <dgm:prSet custT="1"/>
      <dgm:spPr/>
      <dgm:t>
        <a:bodyPr/>
        <a:lstStyle/>
        <a:p>
          <a:r>
            <a:rPr lang="en-US" sz="1000" dirty="0">
              <a:latin typeface="Times New Roman" panose="02020603050405020304" pitchFamily="18" charset="0"/>
              <a:cs typeface="Times New Roman" panose="02020603050405020304" pitchFamily="18" charset="0"/>
            </a:rPr>
            <a:t>SELECT Name, Salary, NTILE(4) OVER (ORDER BY Salary DESC) AS </a:t>
          </a:r>
          <a:r>
            <a:rPr lang="en-US" sz="1000" dirty="0" err="1">
              <a:latin typeface="Times New Roman" panose="02020603050405020304" pitchFamily="18" charset="0"/>
              <a:cs typeface="Times New Roman" panose="02020603050405020304" pitchFamily="18" charset="0"/>
            </a:rPr>
            <a:t>SalaryQuartile</a:t>
          </a:r>
          <a:r>
            <a:rPr lang="en-US" sz="1000" dirty="0">
              <a:latin typeface="Times New Roman" panose="02020603050405020304" pitchFamily="18" charset="0"/>
              <a:cs typeface="Times New Roman" panose="02020603050405020304" pitchFamily="18" charset="0"/>
            </a:rPr>
            <a:t> FROM Employees;</a:t>
          </a:r>
        </a:p>
      </dgm:t>
    </dgm:pt>
    <dgm:pt modelId="{9FB10272-5C7D-4CAB-A1E9-092FE1F9DA71}" type="parTrans" cxnId="{02167246-2301-4880-8FF8-BD29DEC2D3B7}">
      <dgm:prSet/>
      <dgm:spPr/>
      <dgm:t>
        <a:bodyPr/>
        <a:lstStyle/>
        <a:p>
          <a:endParaRPr lang="en-US"/>
        </a:p>
      </dgm:t>
    </dgm:pt>
    <dgm:pt modelId="{DF3FA25F-B45B-4DFD-A8A9-FF0F8D9C341D}" type="sibTrans" cxnId="{02167246-2301-4880-8FF8-BD29DEC2D3B7}">
      <dgm:prSet/>
      <dgm:spPr/>
      <dgm:t>
        <a:bodyPr/>
        <a:lstStyle/>
        <a:p>
          <a:endParaRPr lang="en-US"/>
        </a:p>
      </dgm:t>
    </dgm:pt>
    <dgm:pt modelId="{B72D0A4D-F23D-45B9-8CCD-BAC010B5271D}">
      <dgm:prSet/>
      <dgm:spPr/>
      <dgm:t>
        <a:bodyPr/>
        <a:lstStyle/>
        <a:p>
          <a:r>
            <a:rPr lang="en-US">
              <a:latin typeface="Times New Roman" panose="02020603050405020304" pitchFamily="18" charset="0"/>
              <a:cs typeface="Times New Roman" panose="02020603050405020304" pitchFamily="18" charset="0"/>
            </a:rPr>
            <a:t>Data Analysis and Reporting</a:t>
          </a:r>
        </a:p>
      </dgm:t>
    </dgm:pt>
    <dgm:pt modelId="{8153F570-1685-4FD7-98E3-EF3B72E03B01}" type="parTrans" cxnId="{C9822748-A269-4E15-ABA6-70F37EA90FF7}">
      <dgm:prSet/>
      <dgm:spPr/>
      <dgm:t>
        <a:bodyPr/>
        <a:lstStyle/>
        <a:p>
          <a:endParaRPr lang="en-US"/>
        </a:p>
      </dgm:t>
    </dgm:pt>
    <dgm:pt modelId="{D2C81DDA-1868-4CA4-8064-13524031AB74}" type="sibTrans" cxnId="{C9822748-A269-4E15-ABA6-70F37EA90FF7}">
      <dgm:prSet/>
      <dgm:spPr/>
      <dgm:t>
        <a:bodyPr/>
        <a:lstStyle/>
        <a:p>
          <a:endParaRPr lang="en-US"/>
        </a:p>
      </dgm:t>
    </dgm:pt>
    <dgm:pt modelId="{2090BA49-B8FC-49C9-AA66-9389896D2462}">
      <dgm:prSet/>
      <dgm:spPr/>
      <dgm:t>
        <a:bodyPr/>
        <a:lstStyle/>
        <a:p>
          <a:r>
            <a:rPr lang="en-US">
              <a:latin typeface="Times New Roman" panose="02020603050405020304" pitchFamily="18" charset="0"/>
              <a:cs typeface="Times New Roman" panose="02020603050405020304" pitchFamily="18" charset="0"/>
            </a:rPr>
            <a:t>Extract insights and generate reports.</a:t>
          </a:r>
        </a:p>
      </dgm:t>
    </dgm:pt>
    <dgm:pt modelId="{EFFB3F72-AAB1-4A17-8735-5548D8FBB3C6}" type="parTrans" cxnId="{A9620293-649F-4080-A6C8-A2FFD09BBFA2}">
      <dgm:prSet/>
      <dgm:spPr/>
      <dgm:t>
        <a:bodyPr/>
        <a:lstStyle/>
        <a:p>
          <a:endParaRPr lang="en-US"/>
        </a:p>
      </dgm:t>
    </dgm:pt>
    <dgm:pt modelId="{08D855D2-53D7-4FA8-9C59-75FEB58D425A}" type="sibTrans" cxnId="{A9620293-649F-4080-A6C8-A2FFD09BBFA2}">
      <dgm:prSet/>
      <dgm:spPr/>
      <dgm:t>
        <a:bodyPr/>
        <a:lstStyle/>
        <a:p>
          <a:endParaRPr lang="en-US"/>
        </a:p>
      </dgm:t>
    </dgm:pt>
    <dgm:pt modelId="{E9714B16-20F9-4B2E-BF26-A608B4D21F63}">
      <dgm:prSet custT="1"/>
      <dgm:spPr/>
      <dgm:t>
        <a:bodyPr/>
        <a:lstStyle/>
        <a:p>
          <a:r>
            <a:rPr lang="en-US" sz="1000" dirty="0">
              <a:latin typeface="Times New Roman" panose="02020603050405020304" pitchFamily="18" charset="0"/>
              <a:cs typeface="Times New Roman" panose="02020603050405020304" pitchFamily="18" charset="0"/>
            </a:rPr>
            <a:t>Example: Calculate average salary by department.</a:t>
          </a:r>
        </a:p>
      </dgm:t>
    </dgm:pt>
    <dgm:pt modelId="{4A8777EA-B105-4211-97F2-6A89CE08B0D8}" type="parTrans" cxnId="{79A43E9F-6CD0-446D-A7EB-9EFFFAB7FBB0}">
      <dgm:prSet/>
      <dgm:spPr/>
      <dgm:t>
        <a:bodyPr/>
        <a:lstStyle/>
        <a:p>
          <a:endParaRPr lang="en-US"/>
        </a:p>
      </dgm:t>
    </dgm:pt>
    <dgm:pt modelId="{33E5C284-1D8C-44D1-BA82-F138DFCA158E}" type="sibTrans" cxnId="{79A43E9F-6CD0-446D-A7EB-9EFFFAB7FBB0}">
      <dgm:prSet/>
      <dgm:spPr/>
      <dgm:t>
        <a:bodyPr/>
        <a:lstStyle/>
        <a:p>
          <a:endParaRPr lang="en-US"/>
        </a:p>
      </dgm:t>
    </dgm:pt>
    <dgm:pt modelId="{EC5499FE-D630-4EB8-BFFA-8C1F444E4178}">
      <dgm:prSet custT="1"/>
      <dgm:spPr/>
      <dgm:t>
        <a:bodyPr/>
        <a:lstStyle/>
        <a:p>
          <a:r>
            <a:rPr lang="en-US" sz="1000" dirty="0">
              <a:latin typeface="Times New Roman" panose="02020603050405020304" pitchFamily="18" charset="0"/>
              <a:cs typeface="Times New Roman" panose="02020603050405020304" pitchFamily="18" charset="0"/>
            </a:rPr>
            <a:t>SELECT </a:t>
          </a:r>
          <a:r>
            <a:rPr lang="en-US" sz="1000" dirty="0" err="1">
              <a:latin typeface="Times New Roman" panose="02020603050405020304" pitchFamily="18" charset="0"/>
              <a:cs typeface="Times New Roman" panose="02020603050405020304" pitchFamily="18" charset="0"/>
            </a:rPr>
            <a:t>DepartmentID</a:t>
          </a:r>
          <a:r>
            <a:rPr lang="en-US" sz="1000" dirty="0">
              <a:latin typeface="Times New Roman" panose="02020603050405020304" pitchFamily="18" charset="0"/>
              <a:cs typeface="Times New Roman" panose="02020603050405020304" pitchFamily="18" charset="0"/>
            </a:rPr>
            <a:t>, AVG(Salary) AS </a:t>
          </a:r>
          <a:r>
            <a:rPr lang="en-US" sz="1000" dirty="0" err="1">
              <a:latin typeface="Times New Roman" panose="02020603050405020304" pitchFamily="18" charset="0"/>
              <a:cs typeface="Times New Roman" panose="02020603050405020304" pitchFamily="18" charset="0"/>
            </a:rPr>
            <a:t>AvgSalary</a:t>
          </a:r>
          <a:r>
            <a:rPr lang="en-US" sz="1000" dirty="0">
              <a:latin typeface="Times New Roman" panose="02020603050405020304" pitchFamily="18" charset="0"/>
              <a:cs typeface="Times New Roman" panose="02020603050405020304" pitchFamily="18" charset="0"/>
            </a:rPr>
            <a:t> FROM Employees GROUP BY </a:t>
          </a:r>
          <a:r>
            <a:rPr lang="en-US" sz="1000" dirty="0" err="1">
              <a:latin typeface="Times New Roman" panose="02020603050405020304" pitchFamily="18" charset="0"/>
              <a:cs typeface="Times New Roman" panose="02020603050405020304" pitchFamily="18" charset="0"/>
            </a:rPr>
            <a:t>DepartmentID</a:t>
          </a:r>
          <a:r>
            <a:rPr lang="en-US" sz="1000" dirty="0">
              <a:latin typeface="Times New Roman" panose="02020603050405020304" pitchFamily="18" charset="0"/>
              <a:cs typeface="Times New Roman" panose="02020603050405020304" pitchFamily="18" charset="0"/>
            </a:rPr>
            <a:t>;</a:t>
          </a:r>
        </a:p>
      </dgm:t>
    </dgm:pt>
    <dgm:pt modelId="{56882290-5FD9-449A-920C-385AAA0F95F2}" type="parTrans" cxnId="{27965B73-7931-4A5E-9C5A-82045149CA41}">
      <dgm:prSet/>
      <dgm:spPr/>
      <dgm:t>
        <a:bodyPr/>
        <a:lstStyle/>
        <a:p>
          <a:endParaRPr lang="en-US"/>
        </a:p>
      </dgm:t>
    </dgm:pt>
    <dgm:pt modelId="{FEBA80AE-6D6C-49A2-82B3-A856A4AF8A8F}" type="sibTrans" cxnId="{27965B73-7931-4A5E-9C5A-82045149CA41}">
      <dgm:prSet/>
      <dgm:spPr/>
      <dgm:t>
        <a:bodyPr/>
        <a:lstStyle/>
        <a:p>
          <a:endParaRPr lang="en-US"/>
        </a:p>
      </dgm:t>
    </dgm:pt>
    <dgm:pt modelId="{D0774C74-A6C2-4543-A47F-07A1F983871F}">
      <dgm:prSet/>
      <dgm:spPr/>
      <dgm:t>
        <a:bodyPr/>
        <a:lstStyle/>
        <a:p>
          <a:r>
            <a:rPr lang="en-US" dirty="0">
              <a:latin typeface="Times New Roman" panose="02020603050405020304" pitchFamily="18" charset="0"/>
              <a:cs typeface="Times New Roman" panose="02020603050405020304" pitchFamily="18" charset="0"/>
            </a:rPr>
            <a:t>This query provides essential data for reporting, showing the average salary in each department</a:t>
          </a:r>
          <a:r>
            <a:rPr lang="en-US" dirty="0"/>
            <a:t>.</a:t>
          </a:r>
        </a:p>
      </dgm:t>
    </dgm:pt>
    <dgm:pt modelId="{A422EBC7-ADEB-481D-9DBD-BD3DC1D56E31}" type="parTrans" cxnId="{22AF1517-44DC-490A-9D8F-B0B6FBD4E9AD}">
      <dgm:prSet/>
      <dgm:spPr/>
      <dgm:t>
        <a:bodyPr/>
        <a:lstStyle/>
        <a:p>
          <a:endParaRPr lang="en-US"/>
        </a:p>
      </dgm:t>
    </dgm:pt>
    <dgm:pt modelId="{8ADA27C4-2F58-4300-82C5-ECF4FD1C260D}" type="sibTrans" cxnId="{22AF1517-44DC-490A-9D8F-B0B6FBD4E9AD}">
      <dgm:prSet/>
      <dgm:spPr/>
      <dgm:t>
        <a:bodyPr/>
        <a:lstStyle/>
        <a:p>
          <a:endParaRPr lang="en-US"/>
        </a:p>
      </dgm:t>
    </dgm:pt>
    <dgm:pt modelId="{99644BC9-7294-45C3-A258-B9A9E395CDDD}" type="pres">
      <dgm:prSet presAssocID="{238F5750-03B9-4751-8A3C-05EECF436C2E}" presName="Name0" presStyleCnt="0">
        <dgm:presLayoutVars>
          <dgm:dir/>
          <dgm:resizeHandles val="exact"/>
        </dgm:presLayoutVars>
      </dgm:prSet>
      <dgm:spPr/>
    </dgm:pt>
    <dgm:pt modelId="{E6A693CC-73F8-4D92-8B2E-F319E8D17C91}" type="pres">
      <dgm:prSet presAssocID="{DD76281D-EFCB-44BC-A8E0-0B2A299360E1}" presName="node" presStyleLbl="node1" presStyleIdx="0" presStyleCnt="21">
        <dgm:presLayoutVars>
          <dgm:bulletEnabled val="1"/>
        </dgm:presLayoutVars>
      </dgm:prSet>
      <dgm:spPr/>
    </dgm:pt>
    <dgm:pt modelId="{4FE10C1C-B2E3-4698-B137-6055879CB6F9}" type="pres">
      <dgm:prSet presAssocID="{D0845AD0-6029-45F1-AD7C-1E95121BA7E1}" presName="sibTrans" presStyleLbl="sibTrans1D1" presStyleIdx="0" presStyleCnt="20"/>
      <dgm:spPr/>
    </dgm:pt>
    <dgm:pt modelId="{4FF9C36D-61C1-4D91-B4B2-5AE755600B38}" type="pres">
      <dgm:prSet presAssocID="{D0845AD0-6029-45F1-AD7C-1E95121BA7E1}" presName="connectorText" presStyleLbl="sibTrans1D1" presStyleIdx="0" presStyleCnt="20"/>
      <dgm:spPr/>
    </dgm:pt>
    <dgm:pt modelId="{22311379-AE32-480B-AE50-B245F59BF2AE}" type="pres">
      <dgm:prSet presAssocID="{66FAF7BE-543B-4F0D-8C4C-CC74548D317C}" presName="node" presStyleLbl="node1" presStyleIdx="1" presStyleCnt="21" custScaleX="140775">
        <dgm:presLayoutVars>
          <dgm:bulletEnabled val="1"/>
        </dgm:presLayoutVars>
      </dgm:prSet>
      <dgm:spPr/>
    </dgm:pt>
    <dgm:pt modelId="{2CC33F91-FEC9-4848-BFD9-1631E16DDD73}" type="pres">
      <dgm:prSet presAssocID="{BDFEF14E-9A27-499F-98E4-50128575E12F}" presName="sibTrans" presStyleLbl="sibTrans1D1" presStyleIdx="1" presStyleCnt="20"/>
      <dgm:spPr/>
    </dgm:pt>
    <dgm:pt modelId="{B36E47E1-8A64-455B-B73E-782235FDB802}" type="pres">
      <dgm:prSet presAssocID="{BDFEF14E-9A27-499F-98E4-50128575E12F}" presName="connectorText" presStyleLbl="sibTrans1D1" presStyleIdx="1" presStyleCnt="20"/>
      <dgm:spPr/>
    </dgm:pt>
    <dgm:pt modelId="{E7AA221B-CE33-4EC2-93F6-7A8B6A5A5DAD}" type="pres">
      <dgm:prSet presAssocID="{05FD4072-14DF-413C-A365-C78990DD5BFC}" presName="node" presStyleLbl="node1" presStyleIdx="2" presStyleCnt="21" custScaleX="169300">
        <dgm:presLayoutVars>
          <dgm:bulletEnabled val="1"/>
        </dgm:presLayoutVars>
      </dgm:prSet>
      <dgm:spPr/>
    </dgm:pt>
    <dgm:pt modelId="{5A56E5EE-8BE9-4E3E-A853-46FFF5D9A2EC}" type="pres">
      <dgm:prSet presAssocID="{8DE2FD85-B15C-45BB-A42D-A6A5E4FC6D12}" presName="sibTrans" presStyleLbl="sibTrans1D1" presStyleIdx="2" presStyleCnt="20"/>
      <dgm:spPr/>
    </dgm:pt>
    <dgm:pt modelId="{9AEBE9B0-E90A-47AA-A1A0-816C47D8DC8A}" type="pres">
      <dgm:prSet presAssocID="{8DE2FD85-B15C-45BB-A42D-A6A5E4FC6D12}" presName="connectorText" presStyleLbl="sibTrans1D1" presStyleIdx="2" presStyleCnt="20"/>
      <dgm:spPr/>
    </dgm:pt>
    <dgm:pt modelId="{BB57A263-E09C-42A4-970B-256A8F3DE224}" type="pres">
      <dgm:prSet presAssocID="{8D831740-EAF8-4132-AF14-F01DF95CA000}" presName="node" presStyleLbl="node1" presStyleIdx="3" presStyleCnt="21" custScaleX="186966">
        <dgm:presLayoutVars>
          <dgm:bulletEnabled val="1"/>
        </dgm:presLayoutVars>
      </dgm:prSet>
      <dgm:spPr/>
    </dgm:pt>
    <dgm:pt modelId="{265710AE-E815-402F-97B6-385BED7AD2D5}" type="pres">
      <dgm:prSet presAssocID="{BB21F495-95C1-4E60-8080-7673BEEF3741}" presName="sibTrans" presStyleLbl="sibTrans1D1" presStyleIdx="3" presStyleCnt="20"/>
      <dgm:spPr/>
    </dgm:pt>
    <dgm:pt modelId="{98138AD1-2EF8-4BB1-9041-1DDC96027117}" type="pres">
      <dgm:prSet presAssocID="{BB21F495-95C1-4E60-8080-7673BEEF3741}" presName="connectorText" presStyleLbl="sibTrans1D1" presStyleIdx="3" presStyleCnt="20"/>
      <dgm:spPr/>
    </dgm:pt>
    <dgm:pt modelId="{8CA859E7-C5C2-40FA-BDC0-824A9C93E57A}" type="pres">
      <dgm:prSet presAssocID="{DFC2D0E8-7856-4F0B-8977-321E888165D7}" presName="node" presStyleLbl="node1" presStyleIdx="4" presStyleCnt="21" custScaleX="167408">
        <dgm:presLayoutVars>
          <dgm:bulletEnabled val="1"/>
        </dgm:presLayoutVars>
      </dgm:prSet>
      <dgm:spPr/>
    </dgm:pt>
    <dgm:pt modelId="{947F969A-2531-48E6-86F1-D3683A95513F}" type="pres">
      <dgm:prSet presAssocID="{CFFE4008-18A3-46DF-82E2-C72AD925089C}" presName="sibTrans" presStyleLbl="sibTrans1D1" presStyleIdx="4" presStyleCnt="20"/>
      <dgm:spPr/>
    </dgm:pt>
    <dgm:pt modelId="{73F22353-F67E-4898-81BA-2F56CC4DDAFE}" type="pres">
      <dgm:prSet presAssocID="{CFFE4008-18A3-46DF-82E2-C72AD925089C}" presName="connectorText" presStyleLbl="sibTrans1D1" presStyleIdx="4" presStyleCnt="20"/>
      <dgm:spPr/>
    </dgm:pt>
    <dgm:pt modelId="{440960EF-6FC7-43A4-8455-0FA7DD4DC955}" type="pres">
      <dgm:prSet presAssocID="{7F31AD8E-7495-4A06-8A2F-A850852D14E6}" presName="node" presStyleLbl="node1" presStyleIdx="5" presStyleCnt="21" custScaleX="213465">
        <dgm:presLayoutVars>
          <dgm:bulletEnabled val="1"/>
        </dgm:presLayoutVars>
      </dgm:prSet>
      <dgm:spPr/>
    </dgm:pt>
    <dgm:pt modelId="{E6622E40-89EE-4DD5-AC16-CE9EE1DF9411}" type="pres">
      <dgm:prSet presAssocID="{1AB155FF-5F1A-4752-936B-EB7002C40F7D}" presName="sibTrans" presStyleLbl="sibTrans1D1" presStyleIdx="5" presStyleCnt="20"/>
      <dgm:spPr/>
    </dgm:pt>
    <dgm:pt modelId="{C30D8178-8E63-403D-AD92-AF35D24307D5}" type="pres">
      <dgm:prSet presAssocID="{1AB155FF-5F1A-4752-936B-EB7002C40F7D}" presName="connectorText" presStyleLbl="sibTrans1D1" presStyleIdx="5" presStyleCnt="20"/>
      <dgm:spPr/>
    </dgm:pt>
    <dgm:pt modelId="{2B1DCF9B-937D-4BED-8361-11E775A0CB61}" type="pres">
      <dgm:prSet presAssocID="{80AA8629-69CA-4496-BB19-7F946901EA87}" presName="node" presStyleLbl="node1" presStyleIdx="6" presStyleCnt="21" custScaleX="195959">
        <dgm:presLayoutVars>
          <dgm:bulletEnabled val="1"/>
        </dgm:presLayoutVars>
      </dgm:prSet>
      <dgm:spPr/>
    </dgm:pt>
    <dgm:pt modelId="{355D5111-3519-4ABB-9F71-A5BE1599602B}" type="pres">
      <dgm:prSet presAssocID="{09197DAF-FD6E-44F3-AE9A-694667A41319}" presName="sibTrans" presStyleLbl="sibTrans1D1" presStyleIdx="6" presStyleCnt="20"/>
      <dgm:spPr/>
    </dgm:pt>
    <dgm:pt modelId="{1F2FB202-7444-4654-A322-7ACDBE828E00}" type="pres">
      <dgm:prSet presAssocID="{09197DAF-FD6E-44F3-AE9A-694667A41319}" presName="connectorText" presStyleLbl="sibTrans1D1" presStyleIdx="6" presStyleCnt="20"/>
      <dgm:spPr/>
    </dgm:pt>
    <dgm:pt modelId="{F694FCB9-822B-433B-AD11-73B7D89A6CA6}" type="pres">
      <dgm:prSet presAssocID="{7B2D9776-FAEC-4C45-9CA4-7D31095D0BAB}" presName="node" presStyleLbl="node1" presStyleIdx="7" presStyleCnt="21" custScaleX="149450">
        <dgm:presLayoutVars>
          <dgm:bulletEnabled val="1"/>
        </dgm:presLayoutVars>
      </dgm:prSet>
      <dgm:spPr/>
    </dgm:pt>
    <dgm:pt modelId="{BD6D7481-737F-4F0B-BDBA-028BD23351F4}" type="pres">
      <dgm:prSet presAssocID="{3A37B43C-0A78-42BE-AE30-7DF964841CEA}" presName="sibTrans" presStyleLbl="sibTrans1D1" presStyleIdx="7" presStyleCnt="20"/>
      <dgm:spPr/>
    </dgm:pt>
    <dgm:pt modelId="{8164E760-06C8-4F07-9564-E51D70368AAF}" type="pres">
      <dgm:prSet presAssocID="{3A37B43C-0A78-42BE-AE30-7DF964841CEA}" presName="connectorText" presStyleLbl="sibTrans1D1" presStyleIdx="7" presStyleCnt="20"/>
      <dgm:spPr/>
    </dgm:pt>
    <dgm:pt modelId="{C82475D9-90E8-4746-A8F9-FD6E4399A56A}" type="pres">
      <dgm:prSet presAssocID="{3FD42836-F1E3-49C1-830E-46C318438724}" presName="node" presStyleLbl="node1" presStyleIdx="8" presStyleCnt="21">
        <dgm:presLayoutVars>
          <dgm:bulletEnabled val="1"/>
        </dgm:presLayoutVars>
      </dgm:prSet>
      <dgm:spPr/>
    </dgm:pt>
    <dgm:pt modelId="{FA7AE431-E629-4708-8DE7-6B0D265489A9}" type="pres">
      <dgm:prSet presAssocID="{E9D8815B-3619-4911-8588-E7C024907870}" presName="sibTrans" presStyleLbl="sibTrans1D1" presStyleIdx="8" presStyleCnt="20"/>
      <dgm:spPr/>
    </dgm:pt>
    <dgm:pt modelId="{09C03B89-682B-4B1F-BC0F-21BB185B3A25}" type="pres">
      <dgm:prSet presAssocID="{E9D8815B-3619-4911-8588-E7C024907870}" presName="connectorText" presStyleLbl="sibTrans1D1" presStyleIdx="8" presStyleCnt="20"/>
      <dgm:spPr/>
    </dgm:pt>
    <dgm:pt modelId="{1F349DD0-B4CF-480E-A652-3EC4A7E9033A}" type="pres">
      <dgm:prSet presAssocID="{08DF71BD-1099-4C49-B552-45EAA0F9962C}" presName="node" presStyleLbl="node1" presStyleIdx="9" presStyleCnt="21">
        <dgm:presLayoutVars>
          <dgm:bulletEnabled val="1"/>
        </dgm:presLayoutVars>
      </dgm:prSet>
      <dgm:spPr/>
    </dgm:pt>
    <dgm:pt modelId="{2A80C25E-C444-4777-9172-4394FCC5590D}" type="pres">
      <dgm:prSet presAssocID="{2CB5AEEF-D465-420F-872E-8C7464E57012}" presName="sibTrans" presStyleLbl="sibTrans1D1" presStyleIdx="9" presStyleCnt="20"/>
      <dgm:spPr/>
    </dgm:pt>
    <dgm:pt modelId="{5B1E6D30-5856-462E-A3D2-095A9F29784D}" type="pres">
      <dgm:prSet presAssocID="{2CB5AEEF-D465-420F-872E-8C7464E57012}" presName="connectorText" presStyleLbl="sibTrans1D1" presStyleIdx="9" presStyleCnt="20"/>
      <dgm:spPr/>
    </dgm:pt>
    <dgm:pt modelId="{C8365DD5-C3A2-4144-A4D7-36B09B2DC99C}" type="pres">
      <dgm:prSet presAssocID="{ACC99742-0A7E-48DD-BBCC-75810E46F970}" presName="node" presStyleLbl="node1" presStyleIdx="10" presStyleCnt="21">
        <dgm:presLayoutVars>
          <dgm:bulletEnabled val="1"/>
        </dgm:presLayoutVars>
      </dgm:prSet>
      <dgm:spPr/>
    </dgm:pt>
    <dgm:pt modelId="{45D86DB8-CC54-46A3-8F1C-2435A82BC5F0}" type="pres">
      <dgm:prSet presAssocID="{5EE5C9C2-7F7F-4782-80D7-0E8634983CC0}" presName="sibTrans" presStyleLbl="sibTrans1D1" presStyleIdx="10" presStyleCnt="20"/>
      <dgm:spPr/>
    </dgm:pt>
    <dgm:pt modelId="{BF38233A-E556-45DD-AEEE-1F957F9335C2}" type="pres">
      <dgm:prSet presAssocID="{5EE5C9C2-7F7F-4782-80D7-0E8634983CC0}" presName="connectorText" presStyleLbl="sibTrans1D1" presStyleIdx="10" presStyleCnt="20"/>
      <dgm:spPr/>
    </dgm:pt>
    <dgm:pt modelId="{CA391E30-47E4-417B-A7D2-F0EF795D4B5A}" type="pres">
      <dgm:prSet presAssocID="{30EE8057-F608-4FE4-AF11-EE2E3AA003A5}" presName="node" presStyleLbl="node1" presStyleIdx="11" presStyleCnt="21" custScaleX="196729">
        <dgm:presLayoutVars>
          <dgm:bulletEnabled val="1"/>
        </dgm:presLayoutVars>
      </dgm:prSet>
      <dgm:spPr/>
    </dgm:pt>
    <dgm:pt modelId="{F57FD91F-36B8-460C-87E2-091506ABE701}" type="pres">
      <dgm:prSet presAssocID="{E670286E-0BA7-4DB0-9702-0622067884D2}" presName="sibTrans" presStyleLbl="sibTrans1D1" presStyleIdx="11" presStyleCnt="20"/>
      <dgm:spPr/>
    </dgm:pt>
    <dgm:pt modelId="{EC1DEB39-F7EA-48B3-A5DF-7AEB5880B5A5}" type="pres">
      <dgm:prSet presAssocID="{E670286E-0BA7-4DB0-9702-0622067884D2}" presName="connectorText" presStyleLbl="sibTrans1D1" presStyleIdx="11" presStyleCnt="20"/>
      <dgm:spPr/>
    </dgm:pt>
    <dgm:pt modelId="{8D8FFED4-000D-4C5F-B2CA-599E501A0F00}" type="pres">
      <dgm:prSet presAssocID="{E78E10E0-35A8-4E35-9588-1F7767CDEA8D}" presName="node" presStyleLbl="node1" presStyleIdx="12" presStyleCnt="21">
        <dgm:presLayoutVars>
          <dgm:bulletEnabled val="1"/>
        </dgm:presLayoutVars>
      </dgm:prSet>
      <dgm:spPr/>
    </dgm:pt>
    <dgm:pt modelId="{0F2F699F-5720-432B-A839-897AF68FBBA6}" type="pres">
      <dgm:prSet presAssocID="{52A61FE4-4E06-4D42-AD28-7D10264D1790}" presName="sibTrans" presStyleLbl="sibTrans1D1" presStyleIdx="12" presStyleCnt="20"/>
      <dgm:spPr/>
    </dgm:pt>
    <dgm:pt modelId="{644A6F3F-9C05-4504-876B-D2E04E34B3EB}" type="pres">
      <dgm:prSet presAssocID="{52A61FE4-4E06-4D42-AD28-7D10264D1790}" presName="connectorText" presStyleLbl="sibTrans1D1" presStyleIdx="12" presStyleCnt="20"/>
      <dgm:spPr/>
    </dgm:pt>
    <dgm:pt modelId="{6936BD9F-1D3A-4295-81DD-42444A6B5DC8}" type="pres">
      <dgm:prSet presAssocID="{ED76AF0D-DE23-48BA-947D-A17B01325DB1}" presName="node" presStyleLbl="node1" presStyleIdx="13" presStyleCnt="21">
        <dgm:presLayoutVars>
          <dgm:bulletEnabled val="1"/>
        </dgm:presLayoutVars>
      </dgm:prSet>
      <dgm:spPr/>
    </dgm:pt>
    <dgm:pt modelId="{14506DEA-0AC8-45C3-B852-DFDD86D929EA}" type="pres">
      <dgm:prSet presAssocID="{AD4E1666-8194-4739-BA93-4DEE3FFE233D}" presName="sibTrans" presStyleLbl="sibTrans1D1" presStyleIdx="13" presStyleCnt="20"/>
      <dgm:spPr/>
    </dgm:pt>
    <dgm:pt modelId="{83B98ABC-D6AB-4407-88D9-2FCC60EE4227}" type="pres">
      <dgm:prSet presAssocID="{AD4E1666-8194-4739-BA93-4DEE3FFE233D}" presName="connectorText" presStyleLbl="sibTrans1D1" presStyleIdx="13" presStyleCnt="20"/>
      <dgm:spPr/>
    </dgm:pt>
    <dgm:pt modelId="{54121E5C-0AB2-44F2-B9C0-87BE571C3F62}" type="pres">
      <dgm:prSet presAssocID="{B1485F50-E905-42BC-A5B9-3C97EB96ED9C}" presName="node" presStyleLbl="node1" presStyleIdx="14" presStyleCnt="21">
        <dgm:presLayoutVars>
          <dgm:bulletEnabled val="1"/>
        </dgm:presLayoutVars>
      </dgm:prSet>
      <dgm:spPr/>
    </dgm:pt>
    <dgm:pt modelId="{94B98A94-694A-41BC-B280-4A7B976CE5C2}" type="pres">
      <dgm:prSet presAssocID="{A117C835-EEC6-4033-8F30-1A6FBDFDAF7E}" presName="sibTrans" presStyleLbl="sibTrans1D1" presStyleIdx="14" presStyleCnt="20"/>
      <dgm:spPr/>
    </dgm:pt>
    <dgm:pt modelId="{364F1AC1-958D-416D-BA3E-308C4F7A297F}" type="pres">
      <dgm:prSet presAssocID="{A117C835-EEC6-4033-8F30-1A6FBDFDAF7E}" presName="connectorText" presStyleLbl="sibTrans1D1" presStyleIdx="14" presStyleCnt="20"/>
      <dgm:spPr/>
    </dgm:pt>
    <dgm:pt modelId="{1BE702CE-B3A7-4392-B968-98A2E241E8BF}" type="pres">
      <dgm:prSet presAssocID="{718618D9-DE8B-491B-98E3-CACB6E2DA0A7}" presName="node" presStyleLbl="node1" presStyleIdx="15" presStyleCnt="21" custScaleX="141694">
        <dgm:presLayoutVars>
          <dgm:bulletEnabled val="1"/>
        </dgm:presLayoutVars>
      </dgm:prSet>
      <dgm:spPr/>
    </dgm:pt>
    <dgm:pt modelId="{F8DB5D32-E4F9-468C-B56E-C743EE3A5897}" type="pres">
      <dgm:prSet presAssocID="{DF3FA25F-B45B-4DFD-A8A9-FF0F8D9C341D}" presName="sibTrans" presStyleLbl="sibTrans1D1" presStyleIdx="15" presStyleCnt="20"/>
      <dgm:spPr/>
    </dgm:pt>
    <dgm:pt modelId="{8B911669-3E40-4BEF-9961-6386210DF1EE}" type="pres">
      <dgm:prSet presAssocID="{DF3FA25F-B45B-4DFD-A8A9-FF0F8D9C341D}" presName="connectorText" presStyleLbl="sibTrans1D1" presStyleIdx="15" presStyleCnt="20"/>
      <dgm:spPr/>
    </dgm:pt>
    <dgm:pt modelId="{AB8BBBBA-5984-4452-85FE-2EB7A8B310A0}" type="pres">
      <dgm:prSet presAssocID="{B72D0A4D-F23D-45B9-8CCD-BAC010B5271D}" presName="node" presStyleLbl="node1" presStyleIdx="16" presStyleCnt="21">
        <dgm:presLayoutVars>
          <dgm:bulletEnabled val="1"/>
        </dgm:presLayoutVars>
      </dgm:prSet>
      <dgm:spPr/>
    </dgm:pt>
    <dgm:pt modelId="{431D73B2-7F67-4A3F-90C0-EE21523007A6}" type="pres">
      <dgm:prSet presAssocID="{D2C81DDA-1868-4CA4-8064-13524031AB74}" presName="sibTrans" presStyleLbl="sibTrans1D1" presStyleIdx="16" presStyleCnt="20"/>
      <dgm:spPr/>
    </dgm:pt>
    <dgm:pt modelId="{CBA62A7B-06E7-4B2C-9CA6-C4CF13665101}" type="pres">
      <dgm:prSet presAssocID="{D2C81DDA-1868-4CA4-8064-13524031AB74}" presName="connectorText" presStyleLbl="sibTrans1D1" presStyleIdx="16" presStyleCnt="20"/>
      <dgm:spPr/>
    </dgm:pt>
    <dgm:pt modelId="{FAA5A90E-F7A9-4422-A8C7-8E70D9B3A872}" type="pres">
      <dgm:prSet presAssocID="{2090BA49-B8FC-49C9-AA66-9389896D2462}" presName="node" presStyleLbl="node1" presStyleIdx="17" presStyleCnt="21">
        <dgm:presLayoutVars>
          <dgm:bulletEnabled val="1"/>
        </dgm:presLayoutVars>
      </dgm:prSet>
      <dgm:spPr/>
    </dgm:pt>
    <dgm:pt modelId="{9321DE52-CFB8-4ABF-B98A-BA484E593519}" type="pres">
      <dgm:prSet presAssocID="{08D855D2-53D7-4FA8-9C59-75FEB58D425A}" presName="sibTrans" presStyleLbl="sibTrans1D1" presStyleIdx="17" presStyleCnt="20"/>
      <dgm:spPr/>
    </dgm:pt>
    <dgm:pt modelId="{BA1ED771-00E4-4EDE-9560-751F972F48A2}" type="pres">
      <dgm:prSet presAssocID="{08D855D2-53D7-4FA8-9C59-75FEB58D425A}" presName="connectorText" presStyleLbl="sibTrans1D1" presStyleIdx="17" presStyleCnt="20"/>
      <dgm:spPr/>
    </dgm:pt>
    <dgm:pt modelId="{D857FFE8-272D-461F-8E86-7FB012230D12}" type="pres">
      <dgm:prSet presAssocID="{E9714B16-20F9-4B2E-BF26-A608B4D21F63}" presName="node" presStyleLbl="node1" presStyleIdx="18" presStyleCnt="21">
        <dgm:presLayoutVars>
          <dgm:bulletEnabled val="1"/>
        </dgm:presLayoutVars>
      </dgm:prSet>
      <dgm:spPr/>
    </dgm:pt>
    <dgm:pt modelId="{B60DB1E2-E7BF-45A8-8A47-6680FEEF9D11}" type="pres">
      <dgm:prSet presAssocID="{33E5C284-1D8C-44D1-BA82-F138DFCA158E}" presName="sibTrans" presStyleLbl="sibTrans1D1" presStyleIdx="18" presStyleCnt="20"/>
      <dgm:spPr/>
    </dgm:pt>
    <dgm:pt modelId="{30819868-2AC7-4E1F-9ED3-99138C315C2A}" type="pres">
      <dgm:prSet presAssocID="{33E5C284-1D8C-44D1-BA82-F138DFCA158E}" presName="connectorText" presStyleLbl="sibTrans1D1" presStyleIdx="18" presStyleCnt="20"/>
      <dgm:spPr/>
    </dgm:pt>
    <dgm:pt modelId="{A7DD3B53-0DB0-405A-BE20-C3DE79F9F6D7}" type="pres">
      <dgm:prSet presAssocID="{EC5499FE-D630-4EB8-BFFA-8C1F444E4178}" presName="node" presStyleLbl="node1" presStyleIdx="19" presStyleCnt="21" custScaleX="164694">
        <dgm:presLayoutVars>
          <dgm:bulletEnabled val="1"/>
        </dgm:presLayoutVars>
      </dgm:prSet>
      <dgm:spPr/>
    </dgm:pt>
    <dgm:pt modelId="{08745BA8-813E-4701-BB94-3184DC20055A}" type="pres">
      <dgm:prSet presAssocID="{FEBA80AE-6D6C-49A2-82B3-A856A4AF8A8F}" presName="sibTrans" presStyleLbl="sibTrans1D1" presStyleIdx="19" presStyleCnt="20"/>
      <dgm:spPr/>
    </dgm:pt>
    <dgm:pt modelId="{3B4425B8-E8EE-4C18-8672-052A2FEA8F9A}" type="pres">
      <dgm:prSet presAssocID="{FEBA80AE-6D6C-49A2-82B3-A856A4AF8A8F}" presName="connectorText" presStyleLbl="sibTrans1D1" presStyleIdx="19" presStyleCnt="20"/>
      <dgm:spPr/>
    </dgm:pt>
    <dgm:pt modelId="{95EC01A6-4726-4FC0-95A4-1292F3D77EE9}" type="pres">
      <dgm:prSet presAssocID="{D0774C74-A6C2-4543-A47F-07A1F983871F}" presName="node" presStyleLbl="node1" presStyleIdx="20" presStyleCnt="21" custScaleX="172336">
        <dgm:presLayoutVars>
          <dgm:bulletEnabled val="1"/>
        </dgm:presLayoutVars>
      </dgm:prSet>
      <dgm:spPr/>
    </dgm:pt>
  </dgm:ptLst>
  <dgm:cxnLst>
    <dgm:cxn modelId="{072E7400-2D76-4DE1-8C0B-F9CF2065ED58}" type="presOf" srcId="{8D831740-EAF8-4132-AF14-F01DF95CA000}" destId="{BB57A263-E09C-42A4-970B-256A8F3DE224}" srcOrd="0" destOrd="0" presId="urn:microsoft.com/office/officeart/2016/7/layout/RepeatingBendingProcessNew"/>
    <dgm:cxn modelId="{CC6DA500-E34E-4366-BDA3-1B33A7F699CC}" srcId="{238F5750-03B9-4751-8A3C-05EECF436C2E}" destId="{B1485F50-E905-42BC-A5B9-3C97EB96ED9C}" srcOrd="14" destOrd="0" parTransId="{E1EBD930-20EC-420D-825B-9C7A38639316}" sibTransId="{A117C835-EEC6-4033-8F30-1A6FBDFDAF7E}"/>
    <dgm:cxn modelId="{753BD509-4C7D-4A83-A529-D42D54F67C25}" type="presOf" srcId="{FEBA80AE-6D6C-49A2-82B3-A856A4AF8A8F}" destId="{3B4425B8-E8EE-4C18-8672-052A2FEA8F9A}" srcOrd="1" destOrd="0" presId="urn:microsoft.com/office/officeart/2016/7/layout/RepeatingBendingProcessNew"/>
    <dgm:cxn modelId="{BC510A0A-8896-4600-86F6-AEA1017C4FA9}" type="presOf" srcId="{3A37B43C-0A78-42BE-AE30-7DF964841CEA}" destId="{8164E760-06C8-4F07-9564-E51D70368AAF}" srcOrd="1" destOrd="0" presId="urn:microsoft.com/office/officeart/2016/7/layout/RepeatingBendingProcessNew"/>
    <dgm:cxn modelId="{305ACC0E-11FE-4FC9-A852-B0A32664A3E5}" srcId="{238F5750-03B9-4751-8A3C-05EECF436C2E}" destId="{ED76AF0D-DE23-48BA-947D-A17B01325DB1}" srcOrd="13" destOrd="0" parTransId="{6DC8D813-51A4-4B65-92E4-B146F7AD5675}" sibTransId="{AD4E1666-8194-4739-BA93-4DEE3FFE233D}"/>
    <dgm:cxn modelId="{22AF1517-44DC-490A-9D8F-B0B6FBD4E9AD}" srcId="{238F5750-03B9-4751-8A3C-05EECF436C2E}" destId="{D0774C74-A6C2-4543-A47F-07A1F983871F}" srcOrd="20" destOrd="0" parTransId="{A422EBC7-ADEB-481D-9DBD-BD3DC1D56E31}" sibTransId="{8ADA27C4-2F58-4300-82C5-ECF4FD1C260D}"/>
    <dgm:cxn modelId="{9C454F17-B85D-471D-9C1D-428F666C9CE2}" type="presOf" srcId="{A117C835-EEC6-4033-8F30-1A6FBDFDAF7E}" destId="{94B98A94-694A-41BC-B280-4A7B976CE5C2}" srcOrd="0" destOrd="0" presId="urn:microsoft.com/office/officeart/2016/7/layout/RepeatingBendingProcessNew"/>
    <dgm:cxn modelId="{41754919-5C53-4567-9291-0F3EEA512798}" type="presOf" srcId="{AD4E1666-8194-4739-BA93-4DEE3FFE233D}" destId="{83B98ABC-D6AB-4407-88D9-2FCC60EE4227}" srcOrd="1" destOrd="0" presId="urn:microsoft.com/office/officeart/2016/7/layout/RepeatingBendingProcessNew"/>
    <dgm:cxn modelId="{FB8B871A-20B4-4C36-ABFC-03BF67B1EFDF}" type="presOf" srcId="{ACC99742-0A7E-48DD-BBCC-75810E46F970}" destId="{C8365DD5-C3A2-4144-A4D7-36B09B2DC99C}" srcOrd="0" destOrd="0" presId="urn:microsoft.com/office/officeart/2016/7/layout/RepeatingBendingProcessNew"/>
    <dgm:cxn modelId="{43062921-ED2E-4D52-BB6C-F87049750014}" type="presOf" srcId="{A117C835-EEC6-4033-8F30-1A6FBDFDAF7E}" destId="{364F1AC1-958D-416D-BA3E-308C4F7A297F}" srcOrd="1" destOrd="0" presId="urn:microsoft.com/office/officeart/2016/7/layout/RepeatingBendingProcessNew"/>
    <dgm:cxn modelId="{927DE521-EE8E-43C3-BD35-0462B3FDC4EF}" srcId="{238F5750-03B9-4751-8A3C-05EECF436C2E}" destId="{E78E10E0-35A8-4E35-9588-1F7767CDEA8D}" srcOrd="12" destOrd="0" parTransId="{81AD8A4B-1485-4BDF-AE1C-FB7AFD89109D}" sibTransId="{52A61FE4-4E06-4D42-AD28-7D10264D1790}"/>
    <dgm:cxn modelId="{53FF3F24-00B7-4293-B959-2E86B9608213}" type="presOf" srcId="{EC5499FE-D630-4EB8-BFFA-8C1F444E4178}" destId="{A7DD3B53-0DB0-405A-BE20-C3DE79F9F6D7}" srcOrd="0" destOrd="0" presId="urn:microsoft.com/office/officeart/2016/7/layout/RepeatingBendingProcessNew"/>
    <dgm:cxn modelId="{16956925-1D06-4622-B193-EB2965C533B3}" type="presOf" srcId="{E9714B16-20F9-4B2E-BF26-A608B4D21F63}" destId="{D857FFE8-272D-461F-8E86-7FB012230D12}" srcOrd="0" destOrd="0" presId="urn:microsoft.com/office/officeart/2016/7/layout/RepeatingBendingProcessNew"/>
    <dgm:cxn modelId="{33638326-5CD4-4E7E-8A60-CF270E9C3A48}" type="presOf" srcId="{7F31AD8E-7495-4A06-8A2F-A850852D14E6}" destId="{440960EF-6FC7-43A4-8455-0FA7DD4DC955}" srcOrd="0" destOrd="0" presId="urn:microsoft.com/office/officeart/2016/7/layout/RepeatingBendingProcessNew"/>
    <dgm:cxn modelId="{7335CE29-B1D2-47A3-9954-19C7CEF4F07C}" type="presOf" srcId="{BB21F495-95C1-4E60-8080-7673BEEF3741}" destId="{265710AE-E815-402F-97B6-385BED7AD2D5}" srcOrd="0" destOrd="0" presId="urn:microsoft.com/office/officeart/2016/7/layout/RepeatingBendingProcessNew"/>
    <dgm:cxn modelId="{56E6CF29-9B08-4DB1-9EFA-22F58A69CC1B}" type="presOf" srcId="{CFFE4008-18A3-46DF-82E2-C72AD925089C}" destId="{947F969A-2531-48E6-86F1-D3683A95513F}" srcOrd="0" destOrd="0" presId="urn:microsoft.com/office/officeart/2016/7/layout/RepeatingBendingProcessNew"/>
    <dgm:cxn modelId="{71C7572A-0F9E-4319-B52F-9070B6337CE6}" type="presOf" srcId="{D0774C74-A6C2-4543-A47F-07A1F983871F}" destId="{95EC01A6-4726-4FC0-95A4-1292F3D77EE9}" srcOrd="0" destOrd="0" presId="urn:microsoft.com/office/officeart/2016/7/layout/RepeatingBendingProcessNew"/>
    <dgm:cxn modelId="{2A25A130-DB5F-4A6D-889C-D0B8D33924E9}" srcId="{238F5750-03B9-4751-8A3C-05EECF436C2E}" destId="{80AA8629-69CA-4496-BB19-7F946901EA87}" srcOrd="6" destOrd="0" parTransId="{7B731203-0512-45E0-8DA0-C4795F47860A}" sibTransId="{09197DAF-FD6E-44F3-AE9A-694667A41319}"/>
    <dgm:cxn modelId="{8DDC8434-C128-43CE-B108-ECCC6181EFC7}" type="presOf" srcId="{D0845AD0-6029-45F1-AD7C-1E95121BA7E1}" destId="{4FE10C1C-B2E3-4698-B137-6055879CB6F9}" srcOrd="0" destOrd="0" presId="urn:microsoft.com/office/officeart/2016/7/layout/RepeatingBendingProcessNew"/>
    <dgm:cxn modelId="{07A28734-4337-4F62-9FF9-2220A1E77091}" type="presOf" srcId="{2090BA49-B8FC-49C9-AA66-9389896D2462}" destId="{FAA5A90E-F7A9-4422-A8C7-8E70D9B3A872}" srcOrd="0" destOrd="0" presId="urn:microsoft.com/office/officeart/2016/7/layout/RepeatingBendingProcessNew"/>
    <dgm:cxn modelId="{A63A7438-68FF-460D-A8D2-F2B90AD2FE73}" type="presOf" srcId="{52A61FE4-4E06-4D42-AD28-7D10264D1790}" destId="{644A6F3F-9C05-4504-876B-D2E04E34B3EB}" srcOrd="1" destOrd="0" presId="urn:microsoft.com/office/officeart/2016/7/layout/RepeatingBendingProcessNew"/>
    <dgm:cxn modelId="{AA97CA3E-0928-4C99-94F3-228FBB1E6CCB}" srcId="{238F5750-03B9-4751-8A3C-05EECF436C2E}" destId="{ACC99742-0A7E-48DD-BBCC-75810E46F970}" srcOrd="10" destOrd="0" parTransId="{A1C3BCA1-09E8-481C-8E4F-91DF179515D4}" sibTransId="{5EE5C9C2-7F7F-4782-80D7-0E8634983CC0}"/>
    <dgm:cxn modelId="{7392DB3F-D1D9-4FB2-9800-342542F88C92}" type="presOf" srcId="{DF3FA25F-B45B-4DFD-A8A9-FF0F8D9C341D}" destId="{8B911669-3E40-4BEF-9961-6386210DF1EE}" srcOrd="1" destOrd="0" presId="urn:microsoft.com/office/officeart/2016/7/layout/RepeatingBendingProcessNew"/>
    <dgm:cxn modelId="{8DD2965C-5181-46DE-B065-B7AC1AC6320A}" type="presOf" srcId="{30EE8057-F608-4FE4-AF11-EE2E3AA003A5}" destId="{CA391E30-47E4-417B-A7D2-F0EF795D4B5A}" srcOrd="0" destOrd="0" presId="urn:microsoft.com/office/officeart/2016/7/layout/RepeatingBendingProcessNew"/>
    <dgm:cxn modelId="{BDD1E662-05F8-43CD-AC00-6DB59F9C62FA}" type="presOf" srcId="{238F5750-03B9-4751-8A3C-05EECF436C2E}" destId="{99644BC9-7294-45C3-A258-B9A9E395CDDD}" srcOrd="0" destOrd="0" presId="urn:microsoft.com/office/officeart/2016/7/layout/RepeatingBendingProcessNew"/>
    <dgm:cxn modelId="{B1ADD664-696F-4970-AF5F-C16031DF2816}" type="presOf" srcId="{08D855D2-53D7-4FA8-9C59-75FEB58D425A}" destId="{9321DE52-CFB8-4ABF-B98A-BA484E593519}" srcOrd="0" destOrd="0" presId="urn:microsoft.com/office/officeart/2016/7/layout/RepeatingBendingProcessNew"/>
    <dgm:cxn modelId="{3AC75945-9C7F-40DD-B548-7898EFD36EF2}" srcId="{238F5750-03B9-4751-8A3C-05EECF436C2E}" destId="{7F31AD8E-7495-4A06-8A2F-A850852D14E6}" srcOrd="5" destOrd="0" parTransId="{45D153B3-29A5-4CCD-B28B-0CF2EAF97AFE}" sibTransId="{1AB155FF-5F1A-4752-936B-EB7002C40F7D}"/>
    <dgm:cxn modelId="{34829D65-01C8-4D3F-953F-E4FF6781BF26}" type="presOf" srcId="{D2C81DDA-1868-4CA4-8064-13524031AB74}" destId="{431D73B2-7F67-4A3F-90C0-EE21523007A6}" srcOrd="0" destOrd="0" presId="urn:microsoft.com/office/officeart/2016/7/layout/RepeatingBendingProcessNew"/>
    <dgm:cxn modelId="{64206066-A540-4BC6-8557-BBA9A0851BDB}" srcId="{238F5750-03B9-4751-8A3C-05EECF436C2E}" destId="{66FAF7BE-543B-4F0D-8C4C-CC74548D317C}" srcOrd="1" destOrd="0" parTransId="{52621A26-6DCD-4329-B6E0-C573576840C7}" sibTransId="{BDFEF14E-9A27-499F-98E4-50128575E12F}"/>
    <dgm:cxn modelId="{02167246-2301-4880-8FF8-BD29DEC2D3B7}" srcId="{238F5750-03B9-4751-8A3C-05EECF436C2E}" destId="{718618D9-DE8B-491B-98E3-CACB6E2DA0A7}" srcOrd="15" destOrd="0" parTransId="{9FB10272-5C7D-4CAB-A1E9-092FE1F9DA71}" sibTransId="{DF3FA25F-B45B-4DFD-A8A9-FF0F8D9C341D}"/>
    <dgm:cxn modelId="{C9822748-A269-4E15-ABA6-70F37EA90FF7}" srcId="{238F5750-03B9-4751-8A3C-05EECF436C2E}" destId="{B72D0A4D-F23D-45B9-8CCD-BAC010B5271D}" srcOrd="16" destOrd="0" parTransId="{8153F570-1685-4FD7-98E3-EF3B72E03B01}" sibTransId="{D2C81DDA-1868-4CA4-8064-13524031AB74}"/>
    <dgm:cxn modelId="{F99B2A49-0376-4B9C-9A36-D0DEB5FC78D2}" srcId="{238F5750-03B9-4751-8A3C-05EECF436C2E}" destId="{DFC2D0E8-7856-4F0B-8977-321E888165D7}" srcOrd="4" destOrd="0" parTransId="{9E7B29DF-1193-4ABE-B5AF-8495D11585A5}" sibTransId="{CFFE4008-18A3-46DF-82E2-C72AD925089C}"/>
    <dgm:cxn modelId="{D308076A-6C32-4FD3-820D-448C455F9EB9}" type="presOf" srcId="{D2C81DDA-1868-4CA4-8064-13524031AB74}" destId="{CBA62A7B-06E7-4B2C-9CA6-C4CF13665101}" srcOrd="1" destOrd="0" presId="urn:microsoft.com/office/officeart/2016/7/layout/RepeatingBendingProcessNew"/>
    <dgm:cxn modelId="{4F6AA14C-967B-460D-8F00-2B233533BE5F}" type="presOf" srcId="{33E5C284-1D8C-44D1-BA82-F138DFCA158E}" destId="{30819868-2AC7-4E1F-9ED3-99138C315C2A}" srcOrd="1" destOrd="0" presId="urn:microsoft.com/office/officeart/2016/7/layout/RepeatingBendingProcessNew"/>
    <dgm:cxn modelId="{F5CB916E-9071-4738-928C-4E781F5211BC}" type="presOf" srcId="{BDFEF14E-9A27-499F-98E4-50128575E12F}" destId="{2CC33F91-FEC9-4848-BFD9-1631E16DDD73}" srcOrd="0" destOrd="0" presId="urn:microsoft.com/office/officeart/2016/7/layout/RepeatingBendingProcessNew"/>
    <dgm:cxn modelId="{BFA3B74F-F587-4DAE-BFA4-A037B5D70F96}" srcId="{238F5750-03B9-4751-8A3C-05EECF436C2E}" destId="{30EE8057-F608-4FE4-AF11-EE2E3AA003A5}" srcOrd="11" destOrd="0" parTransId="{54307DB5-EE27-496B-AE77-6796E8B91F30}" sibTransId="{E670286E-0BA7-4DB0-9702-0622067884D2}"/>
    <dgm:cxn modelId="{0FE52D70-3B1B-40CE-917E-5221D6AD848B}" type="presOf" srcId="{5EE5C9C2-7F7F-4782-80D7-0E8634983CC0}" destId="{45D86DB8-CC54-46A3-8F1C-2435A82BC5F0}" srcOrd="0" destOrd="0" presId="urn:microsoft.com/office/officeart/2016/7/layout/RepeatingBendingProcessNew"/>
    <dgm:cxn modelId="{94032E50-B2F7-4C4F-9108-CB307C68E26B}" type="presOf" srcId="{7B2D9776-FAEC-4C45-9CA4-7D31095D0BAB}" destId="{F694FCB9-822B-433B-AD11-73B7D89A6CA6}" srcOrd="0" destOrd="0" presId="urn:microsoft.com/office/officeart/2016/7/layout/RepeatingBendingProcessNew"/>
    <dgm:cxn modelId="{DF798672-DC23-467E-87A1-294665718208}" type="presOf" srcId="{718618D9-DE8B-491B-98E3-CACB6E2DA0A7}" destId="{1BE702CE-B3A7-4392-B968-98A2E241E8BF}" srcOrd="0" destOrd="0" presId="urn:microsoft.com/office/officeart/2016/7/layout/RepeatingBendingProcessNew"/>
    <dgm:cxn modelId="{04512E53-0739-4BAB-A41C-F6893D90B018}" type="presOf" srcId="{2CB5AEEF-D465-420F-872E-8C7464E57012}" destId="{5B1E6D30-5856-462E-A3D2-095A9F29784D}" srcOrd="1" destOrd="0" presId="urn:microsoft.com/office/officeart/2016/7/layout/RepeatingBendingProcessNew"/>
    <dgm:cxn modelId="{27965B73-7931-4A5E-9C5A-82045149CA41}" srcId="{238F5750-03B9-4751-8A3C-05EECF436C2E}" destId="{EC5499FE-D630-4EB8-BFFA-8C1F444E4178}" srcOrd="19" destOrd="0" parTransId="{56882290-5FD9-449A-920C-385AAA0F95F2}" sibTransId="{FEBA80AE-6D6C-49A2-82B3-A856A4AF8A8F}"/>
    <dgm:cxn modelId="{7AB02855-ED35-4BE1-BBEC-71A2A1CAE386}" type="presOf" srcId="{CFFE4008-18A3-46DF-82E2-C72AD925089C}" destId="{73F22353-F67E-4898-81BA-2F56CC4DDAFE}" srcOrd="1" destOrd="0" presId="urn:microsoft.com/office/officeart/2016/7/layout/RepeatingBendingProcessNew"/>
    <dgm:cxn modelId="{12393C75-9149-4C7F-BA5B-FD4D866AAF6B}" srcId="{238F5750-03B9-4751-8A3C-05EECF436C2E}" destId="{DD76281D-EFCB-44BC-A8E0-0B2A299360E1}" srcOrd="0" destOrd="0" parTransId="{1D379B53-6FEE-4649-BCE4-2C56D63791D7}" sibTransId="{D0845AD0-6029-45F1-AD7C-1E95121BA7E1}"/>
    <dgm:cxn modelId="{EF3FEE75-F759-48D4-A1FE-05901B4607DB}" type="presOf" srcId="{52A61FE4-4E06-4D42-AD28-7D10264D1790}" destId="{0F2F699F-5720-432B-A839-897AF68FBBA6}" srcOrd="0" destOrd="0" presId="urn:microsoft.com/office/officeart/2016/7/layout/RepeatingBendingProcessNew"/>
    <dgm:cxn modelId="{FB1E9558-ECBC-42DA-82F7-A1ED51B807A7}" type="presOf" srcId="{ED76AF0D-DE23-48BA-947D-A17B01325DB1}" destId="{6936BD9F-1D3A-4295-81DD-42444A6B5DC8}" srcOrd="0" destOrd="0" presId="urn:microsoft.com/office/officeart/2016/7/layout/RepeatingBendingProcessNew"/>
    <dgm:cxn modelId="{C073DC59-E886-4FD7-98E1-A6E5B26ABDF9}" type="presOf" srcId="{AD4E1666-8194-4739-BA93-4DEE3FFE233D}" destId="{14506DEA-0AC8-45C3-B852-DFDD86D929EA}" srcOrd="0" destOrd="0" presId="urn:microsoft.com/office/officeart/2016/7/layout/RepeatingBendingProcessNew"/>
    <dgm:cxn modelId="{C8AD617E-FD3E-4D3F-8346-08C8A63E0E56}" type="presOf" srcId="{05FD4072-14DF-413C-A365-C78990DD5BFC}" destId="{E7AA221B-CE33-4EC2-93F6-7A8B6A5A5DAD}" srcOrd="0" destOrd="0" presId="urn:microsoft.com/office/officeart/2016/7/layout/RepeatingBendingProcessNew"/>
    <dgm:cxn modelId="{0D6E2F82-FF4F-4DFA-8D52-F4380F9D7E71}" type="presOf" srcId="{66FAF7BE-543B-4F0D-8C4C-CC74548D317C}" destId="{22311379-AE32-480B-AE50-B245F59BF2AE}" srcOrd="0" destOrd="0" presId="urn:microsoft.com/office/officeart/2016/7/layout/RepeatingBendingProcessNew"/>
    <dgm:cxn modelId="{D1ECE086-11E4-45E5-AD16-CE17D91E6AD6}" srcId="{238F5750-03B9-4751-8A3C-05EECF436C2E}" destId="{8D831740-EAF8-4132-AF14-F01DF95CA000}" srcOrd="3" destOrd="0" parTransId="{8276A2B7-34BD-4707-A830-6CE2FDA51698}" sibTransId="{BB21F495-95C1-4E60-8080-7673BEEF3741}"/>
    <dgm:cxn modelId="{A00C7B91-0CB6-433A-9D19-2FA567AF3989}" type="presOf" srcId="{B1485F50-E905-42BC-A5B9-3C97EB96ED9C}" destId="{54121E5C-0AB2-44F2-B9C0-87BE571C3F62}" srcOrd="0" destOrd="0" presId="urn:microsoft.com/office/officeart/2016/7/layout/RepeatingBendingProcessNew"/>
    <dgm:cxn modelId="{A9620293-649F-4080-A6C8-A2FFD09BBFA2}" srcId="{238F5750-03B9-4751-8A3C-05EECF436C2E}" destId="{2090BA49-B8FC-49C9-AA66-9389896D2462}" srcOrd="17" destOrd="0" parTransId="{EFFB3F72-AAB1-4A17-8735-5548D8FBB3C6}" sibTransId="{08D855D2-53D7-4FA8-9C59-75FEB58D425A}"/>
    <dgm:cxn modelId="{DC853D94-376C-48C5-9E9B-161308BFC860}" type="presOf" srcId="{D0845AD0-6029-45F1-AD7C-1E95121BA7E1}" destId="{4FF9C36D-61C1-4D91-B4B2-5AE755600B38}" srcOrd="1" destOrd="0" presId="urn:microsoft.com/office/officeart/2016/7/layout/RepeatingBendingProcessNew"/>
    <dgm:cxn modelId="{44DC1596-DE6F-4500-B389-E7B6D04FEF9A}" type="presOf" srcId="{E670286E-0BA7-4DB0-9702-0622067884D2}" destId="{F57FD91F-36B8-460C-87E2-091506ABE701}" srcOrd="0" destOrd="0" presId="urn:microsoft.com/office/officeart/2016/7/layout/RepeatingBendingProcessNew"/>
    <dgm:cxn modelId="{8560BA97-0C5D-4EDD-AF08-1FA17B6A5B1F}" type="presOf" srcId="{BDFEF14E-9A27-499F-98E4-50128575E12F}" destId="{B36E47E1-8A64-455B-B73E-782235FDB802}" srcOrd="1" destOrd="0" presId="urn:microsoft.com/office/officeart/2016/7/layout/RepeatingBendingProcessNew"/>
    <dgm:cxn modelId="{A1267898-8DD1-40C9-8DFC-93F3EF2CA467}" type="presOf" srcId="{DD76281D-EFCB-44BC-A8E0-0B2A299360E1}" destId="{E6A693CC-73F8-4D92-8B2E-F319E8D17C91}" srcOrd="0" destOrd="0" presId="urn:microsoft.com/office/officeart/2016/7/layout/RepeatingBendingProcessNew"/>
    <dgm:cxn modelId="{D5DA2899-89D9-4410-9049-F8035FD3EE6C}" type="presOf" srcId="{E670286E-0BA7-4DB0-9702-0622067884D2}" destId="{EC1DEB39-F7EA-48B3-A5DF-7AEB5880B5A5}" srcOrd="1" destOrd="0" presId="urn:microsoft.com/office/officeart/2016/7/layout/RepeatingBendingProcessNew"/>
    <dgm:cxn modelId="{9B4AA49B-004D-4DA0-A869-25AA232CE009}" type="presOf" srcId="{8DE2FD85-B15C-45BB-A42D-A6A5E4FC6D12}" destId="{9AEBE9B0-E90A-47AA-A1A0-816C47D8DC8A}" srcOrd="1" destOrd="0" presId="urn:microsoft.com/office/officeart/2016/7/layout/RepeatingBendingProcessNew"/>
    <dgm:cxn modelId="{79A43E9F-6CD0-446D-A7EB-9EFFFAB7FBB0}" srcId="{238F5750-03B9-4751-8A3C-05EECF436C2E}" destId="{E9714B16-20F9-4B2E-BF26-A608B4D21F63}" srcOrd="18" destOrd="0" parTransId="{4A8777EA-B105-4211-97F2-6A89CE08B0D8}" sibTransId="{33E5C284-1D8C-44D1-BA82-F138DFCA158E}"/>
    <dgm:cxn modelId="{FB380EA1-60EC-41A8-8D2D-6761A8BC0279}" type="presOf" srcId="{3FD42836-F1E3-49C1-830E-46C318438724}" destId="{C82475D9-90E8-4746-A8F9-FD6E4399A56A}" srcOrd="0" destOrd="0" presId="urn:microsoft.com/office/officeart/2016/7/layout/RepeatingBendingProcessNew"/>
    <dgm:cxn modelId="{5FB240A4-0365-4DB0-A9BD-1908C608974A}" type="presOf" srcId="{E9D8815B-3619-4911-8588-E7C024907870}" destId="{09C03B89-682B-4B1F-BC0F-21BB185B3A25}" srcOrd="1" destOrd="0" presId="urn:microsoft.com/office/officeart/2016/7/layout/RepeatingBendingProcessNew"/>
    <dgm:cxn modelId="{C2390CA9-8640-4D75-93A1-8319CF5A31B2}" type="presOf" srcId="{1AB155FF-5F1A-4752-936B-EB7002C40F7D}" destId="{E6622E40-89EE-4DD5-AC16-CE9EE1DF9411}" srcOrd="0" destOrd="0" presId="urn:microsoft.com/office/officeart/2016/7/layout/RepeatingBendingProcessNew"/>
    <dgm:cxn modelId="{F71B3BAB-8DB4-42B9-A065-9277D19350FA}" type="presOf" srcId="{09197DAF-FD6E-44F3-AE9A-694667A41319}" destId="{355D5111-3519-4ABB-9F71-A5BE1599602B}" srcOrd="0" destOrd="0" presId="urn:microsoft.com/office/officeart/2016/7/layout/RepeatingBendingProcessNew"/>
    <dgm:cxn modelId="{11447BAC-0768-436F-B742-7E382F3E8826}" type="presOf" srcId="{33E5C284-1D8C-44D1-BA82-F138DFCA158E}" destId="{B60DB1E2-E7BF-45A8-8A47-6680FEEF9D11}" srcOrd="0" destOrd="0" presId="urn:microsoft.com/office/officeart/2016/7/layout/RepeatingBendingProcessNew"/>
    <dgm:cxn modelId="{471CB4B0-3BC4-4AFD-9B92-E5D6028F389E}" type="presOf" srcId="{DFC2D0E8-7856-4F0B-8977-321E888165D7}" destId="{8CA859E7-C5C2-40FA-BDC0-824A9C93E57A}" srcOrd="0" destOrd="0" presId="urn:microsoft.com/office/officeart/2016/7/layout/RepeatingBendingProcessNew"/>
    <dgm:cxn modelId="{3C852DB4-A70D-42E9-BD0F-8D794CC8D0A3}" srcId="{238F5750-03B9-4751-8A3C-05EECF436C2E}" destId="{7B2D9776-FAEC-4C45-9CA4-7D31095D0BAB}" srcOrd="7" destOrd="0" parTransId="{D96036FF-A0D6-462D-BE84-557E0EAB4B25}" sibTransId="{3A37B43C-0A78-42BE-AE30-7DF964841CEA}"/>
    <dgm:cxn modelId="{34804DBC-C9C7-4284-986E-F033D2889CCE}" srcId="{238F5750-03B9-4751-8A3C-05EECF436C2E}" destId="{05FD4072-14DF-413C-A365-C78990DD5BFC}" srcOrd="2" destOrd="0" parTransId="{B4F9282F-D3FF-4509-9117-BAC875EF5D30}" sibTransId="{8DE2FD85-B15C-45BB-A42D-A6A5E4FC6D12}"/>
    <dgm:cxn modelId="{50D702BF-B9BE-43B3-B045-1662F4E5807A}" type="presOf" srcId="{BB21F495-95C1-4E60-8080-7673BEEF3741}" destId="{98138AD1-2EF8-4BB1-9041-1DDC96027117}" srcOrd="1" destOrd="0" presId="urn:microsoft.com/office/officeart/2016/7/layout/RepeatingBendingProcessNew"/>
    <dgm:cxn modelId="{F70512C4-56D4-4A9C-AE76-77312C7B3D11}" type="presOf" srcId="{09197DAF-FD6E-44F3-AE9A-694667A41319}" destId="{1F2FB202-7444-4654-A322-7ACDBE828E00}" srcOrd="1" destOrd="0" presId="urn:microsoft.com/office/officeart/2016/7/layout/RepeatingBendingProcessNew"/>
    <dgm:cxn modelId="{C012D8C4-A56D-4F7E-8EF6-DDF032A7F452}" type="presOf" srcId="{DF3FA25F-B45B-4DFD-A8A9-FF0F8D9C341D}" destId="{F8DB5D32-E4F9-468C-B56E-C743EE3A5897}" srcOrd="0" destOrd="0" presId="urn:microsoft.com/office/officeart/2016/7/layout/RepeatingBendingProcessNew"/>
    <dgm:cxn modelId="{6867ECC4-2624-4919-8C73-8DD466AA5088}" type="presOf" srcId="{08DF71BD-1099-4C49-B552-45EAA0F9962C}" destId="{1F349DD0-B4CF-480E-A652-3EC4A7E9033A}" srcOrd="0" destOrd="0" presId="urn:microsoft.com/office/officeart/2016/7/layout/RepeatingBendingProcessNew"/>
    <dgm:cxn modelId="{6FD73FC9-8999-4CB0-92D2-803C1FBAFB17}" type="presOf" srcId="{B72D0A4D-F23D-45B9-8CCD-BAC010B5271D}" destId="{AB8BBBBA-5984-4452-85FE-2EB7A8B310A0}" srcOrd="0" destOrd="0" presId="urn:microsoft.com/office/officeart/2016/7/layout/RepeatingBendingProcessNew"/>
    <dgm:cxn modelId="{6FC8CECC-1FFD-4E3E-BFC4-BCE975646A04}" type="presOf" srcId="{8DE2FD85-B15C-45BB-A42D-A6A5E4FC6D12}" destId="{5A56E5EE-8BE9-4E3E-A853-46FFF5D9A2EC}" srcOrd="0" destOrd="0" presId="urn:microsoft.com/office/officeart/2016/7/layout/RepeatingBendingProcessNew"/>
    <dgm:cxn modelId="{AE2B31D7-C79A-499D-9F08-15E48285289E}" type="presOf" srcId="{3A37B43C-0A78-42BE-AE30-7DF964841CEA}" destId="{BD6D7481-737F-4F0B-BDBA-028BD23351F4}" srcOrd="0" destOrd="0" presId="urn:microsoft.com/office/officeart/2016/7/layout/RepeatingBendingProcessNew"/>
    <dgm:cxn modelId="{7F3024DA-0D9E-4D26-8DB1-CB4A38C2D8BB}" srcId="{238F5750-03B9-4751-8A3C-05EECF436C2E}" destId="{08DF71BD-1099-4C49-B552-45EAA0F9962C}" srcOrd="9" destOrd="0" parTransId="{4F0EC074-752D-42AB-8C58-09E9DAABA95E}" sibTransId="{2CB5AEEF-D465-420F-872E-8C7464E57012}"/>
    <dgm:cxn modelId="{183B31E6-6670-4546-AEFB-7040E79429B0}" type="presOf" srcId="{5EE5C9C2-7F7F-4782-80D7-0E8634983CC0}" destId="{BF38233A-E556-45DD-AEEE-1F957F9335C2}" srcOrd="1" destOrd="0" presId="urn:microsoft.com/office/officeart/2016/7/layout/RepeatingBendingProcessNew"/>
    <dgm:cxn modelId="{20DCD7EA-5C41-43A9-9544-F2921862ECAE}" type="presOf" srcId="{08D855D2-53D7-4FA8-9C59-75FEB58D425A}" destId="{BA1ED771-00E4-4EDE-9560-751F972F48A2}" srcOrd="1" destOrd="0" presId="urn:microsoft.com/office/officeart/2016/7/layout/RepeatingBendingProcessNew"/>
    <dgm:cxn modelId="{437CB1EE-E137-4005-9012-B24F7BB06DD0}" type="presOf" srcId="{FEBA80AE-6D6C-49A2-82B3-A856A4AF8A8F}" destId="{08745BA8-813E-4701-BB94-3184DC20055A}" srcOrd="0" destOrd="0" presId="urn:microsoft.com/office/officeart/2016/7/layout/RepeatingBendingProcessNew"/>
    <dgm:cxn modelId="{96AF09F2-AC9E-4F70-988D-17EFA7335275}" type="presOf" srcId="{1AB155FF-5F1A-4752-936B-EB7002C40F7D}" destId="{C30D8178-8E63-403D-AD92-AF35D24307D5}" srcOrd="1" destOrd="0" presId="urn:microsoft.com/office/officeart/2016/7/layout/RepeatingBendingProcessNew"/>
    <dgm:cxn modelId="{6CBBF9F4-E0B2-423E-94EF-574C8671AE5E}" type="presOf" srcId="{E9D8815B-3619-4911-8588-E7C024907870}" destId="{FA7AE431-E629-4708-8DE7-6B0D265489A9}" srcOrd="0" destOrd="0" presId="urn:microsoft.com/office/officeart/2016/7/layout/RepeatingBendingProcessNew"/>
    <dgm:cxn modelId="{E663ECF9-B575-4FF1-AD59-641C65EA8C8A}" type="presOf" srcId="{E78E10E0-35A8-4E35-9588-1F7767CDEA8D}" destId="{8D8FFED4-000D-4C5F-B2CA-599E501A0F00}" srcOrd="0" destOrd="0" presId="urn:microsoft.com/office/officeart/2016/7/layout/RepeatingBendingProcessNew"/>
    <dgm:cxn modelId="{7E9ACEFA-BD77-4D99-A70D-9D2613F4B891}" type="presOf" srcId="{80AA8629-69CA-4496-BB19-7F946901EA87}" destId="{2B1DCF9B-937D-4BED-8361-11E775A0CB61}" srcOrd="0" destOrd="0" presId="urn:microsoft.com/office/officeart/2016/7/layout/RepeatingBendingProcessNew"/>
    <dgm:cxn modelId="{57DC7EFD-1EAB-4798-93CB-47424D840FB8}" type="presOf" srcId="{2CB5AEEF-D465-420F-872E-8C7464E57012}" destId="{2A80C25E-C444-4777-9172-4394FCC5590D}" srcOrd="0" destOrd="0" presId="urn:microsoft.com/office/officeart/2016/7/layout/RepeatingBendingProcessNew"/>
    <dgm:cxn modelId="{45FF6EFE-2E52-42FB-B301-35DEACA5999D}" srcId="{238F5750-03B9-4751-8A3C-05EECF436C2E}" destId="{3FD42836-F1E3-49C1-830E-46C318438724}" srcOrd="8" destOrd="0" parTransId="{0A7DEC1C-869F-4F4E-913C-8A03C6EA01E7}" sibTransId="{E9D8815B-3619-4911-8588-E7C024907870}"/>
    <dgm:cxn modelId="{F384D5EC-BA27-4160-8121-46071A6C90EC}" type="presParOf" srcId="{99644BC9-7294-45C3-A258-B9A9E395CDDD}" destId="{E6A693CC-73F8-4D92-8B2E-F319E8D17C91}" srcOrd="0" destOrd="0" presId="urn:microsoft.com/office/officeart/2016/7/layout/RepeatingBendingProcessNew"/>
    <dgm:cxn modelId="{035A63A5-06BA-46AE-98FA-402857031C20}" type="presParOf" srcId="{99644BC9-7294-45C3-A258-B9A9E395CDDD}" destId="{4FE10C1C-B2E3-4698-B137-6055879CB6F9}" srcOrd="1" destOrd="0" presId="urn:microsoft.com/office/officeart/2016/7/layout/RepeatingBendingProcessNew"/>
    <dgm:cxn modelId="{2DF0D879-019B-4336-8EDF-1AE3DFDA40EE}" type="presParOf" srcId="{4FE10C1C-B2E3-4698-B137-6055879CB6F9}" destId="{4FF9C36D-61C1-4D91-B4B2-5AE755600B38}" srcOrd="0" destOrd="0" presId="urn:microsoft.com/office/officeart/2016/7/layout/RepeatingBendingProcessNew"/>
    <dgm:cxn modelId="{1D0A22BD-B220-4A7D-AD78-E7115FC3A329}" type="presParOf" srcId="{99644BC9-7294-45C3-A258-B9A9E395CDDD}" destId="{22311379-AE32-480B-AE50-B245F59BF2AE}" srcOrd="2" destOrd="0" presId="urn:microsoft.com/office/officeart/2016/7/layout/RepeatingBendingProcessNew"/>
    <dgm:cxn modelId="{EC2926DF-ADE8-4B2D-A100-41EC57D1FCF1}" type="presParOf" srcId="{99644BC9-7294-45C3-A258-B9A9E395CDDD}" destId="{2CC33F91-FEC9-4848-BFD9-1631E16DDD73}" srcOrd="3" destOrd="0" presId="urn:microsoft.com/office/officeart/2016/7/layout/RepeatingBendingProcessNew"/>
    <dgm:cxn modelId="{6D31D6FD-36E0-46E5-B13A-A8096CCFB04C}" type="presParOf" srcId="{2CC33F91-FEC9-4848-BFD9-1631E16DDD73}" destId="{B36E47E1-8A64-455B-B73E-782235FDB802}" srcOrd="0" destOrd="0" presId="urn:microsoft.com/office/officeart/2016/7/layout/RepeatingBendingProcessNew"/>
    <dgm:cxn modelId="{CE0C0C39-D714-476E-852D-8164D5F7452B}" type="presParOf" srcId="{99644BC9-7294-45C3-A258-B9A9E395CDDD}" destId="{E7AA221B-CE33-4EC2-93F6-7A8B6A5A5DAD}" srcOrd="4" destOrd="0" presId="urn:microsoft.com/office/officeart/2016/7/layout/RepeatingBendingProcessNew"/>
    <dgm:cxn modelId="{BD479C12-018F-4F29-AD10-DACCC3036179}" type="presParOf" srcId="{99644BC9-7294-45C3-A258-B9A9E395CDDD}" destId="{5A56E5EE-8BE9-4E3E-A853-46FFF5D9A2EC}" srcOrd="5" destOrd="0" presId="urn:microsoft.com/office/officeart/2016/7/layout/RepeatingBendingProcessNew"/>
    <dgm:cxn modelId="{902826F1-8089-4FB0-B11C-3924FBCF0DE7}" type="presParOf" srcId="{5A56E5EE-8BE9-4E3E-A853-46FFF5D9A2EC}" destId="{9AEBE9B0-E90A-47AA-A1A0-816C47D8DC8A}" srcOrd="0" destOrd="0" presId="urn:microsoft.com/office/officeart/2016/7/layout/RepeatingBendingProcessNew"/>
    <dgm:cxn modelId="{7CF1E840-A797-440F-87CE-956FB2F4C4D9}" type="presParOf" srcId="{99644BC9-7294-45C3-A258-B9A9E395CDDD}" destId="{BB57A263-E09C-42A4-970B-256A8F3DE224}" srcOrd="6" destOrd="0" presId="urn:microsoft.com/office/officeart/2016/7/layout/RepeatingBendingProcessNew"/>
    <dgm:cxn modelId="{033E0529-E841-453D-BE96-944545D80666}" type="presParOf" srcId="{99644BC9-7294-45C3-A258-B9A9E395CDDD}" destId="{265710AE-E815-402F-97B6-385BED7AD2D5}" srcOrd="7" destOrd="0" presId="urn:microsoft.com/office/officeart/2016/7/layout/RepeatingBendingProcessNew"/>
    <dgm:cxn modelId="{97BF389C-4982-4C08-A7A1-046E3A5CE7BB}" type="presParOf" srcId="{265710AE-E815-402F-97B6-385BED7AD2D5}" destId="{98138AD1-2EF8-4BB1-9041-1DDC96027117}" srcOrd="0" destOrd="0" presId="urn:microsoft.com/office/officeart/2016/7/layout/RepeatingBendingProcessNew"/>
    <dgm:cxn modelId="{94BB1FC8-C981-417B-875B-97AE468A4318}" type="presParOf" srcId="{99644BC9-7294-45C3-A258-B9A9E395CDDD}" destId="{8CA859E7-C5C2-40FA-BDC0-824A9C93E57A}" srcOrd="8" destOrd="0" presId="urn:microsoft.com/office/officeart/2016/7/layout/RepeatingBendingProcessNew"/>
    <dgm:cxn modelId="{C91C6CE7-F5B9-4B85-B161-E60476956D23}" type="presParOf" srcId="{99644BC9-7294-45C3-A258-B9A9E395CDDD}" destId="{947F969A-2531-48E6-86F1-D3683A95513F}" srcOrd="9" destOrd="0" presId="urn:microsoft.com/office/officeart/2016/7/layout/RepeatingBendingProcessNew"/>
    <dgm:cxn modelId="{9F8BBFC5-2C62-45BC-BE62-ABE05EBB1FC8}" type="presParOf" srcId="{947F969A-2531-48E6-86F1-D3683A95513F}" destId="{73F22353-F67E-4898-81BA-2F56CC4DDAFE}" srcOrd="0" destOrd="0" presId="urn:microsoft.com/office/officeart/2016/7/layout/RepeatingBendingProcessNew"/>
    <dgm:cxn modelId="{C9E60FB0-D83C-4816-B07A-4AE72AD7887B}" type="presParOf" srcId="{99644BC9-7294-45C3-A258-B9A9E395CDDD}" destId="{440960EF-6FC7-43A4-8455-0FA7DD4DC955}" srcOrd="10" destOrd="0" presId="urn:microsoft.com/office/officeart/2016/7/layout/RepeatingBendingProcessNew"/>
    <dgm:cxn modelId="{6A7D596A-11FC-46FB-81EB-285D516E9F71}" type="presParOf" srcId="{99644BC9-7294-45C3-A258-B9A9E395CDDD}" destId="{E6622E40-89EE-4DD5-AC16-CE9EE1DF9411}" srcOrd="11" destOrd="0" presId="urn:microsoft.com/office/officeart/2016/7/layout/RepeatingBendingProcessNew"/>
    <dgm:cxn modelId="{E5E44FB8-F5C3-4231-8996-76A6EEBA50FE}" type="presParOf" srcId="{E6622E40-89EE-4DD5-AC16-CE9EE1DF9411}" destId="{C30D8178-8E63-403D-AD92-AF35D24307D5}" srcOrd="0" destOrd="0" presId="urn:microsoft.com/office/officeart/2016/7/layout/RepeatingBendingProcessNew"/>
    <dgm:cxn modelId="{433D40E0-8484-4EB1-884B-A493633B293B}" type="presParOf" srcId="{99644BC9-7294-45C3-A258-B9A9E395CDDD}" destId="{2B1DCF9B-937D-4BED-8361-11E775A0CB61}" srcOrd="12" destOrd="0" presId="urn:microsoft.com/office/officeart/2016/7/layout/RepeatingBendingProcessNew"/>
    <dgm:cxn modelId="{C1F90C8D-B081-45CF-90FE-E876C4C85140}" type="presParOf" srcId="{99644BC9-7294-45C3-A258-B9A9E395CDDD}" destId="{355D5111-3519-4ABB-9F71-A5BE1599602B}" srcOrd="13" destOrd="0" presId="urn:microsoft.com/office/officeart/2016/7/layout/RepeatingBendingProcessNew"/>
    <dgm:cxn modelId="{95EE58C5-9C0A-46DA-85CE-B3BE22D5800F}" type="presParOf" srcId="{355D5111-3519-4ABB-9F71-A5BE1599602B}" destId="{1F2FB202-7444-4654-A322-7ACDBE828E00}" srcOrd="0" destOrd="0" presId="urn:microsoft.com/office/officeart/2016/7/layout/RepeatingBendingProcessNew"/>
    <dgm:cxn modelId="{741E8C39-0E51-4073-A939-F5D8EA903E22}" type="presParOf" srcId="{99644BC9-7294-45C3-A258-B9A9E395CDDD}" destId="{F694FCB9-822B-433B-AD11-73B7D89A6CA6}" srcOrd="14" destOrd="0" presId="urn:microsoft.com/office/officeart/2016/7/layout/RepeatingBendingProcessNew"/>
    <dgm:cxn modelId="{9F744B9D-FB11-425F-812E-23DBF8041614}" type="presParOf" srcId="{99644BC9-7294-45C3-A258-B9A9E395CDDD}" destId="{BD6D7481-737F-4F0B-BDBA-028BD23351F4}" srcOrd="15" destOrd="0" presId="urn:microsoft.com/office/officeart/2016/7/layout/RepeatingBendingProcessNew"/>
    <dgm:cxn modelId="{34CCD82C-FD8B-48CA-B5E5-636EB2148FF3}" type="presParOf" srcId="{BD6D7481-737F-4F0B-BDBA-028BD23351F4}" destId="{8164E760-06C8-4F07-9564-E51D70368AAF}" srcOrd="0" destOrd="0" presId="urn:microsoft.com/office/officeart/2016/7/layout/RepeatingBendingProcessNew"/>
    <dgm:cxn modelId="{ABB064B0-C1C3-46A2-8968-ABB0EE0414AF}" type="presParOf" srcId="{99644BC9-7294-45C3-A258-B9A9E395CDDD}" destId="{C82475D9-90E8-4746-A8F9-FD6E4399A56A}" srcOrd="16" destOrd="0" presId="urn:microsoft.com/office/officeart/2016/7/layout/RepeatingBendingProcessNew"/>
    <dgm:cxn modelId="{3D37CAD6-C442-4F3F-8F6E-36D6B28E5392}" type="presParOf" srcId="{99644BC9-7294-45C3-A258-B9A9E395CDDD}" destId="{FA7AE431-E629-4708-8DE7-6B0D265489A9}" srcOrd="17" destOrd="0" presId="urn:microsoft.com/office/officeart/2016/7/layout/RepeatingBendingProcessNew"/>
    <dgm:cxn modelId="{64F6EDC1-3D94-4A67-9BF5-83ED47708AC6}" type="presParOf" srcId="{FA7AE431-E629-4708-8DE7-6B0D265489A9}" destId="{09C03B89-682B-4B1F-BC0F-21BB185B3A25}" srcOrd="0" destOrd="0" presId="urn:microsoft.com/office/officeart/2016/7/layout/RepeatingBendingProcessNew"/>
    <dgm:cxn modelId="{DEDD4CAD-EE7E-47C0-A23B-4CAD4A7E4EE1}" type="presParOf" srcId="{99644BC9-7294-45C3-A258-B9A9E395CDDD}" destId="{1F349DD0-B4CF-480E-A652-3EC4A7E9033A}" srcOrd="18" destOrd="0" presId="urn:microsoft.com/office/officeart/2016/7/layout/RepeatingBendingProcessNew"/>
    <dgm:cxn modelId="{06C176EC-8143-45B9-8B91-C24F1C8A10E4}" type="presParOf" srcId="{99644BC9-7294-45C3-A258-B9A9E395CDDD}" destId="{2A80C25E-C444-4777-9172-4394FCC5590D}" srcOrd="19" destOrd="0" presId="urn:microsoft.com/office/officeart/2016/7/layout/RepeatingBendingProcessNew"/>
    <dgm:cxn modelId="{6BB69EA5-A770-4B2D-ACDB-AE871AD727C9}" type="presParOf" srcId="{2A80C25E-C444-4777-9172-4394FCC5590D}" destId="{5B1E6D30-5856-462E-A3D2-095A9F29784D}" srcOrd="0" destOrd="0" presId="urn:microsoft.com/office/officeart/2016/7/layout/RepeatingBendingProcessNew"/>
    <dgm:cxn modelId="{459ACD91-A7CA-4E33-96FD-061397F4D6F5}" type="presParOf" srcId="{99644BC9-7294-45C3-A258-B9A9E395CDDD}" destId="{C8365DD5-C3A2-4144-A4D7-36B09B2DC99C}" srcOrd="20" destOrd="0" presId="urn:microsoft.com/office/officeart/2016/7/layout/RepeatingBendingProcessNew"/>
    <dgm:cxn modelId="{5C55FB43-A267-4888-98F6-2DF2169E7C94}" type="presParOf" srcId="{99644BC9-7294-45C3-A258-B9A9E395CDDD}" destId="{45D86DB8-CC54-46A3-8F1C-2435A82BC5F0}" srcOrd="21" destOrd="0" presId="urn:microsoft.com/office/officeart/2016/7/layout/RepeatingBendingProcessNew"/>
    <dgm:cxn modelId="{A6256628-6173-4309-92F7-3102A350F49D}" type="presParOf" srcId="{45D86DB8-CC54-46A3-8F1C-2435A82BC5F0}" destId="{BF38233A-E556-45DD-AEEE-1F957F9335C2}" srcOrd="0" destOrd="0" presId="urn:microsoft.com/office/officeart/2016/7/layout/RepeatingBendingProcessNew"/>
    <dgm:cxn modelId="{C32B6610-6A45-4E3C-A434-0F03665DC0F4}" type="presParOf" srcId="{99644BC9-7294-45C3-A258-B9A9E395CDDD}" destId="{CA391E30-47E4-417B-A7D2-F0EF795D4B5A}" srcOrd="22" destOrd="0" presId="urn:microsoft.com/office/officeart/2016/7/layout/RepeatingBendingProcessNew"/>
    <dgm:cxn modelId="{C3A0393B-5589-4805-8945-7A795616310D}" type="presParOf" srcId="{99644BC9-7294-45C3-A258-B9A9E395CDDD}" destId="{F57FD91F-36B8-460C-87E2-091506ABE701}" srcOrd="23" destOrd="0" presId="urn:microsoft.com/office/officeart/2016/7/layout/RepeatingBendingProcessNew"/>
    <dgm:cxn modelId="{1A5A4627-6BEE-4179-9E4A-F553BDDC5294}" type="presParOf" srcId="{F57FD91F-36B8-460C-87E2-091506ABE701}" destId="{EC1DEB39-F7EA-48B3-A5DF-7AEB5880B5A5}" srcOrd="0" destOrd="0" presId="urn:microsoft.com/office/officeart/2016/7/layout/RepeatingBendingProcessNew"/>
    <dgm:cxn modelId="{717CB366-B8ED-4346-B869-CB463EDEA65B}" type="presParOf" srcId="{99644BC9-7294-45C3-A258-B9A9E395CDDD}" destId="{8D8FFED4-000D-4C5F-B2CA-599E501A0F00}" srcOrd="24" destOrd="0" presId="urn:microsoft.com/office/officeart/2016/7/layout/RepeatingBendingProcessNew"/>
    <dgm:cxn modelId="{4B0C715F-8B5C-4C96-BBBB-1E67F9ECBB93}" type="presParOf" srcId="{99644BC9-7294-45C3-A258-B9A9E395CDDD}" destId="{0F2F699F-5720-432B-A839-897AF68FBBA6}" srcOrd="25" destOrd="0" presId="urn:microsoft.com/office/officeart/2016/7/layout/RepeatingBendingProcessNew"/>
    <dgm:cxn modelId="{FD3AEC99-8836-4CB2-8F47-666E2A6A75DF}" type="presParOf" srcId="{0F2F699F-5720-432B-A839-897AF68FBBA6}" destId="{644A6F3F-9C05-4504-876B-D2E04E34B3EB}" srcOrd="0" destOrd="0" presId="urn:microsoft.com/office/officeart/2016/7/layout/RepeatingBendingProcessNew"/>
    <dgm:cxn modelId="{8B7A149C-6D68-4EDD-BD0B-E3A8D76B3BDC}" type="presParOf" srcId="{99644BC9-7294-45C3-A258-B9A9E395CDDD}" destId="{6936BD9F-1D3A-4295-81DD-42444A6B5DC8}" srcOrd="26" destOrd="0" presId="urn:microsoft.com/office/officeart/2016/7/layout/RepeatingBendingProcessNew"/>
    <dgm:cxn modelId="{CE39B99E-AB3F-4598-82D3-C735EC53B228}" type="presParOf" srcId="{99644BC9-7294-45C3-A258-B9A9E395CDDD}" destId="{14506DEA-0AC8-45C3-B852-DFDD86D929EA}" srcOrd="27" destOrd="0" presId="urn:microsoft.com/office/officeart/2016/7/layout/RepeatingBendingProcessNew"/>
    <dgm:cxn modelId="{B3924AB3-819C-40C4-82D3-EF3F1361F1EA}" type="presParOf" srcId="{14506DEA-0AC8-45C3-B852-DFDD86D929EA}" destId="{83B98ABC-D6AB-4407-88D9-2FCC60EE4227}" srcOrd="0" destOrd="0" presId="urn:microsoft.com/office/officeart/2016/7/layout/RepeatingBendingProcessNew"/>
    <dgm:cxn modelId="{BB12E76B-1D70-4D2C-9BF0-E14531CB2B18}" type="presParOf" srcId="{99644BC9-7294-45C3-A258-B9A9E395CDDD}" destId="{54121E5C-0AB2-44F2-B9C0-87BE571C3F62}" srcOrd="28" destOrd="0" presId="urn:microsoft.com/office/officeart/2016/7/layout/RepeatingBendingProcessNew"/>
    <dgm:cxn modelId="{CD361F7B-000F-4F1C-BAEB-BC3B285CC778}" type="presParOf" srcId="{99644BC9-7294-45C3-A258-B9A9E395CDDD}" destId="{94B98A94-694A-41BC-B280-4A7B976CE5C2}" srcOrd="29" destOrd="0" presId="urn:microsoft.com/office/officeart/2016/7/layout/RepeatingBendingProcessNew"/>
    <dgm:cxn modelId="{522BD542-73F1-4286-A93B-E5FC5B89A4ED}" type="presParOf" srcId="{94B98A94-694A-41BC-B280-4A7B976CE5C2}" destId="{364F1AC1-958D-416D-BA3E-308C4F7A297F}" srcOrd="0" destOrd="0" presId="urn:microsoft.com/office/officeart/2016/7/layout/RepeatingBendingProcessNew"/>
    <dgm:cxn modelId="{8B618CC9-5E88-48E3-98E6-2EC696064328}" type="presParOf" srcId="{99644BC9-7294-45C3-A258-B9A9E395CDDD}" destId="{1BE702CE-B3A7-4392-B968-98A2E241E8BF}" srcOrd="30" destOrd="0" presId="urn:microsoft.com/office/officeart/2016/7/layout/RepeatingBendingProcessNew"/>
    <dgm:cxn modelId="{E609E60B-2947-431F-B43A-8E60B2CA2754}" type="presParOf" srcId="{99644BC9-7294-45C3-A258-B9A9E395CDDD}" destId="{F8DB5D32-E4F9-468C-B56E-C743EE3A5897}" srcOrd="31" destOrd="0" presId="urn:microsoft.com/office/officeart/2016/7/layout/RepeatingBendingProcessNew"/>
    <dgm:cxn modelId="{6964FE3C-2E4D-45CF-ABEB-0DCA97015E71}" type="presParOf" srcId="{F8DB5D32-E4F9-468C-B56E-C743EE3A5897}" destId="{8B911669-3E40-4BEF-9961-6386210DF1EE}" srcOrd="0" destOrd="0" presId="urn:microsoft.com/office/officeart/2016/7/layout/RepeatingBendingProcessNew"/>
    <dgm:cxn modelId="{340EC75C-254F-4EFD-8DB8-4828EE15BD4C}" type="presParOf" srcId="{99644BC9-7294-45C3-A258-B9A9E395CDDD}" destId="{AB8BBBBA-5984-4452-85FE-2EB7A8B310A0}" srcOrd="32" destOrd="0" presId="urn:microsoft.com/office/officeart/2016/7/layout/RepeatingBendingProcessNew"/>
    <dgm:cxn modelId="{7F07F855-6E72-4858-A647-E881DDCD7361}" type="presParOf" srcId="{99644BC9-7294-45C3-A258-B9A9E395CDDD}" destId="{431D73B2-7F67-4A3F-90C0-EE21523007A6}" srcOrd="33" destOrd="0" presId="urn:microsoft.com/office/officeart/2016/7/layout/RepeatingBendingProcessNew"/>
    <dgm:cxn modelId="{25A33345-C523-44E5-BDCB-A6E4474E0EF9}" type="presParOf" srcId="{431D73B2-7F67-4A3F-90C0-EE21523007A6}" destId="{CBA62A7B-06E7-4B2C-9CA6-C4CF13665101}" srcOrd="0" destOrd="0" presId="urn:microsoft.com/office/officeart/2016/7/layout/RepeatingBendingProcessNew"/>
    <dgm:cxn modelId="{BBB433D0-BFF2-4712-BE5F-A1372E218E72}" type="presParOf" srcId="{99644BC9-7294-45C3-A258-B9A9E395CDDD}" destId="{FAA5A90E-F7A9-4422-A8C7-8E70D9B3A872}" srcOrd="34" destOrd="0" presId="urn:microsoft.com/office/officeart/2016/7/layout/RepeatingBendingProcessNew"/>
    <dgm:cxn modelId="{000135B2-2963-437F-8CA0-5CBF48F3F726}" type="presParOf" srcId="{99644BC9-7294-45C3-A258-B9A9E395CDDD}" destId="{9321DE52-CFB8-4ABF-B98A-BA484E593519}" srcOrd="35" destOrd="0" presId="urn:microsoft.com/office/officeart/2016/7/layout/RepeatingBendingProcessNew"/>
    <dgm:cxn modelId="{FD22C6E3-F1B7-43C2-B204-F94FE60A991A}" type="presParOf" srcId="{9321DE52-CFB8-4ABF-B98A-BA484E593519}" destId="{BA1ED771-00E4-4EDE-9560-751F972F48A2}" srcOrd="0" destOrd="0" presId="urn:microsoft.com/office/officeart/2016/7/layout/RepeatingBendingProcessNew"/>
    <dgm:cxn modelId="{B14E6857-DF52-464D-AF20-80759BD43124}" type="presParOf" srcId="{99644BC9-7294-45C3-A258-B9A9E395CDDD}" destId="{D857FFE8-272D-461F-8E86-7FB012230D12}" srcOrd="36" destOrd="0" presId="urn:microsoft.com/office/officeart/2016/7/layout/RepeatingBendingProcessNew"/>
    <dgm:cxn modelId="{2ACA6F40-DC5F-48D3-974F-A567FAE44533}" type="presParOf" srcId="{99644BC9-7294-45C3-A258-B9A9E395CDDD}" destId="{B60DB1E2-E7BF-45A8-8A47-6680FEEF9D11}" srcOrd="37" destOrd="0" presId="urn:microsoft.com/office/officeart/2016/7/layout/RepeatingBendingProcessNew"/>
    <dgm:cxn modelId="{7E1CE50A-2348-42EB-AB72-4D7EFC2ABA14}" type="presParOf" srcId="{B60DB1E2-E7BF-45A8-8A47-6680FEEF9D11}" destId="{30819868-2AC7-4E1F-9ED3-99138C315C2A}" srcOrd="0" destOrd="0" presId="urn:microsoft.com/office/officeart/2016/7/layout/RepeatingBendingProcessNew"/>
    <dgm:cxn modelId="{EEEF11D7-F15F-482C-B163-2E4B4526D7CF}" type="presParOf" srcId="{99644BC9-7294-45C3-A258-B9A9E395CDDD}" destId="{A7DD3B53-0DB0-405A-BE20-C3DE79F9F6D7}" srcOrd="38" destOrd="0" presId="urn:microsoft.com/office/officeart/2016/7/layout/RepeatingBendingProcessNew"/>
    <dgm:cxn modelId="{1E9824BA-7639-4431-91CE-929484AC8788}" type="presParOf" srcId="{99644BC9-7294-45C3-A258-B9A9E395CDDD}" destId="{08745BA8-813E-4701-BB94-3184DC20055A}" srcOrd="39" destOrd="0" presId="urn:microsoft.com/office/officeart/2016/7/layout/RepeatingBendingProcessNew"/>
    <dgm:cxn modelId="{7686A602-0BCD-44C1-AF70-AE8988CD0294}" type="presParOf" srcId="{08745BA8-813E-4701-BB94-3184DC20055A}" destId="{3B4425B8-E8EE-4C18-8672-052A2FEA8F9A}" srcOrd="0" destOrd="0" presId="urn:microsoft.com/office/officeart/2016/7/layout/RepeatingBendingProcessNew"/>
    <dgm:cxn modelId="{62FA586E-6F3F-4E00-A1C9-BCAFC809FB6F}" type="presParOf" srcId="{99644BC9-7294-45C3-A258-B9A9E395CDDD}" destId="{95EC01A6-4726-4FC0-95A4-1292F3D77EE9}" srcOrd="4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B4A8EF-2B67-430B-9B58-D0FABB6D099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1FE2512-38B4-4717-8A6C-9423D9A755FD}">
      <dgm:prSet/>
      <dgm:spPr/>
      <dgm:t>
        <a:bodyPr/>
        <a:lstStyle/>
        <a:p>
          <a:pPr>
            <a:lnSpc>
              <a:spcPct val="100000"/>
            </a:lnSpc>
            <a:defRPr cap="all"/>
          </a:pPr>
          <a:r>
            <a:rPr lang="en-US"/>
            <a:t>Define</a:t>
          </a:r>
        </a:p>
        <a:p>
          <a:pPr>
            <a:lnSpc>
              <a:spcPct val="100000"/>
            </a:lnSpc>
            <a:defRPr cap="all"/>
          </a:pPr>
          <a:r>
            <a:rPr lang="en-US"/>
            <a:t> Use DDL commands to set up the database structure</a:t>
          </a:r>
        </a:p>
      </dgm:t>
    </dgm:pt>
    <dgm:pt modelId="{6D5CA6DA-876E-47CA-8203-DF01E7895D38}" type="parTrans" cxnId="{A3605CE8-26BB-46A2-8AEF-EFD4D46264BA}">
      <dgm:prSet/>
      <dgm:spPr/>
      <dgm:t>
        <a:bodyPr/>
        <a:lstStyle/>
        <a:p>
          <a:endParaRPr lang="en-US"/>
        </a:p>
      </dgm:t>
    </dgm:pt>
    <dgm:pt modelId="{8A7FE51C-3E32-45D5-B5C5-0B2139860CBB}" type="sibTrans" cxnId="{A3605CE8-26BB-46A2-8AEF-EFD4D46264BA}">
      <dgm:prSet/>
      <dgm:spPr/>
      <dgm:t>
        <a:bodyPr/>
        <a:lstStyle/>
        <a:p>
          <a:endParaRPr lang="en-US"/>
        </a:p>
      </dgm:t>
    </dgm:pt>
    <dgm:pt modelId="{71687718-61A9-4D1C-B3D1-A5D71DA66363}">
      <dgm:prSet/>
      <dgm:spPr/>
      <dgm:t>
        <a:bodyPr/>
        <a:lstStyle/>
        <a:p>
          <a:pPr>
            <a:lnSpc>
              <a:spcPct val="100000"/>
            </a:lnSpc>
            <a:defRPr cap="all"/>
          </a:pPr>
          <a:r>
            <a:rPr lang="en-US" b="1"/>
            <a:t>Manage </a:t>
          </a:r>
        </a:p>
        <a:p>
          <a:pPr>
            <a:lnSpc>
              <a:spcPct val="100000"/>
            </a:lnSpc>
            <a:defRPr cap="all"/>
          </a:pPr>
          <a:r>
            <a:rPr lang="en-US"/>
            <a:t>Utilize DML commands to insert, update, and delete data.</a:t>
          </a:r>
        </a:p>
      </dgm:t>
    </dgm:pt>
    <dgm:pt modelId="{03B163B9-A3CF-47EA-A1BC-9D6A2A0107D9}" type="parTrans" cxnId="{869F7068-3498-4418-93CF-B35F239B33BD}">
      <dgm:prSet/>
      <dgm:spPr/>
      <dgm:t>
        <a:bodyPr/>
        <a:lstStyle/>
        <a:p>
          <a:endParaRPr lang="en-US"/>
        </a:p>
      </dgm:t>
    </dgm:pt>
    <dgm:pt modelId="{D24EA161-3DBE-4F0B-933A-4471484B4914}" type="sibTrans" cxnId="{869F7068-3498-4418-93CF-B35F239B33BD}">
      <dgm:prSet/>
      <dgm:spPr/>
      <dgm:t>
        <a:bodyPr/>
        <a:lstStyle/>
        <a:p>
          <a:endParaRPr lang="en-US"/>
        </a:p>
      </dgm:t>
    </dgm:pt>
    <dgm:pt modelId="{6B54DF08-11A3-431F-BA8A-D36C6166B0B4}">
      <dgm:prSet/>
      <dgm:spPr/>
      <dgm:t>
        <a:bodyPr/>
        <a:lstStyle/>
        <a:p>
          <a:pPr>
            <a:lnSpc>
              <a:spcPct val="100000"/>
            </a:lnSpc>
            <a:defRPr cap="all"/>
          </a:pPr>
          <a:r>
            <a:rPr lang="en-US" b="1"/>
            <a:t>Control</a:t>
          </a:r>
          <a:endParaRPr lang="en-US"/>
        </a:p>
      </dgm:t>
    </dgm:pt>
    <dgm:pt modelId="{93514AB0-D7E9-4C22-A0E5-60376982380E}" type="parTrans" cxnId="{D1C50DD8-56E6-4652-91F6-4CB8802AE942}">
      <dgm:prSet/>
      <dgm:spPr/>
      <dgm:t>
        <a:bodyPr/>
        <a:lstStyle/>
        <a:p>
          <a:endParaRPr lang="en-US"/>
        </a:p>
      </dgm:t>
    </dgm:pt>
    <dgm:pt modelId="{DCFFF42B-5080-49F5-9F00-330654555BBB}" type="sibTrans" cxnId="{D1C50DD8-56E6-4652-91F6-4CB8802AE942}">
      <dgm:prSet/>
      <dgm:spPr/>
      <dgm:t>
        <a:bodyPr/>
        <a:lstStyle/>
        <a:p>
          <a:endParaRPr lang="en-US"/>
        </a:p>
      </dgm:t>
    </dgm:pt>
    <dgm:pt modelId="{39B249F3-8136-423F-BF68-126B33ABE96D}">
      <dgm:prSet/>
      <dgm:spPr/>
      <dgm:t>
        <a:bodyPr/>
        <a:lstStyle/>
        <a:p>
          <a:pPr>
            <a:lnSpc>
              <a:spcPct val="100000"/>
            </a:lnSpc>
            <a:defRPr cap="all"/>
          </a:pPr>
          <a:r>
            <a:rPr lang="en-US"/>
            <a:t>Apply DCL and TCL commands to secure and manage transactions.</a:t>
          </a:r>
        </a:p>
      </dgm:t>
    </dgm:pt>
    <dgm:pt modelId="{79438E8A-2C93-4C2E-9686-EEEACF025EB8}" type="parTrans" cxnId="{A539B295-A524-4C49-B9D9-ABA7DB265DA1}">
      <dgm:prSet/>
      <dgm:spPr/>
      <dgm:t>
        <a:bodyPr/>
        <a:lstStyle/>
        <a:p>
          <a:endParaRPr lang="en-US"/>
        </a:p>
      </dgm:t>
    </dgm:pt>
    <dgm:pt modelId="{D6997D23-4527-476B-B043-41B36CAB01AC}" type="sibTrans" cxnId="{A539B295-A524-4C49-B9D9-ABA7DB265DA1}">
      <dgm:prSet/>
      <dgm:spPr/>
      <dgm:t>
        <a:bodyPr/>
        <a:lstStyle/>
        <a:p>
          <a:endParaRPr lang="en-US"/>
        </a:p>
      </dgm:t>
    </dgm:pt>
    <dgm:pt modelId="{89176519-F644-46F5-883F-DA56C9AC0C1F}">
      <dgm:prSet/>
      <dgm:spPr/>
      <dgm:t>
        <a:bodyPr/>
        <a:lstStyle/>
        <a:p>
          <a:pPr>
            <a:lnSpc>
              <a:spcPct val="100000"/>
            </a:lnSpc>
            <a:defRPr cap="all"/>
          </a:pPr>
          <a:r>
            <a:rPr lang="en-US" dirty="0"/>
            <a:t>Query</a:t>
          </a:r>
        </a:p>
      </dgm:t>
    </dgm:pt>
    <dgm:pt modelId="{0FAD3F10-668C-4364-A967-85F1FA6AD541}" type="parTrans" cxnId="{8A8A71D3-82A1-45C6-9CAF-BC9788634D93}">
      <dgm:prSet/>
      <dgm:spPr/>
      <dgm:t>
        <a:bodyPr/>
        <a:lstStyle/>
        <a:p>
          <a:endParaRPr lang="en-US"/>
        </a:p>
      </dgm:t>
    </dgm:pt>
    <dgm:pt modelId="{3B522BC2-7AD0-4D7B-A997-4D9564DECF4F}" type="sibTrans" cxnId="{8A8A71D3-82A1-45C6-9CAF-BC9788634D93}">
      <dgm:prSet/>
      <dgm:spPr/>
      <dgm:t>
        <a:bodyPr/>
        <a:lstStyle/>
        <a:p>
          <a:endParaRPr lang="en-US"/>
        </a:p>
      </dgm:t>
    </dgm:pt>
    <dgm:pt modelId="{F79E006D-5288-4912-87A8-220A068E271F}">
      <dgm:prSet/>
      <dgm:spPr/>
      <dgm:t>
        <a:bodyPr/>
        <a:lstStyle/>
        <a:p>
          <a:pPr>
            <a:lnSpc>
              <a:spcPct val="100000"/>
            </a:lnSpc>
            <a:defRPr cap="all"/>
          </a:pPr>
          <a:r>
            <a:rPr lang="en-US"/>
            <a:t>Leverage DQL commands to retrieve the information you need.</a:t>
          </a:r>
        </a:p>
      </dgm:t>
    </dgm:pt>
    <dgm:pt modelId="{CF5110CF-55CF-40E4-9D25-6AC361887BAC}" type="parTrans" cxnId="{C787320B-4DB3-456F-BB95-C0919FC07D2C}">
      <dgm:prSet/>
      <dgm:spPr/>
      <dgm:t>
        <a:bodyPr/>
        <a:lstStyle/>
        <a:p>
          <a:endParaRPr lang="en-US"/>
        </a:p>
      </dgm:t>
    </dgm:pt>
    <dgm:pt modelId="{3C7807E6-80B8-4DCC-BFFF-89D33F7B0483}" type="sibTrans" cxnId="{C787320B-4DB3-456F-BB95-C0919FC07D2C}">
      <dgm:prSet/>
      <dgm:spPr/>
      <dgm:t>
        <a:bodyPr/>
        <a:lstStyle/>
        <a:p>
          <a:endParaRPr lang="en-US"/>
        </a:p>
      </dgm:t>
    </dgm:pt>
    <dgm:pt modelId="{E987B967-4E29-4DCF-836D-E0C4F5B8911C}" type="pres">
      <dgm:prSet presAssocID="{FBB4A8EF-2B67-430B-9B58-D0FABB6D0994}" presName="root" presStyleCnt="0">
        <dgm:presLayoutVars>
          <dgm:dir/>
          <dgm:resizeHandles val="exact"/>
        </dgm:presLayoutVars>
      </dgm:prSet>
      <dgm:spPr/>
    </dgm:pt>
    <dgm:pt modelId="{399C14A9-2F69-474F-ABFF-A8B16116C0F1}" type="pres">
      <dgm:prSet presAssocID="{31FE2512-38B4-4717-8A6C-9423D9A755FD}" presName="compNode" presStyleCnt="0"/>
      <dgm:spPr/>
    </dgm:pt>
    <dgm:pt modelId="{9A0A37BC-F903-40BD-B870-4E75ECCAE96A}" type="pres">
      <dgm:prSet presAssocID="{31FE2512-38B4-4717-8A6C-9423D9A755FD}" presName="iconBgRect" presStyleLbl="bgShp" presStyleIdx="0" presStyleCnt="6"/>
      <dgm:spPr>
        <a:prstGeom prst="round2DiagRect">
          <a:avLst>
            <a:gd name="adj1" fmla="val 29727"/>
            <a:gd name="adj2" fmla="val 0"/>
          </a:avLst>
        </a:prstGeom>
      </dgm:spPr>
    </dgm:pt>
    <dgm:pt modelId="{220065B4-BA66-4792-A76B-87E02D4BCC50}" type="pres">
      <dgm:prSet presAssocID="{31FE2512-38B4-4717-8A6C-9423D9A755F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B7DEA4AA-6515-4C37-91A6-8F3F6D632EE3}" type="pres">
      <dgm:prSet presAssocID="{31FE2512-38B4-4717-8A6C-9423D9A755FD}" presName="spaceRect" presStyleCnt="0"/>
      <dgm:spPr/>
    </dgm:pt>
    <dgm:pt modelId="{15DD53D1-E42F-456E-997F-1075DE488786}" type="pres">
      <dgm:prSet presAssocID="{31FE2512-38B4-4717-8A6C-9423D9A755FD}" presName="textRect" presStyleLbl="revTx" presStyleIdx="0" presStyleCnt="6">
        <dgm:presLayoutVars>
          <dgm:chMax val="1"/>
          <dgm:chPref val="1"/>
        </dgm:presLayoutVars>
      </dgm:prSet>
      <dgm:spPr/>
    </dgm:pt>
    <dgm:pt modelId="{E1B18165-2831-4DC5-922C-02C47DE2E549}" type="pres">
      <dgm:prSet presAssocID="{8A7FE51C-3E32-45D5-B5C5-0B2139860CBB}" presName="sibTrans" presStyleCnt="0"/>
      <dgm:spPr/>
    </dgm:pt>
    <dgm:pt modelId="{964576A4-5973-42EF-8729-5D38738FCC3A}" type="pres">
      <dgm:prSet presAssocID="{71687718-61A9-4D1C-B3D1-A5D71DA66363}" presName="compNode" presStyleCnt="0"/>
      <dgm:spPr/>
    </dgm:pt>
    <dgm:pt modelId="{BE8EE6D6-857A-4B89-8430-7716443A0C92}" type="pres">
      <dgm:prSet presAssocID="{71687718-61A9-4D1C-B3D1-A5D71DA66363}" presName="iconBgRect" presStyleLbl="bgShp" presStyleIdx="1" presStyleCnt="6"/>
      <dgm:spPr>
        <a:prstGeom prst="round2DiagRect">
          <a:avLst>
            <a:gd name="adj1" fmla="val 29727"/>
            <a:gd name="adj2" fmla="val 0"/>
          </a:avLst>
        </a:prstGeom>
      </dgm:spPr>
    </dgm:pt>
    <dgm:pt modelId="{EA75AA58-C650-4453-A32C-60663954466C}" type="pres">
      <dgm:prSet presAssocID="{71687718-61A9-4D1C-B3D1-A5D71DA6636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71E4C08-80E8-4DD4-A8E3-02E9017EFFB0}" type="pres">
      <dgm:prSet presAssocID="{71687718-61A9-4D1C-B3D1-A5D71DA66363}" presName="spaceRect" presStyleCnt="0"/>
      <dgm:spPr/>
    </dgm:pt>
    <dgm:pt modelId="{A5F2ADDA-87E9-43CD-B738-F05935FED93D}" type="pres">
      <dgm:prSet presAssocID="{71687718-61A9-4D1C-B3D1-A5D71DA66363}" presName="textRect" presStyleLbl="revTx" presStyleIdx="1" presStyleCnt="6">
        <dgm:presLayoutVars>
          <dgm:chMax val="1"/>
          <dgm:chPref val="1"/>
        </dgm:presLayoutVars>
      </dgm:prSet>
      <dgm:spPr/>
    </dgm:pt>
    <dgm:pt modelId="{E07C7EE0-B659-479D-95C2-981885515ABC}" type="pres">
      <dgm:prSet presAssocID="{D24EA161-3DBE-4F0B-933A-4471484B4914}" presName="sibTrans" presStyleCnt="0"/>
      <dgm:spPr/>
    </dgm:pt>
    <dgm:pt modelId="{0956FEF9-6222-4437-880C-943CFF182D4D}" type="pres">
      <dgm:prSet presAssocID="{6B54DF08-11A3-431F-BA8A-D36C6166B0B4}" presName="compNode" presStyleCnt="0"/>
      <dgm:spPr/>
    </dgm:pt>
    <dgm:pt modelId="{379426A7-9B37-4C6F-BE81-BA293E26A53C}" type="pres">
      <dgm:prSet presAssocID="{6B54DF08-11A3-431F-BA8A-D36C6166B0B4}" presName="iconBgRect" presStyleLbl="bgShp" presStyleIdx="2" presStyleCnt="6"/>
      <dgm:spPr>
        <a:prstGeom prst="round2DiagRect">
          <a:avLst>
            <a:gd name="adj1" fmla="val 29727"/>
            <a:gd name="adj2" fmla="val 0"/>
          </a:avLst>
        </a:prstGeom>
      </dgm:spPr>
    </dgm:pt>
    <dgm:pt modelId="{9FF04F9D-4BAD-4267-ACDA-951A26B4281A}" type="pres">
      <dgm:prSet presAssocID="{6B54DF08-11A3-431F-BA8A-D36C6166B0B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55C7AD49-9EC2-49D8-A622-A386B4632AB5}" type="pres">
      <dgm:prSet presAssocID="{6B54DF08-11A3-431F-BA8A-D36C6166B0B4}" presName="spaceRect" presStyleCnt="0"/>
      <dgm:spPr/>
    </dgm:pt>
    <dgm:pt modelId="{59BA7E2B-2BE7-414C-9BD7-625DAA398138}" type="pres">
      <dgm:prSet presAssocID="{6B54DF08-11A3-431F-BA8A-D36C6166B0B4}" presName="textRect" presStyleLbl="revTx" presStyleIdx="2" presStyleCnt="6">
        <dgm:presLayoutVars>
          <dgm:chMax val="1"/>
          <dgm:chPref val="1"/>
        </dgm:presLayoutVars>
      </dgm:prSet>
      <dgm:spPr/>
    </dgm:pt>
    <dgm:pt modelId="{8302A423-0489-44C5-99AB-BFD46055FA3F}" type="pres">
      <dgm:prSet presAssocID="{DCFFF42B-5080-49F5-9F00-330654555BBB}" presName="sibTrans" presStyleCnt="0"/>
      <dgm:spPr/>
    </dgm:pt>
    <dgm:pt modelId="{6B1A04DB-B9B3-4A96-83A7-402AA7854F1F}" type="pres">
      <dgm:prSet presAssocID="{39B249F3-8136-423F-BF68-126B33ABE96D}" presName="compNode" presStyleCnt="0"/>
      <dgm:spPr/>
    </dgm:pt>
    <dgm:pt modelId="{475D45FA-A635-4350-9D53-AACDBCDED94C}" type="pres">
      <dgm:prSet presAssocID="{39B249F3-8136-423F-BF68-126B33ABE96D}" presName="iconBgRect" presStyleLbl="bgShp" presStyleIdx="3" presStyleCnt="6"/>
      <dgm:spPr>
        <a:prstGeom prst="round2DiagRect">
          <a:avLst>
            <a:gd name="adj1" fmla="val 29727"/>
            <a:gd name="adj2" fmla="val 0"/>
          </a:avLst>
        </a:prstGeom>
      </dgm:spPr>
    </dgm:pt>
    <dgm:pt modelId="{4CD21D18-47FC-4D1B-8252-741B600FFEF6}" type="pres">
      <dgm:prSet presAssocID="{39B249F3-8136-423F-BF68-126B33ABE96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C6429483-2FF8-49C6-91A5-0EB9050F1158}" type="pres">
      <dgm:prSet presAssocID="{39B249F3-8136-423F-BF68-126B33ABE96D}" presName="spaceRect" presStyleCnt="0"/>
      <dgm:spPr/>
    </dgm:pt>
    <dgm:pt modelId="{A724D58E-A2AE-43A9-A5CD-37AEA488A39E}" type="pres">
      <dgm:prSet presAssocID="{39B249F3-8136-423F-BF68-126B33ABE96D}" presName="textRect" presStyleLbl="revTx" presStyleIdx="3" presStyleCnt="6">
        <dgm:presLayoutVars>
          <dgm:chMax val="1"/>
          <dgm:chPref val="1"/>
        </dgm:presLayoutVars>
      </dgm:prSet>
      <dgm:spPr/>
    </dgm:pt>
    <dgm:pt modelId="{751E58EC-EB3A-427F-8A75-7CF66C276472}" type="pres">
      <dgm:prSet presAssocID="{D6997D23-4527-476B-B043-41B36CAB01AC}" presName="sibTrans" presStyleCnt="0"/>
      <dgm:spPr/>
    </dgm:pt>
    <dgm:pt modelId="{09D516FE-49C3-4D84-ACA8-6C69FE90851E}" type="pres">
      <dgm:prSet presAssocID="{89176519-F644-46F5-883F-DA56C9AC0C1F}" presName="compNode" presStyleCnt="0"/>
      <dgm:spPr/>
    </dgm:pt>
    <dgm:pt modelId="{A269AF55-8B11-46C9-8082-FA7FEC408F13}" type="pres">
      <dgm:prSet presAssocID="{89176519-F644-46F5-883F-DA56C9AC0C1F}" presName="iconBgRect" presStyleLbl="bgShp" presStyleIdx="4" presStyleCnt="6"/>
      <dgm:spPr>
        <a:prstGeom prst="round2DiagRect">
          <a:avLst>
            <a:gd name="adj1" fmla="val 29727"/>
            <a:gd name="adj2" fmla="val 0"/>
          </a:avLst>
        </a:prstGeom>
      </dgm:spPr>
    </dgm:pt>
    <dgm:pt modelId="{4D2C3E41-4A70-4DDF-A73F-E54A0023BBBD}" type="pres">
      <dgm:prSet presAssocID="{89176519-F644-46F5-883F-DA56C9AC0C1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023FA6EF-F911-49A2-B224-19FBC272C567}" type="pres">
      <dgm:prSet presAssocID="{89176519-F644-46F5-883F-DA56C9AC0C1F}" presName="spaceRect" presStyleCnt="0"/>
      <dgm:spPr/>
    </dgm:pt>
    <dgm:pt modelId="{5671D072-740C-4C1E-ADA5-FBE5091727AD}" type="pres">
      <dgm:prSet presAssocID="{89176519-F644-46F5-883F-DA56C9AC0C1F}" presName="textRect" presStyleLbl="revTx" presStyleIdx="4" presStyleCnt="6">
        <dgm:presLayoutVars>
          <dgm:chMax val="1"/>
          <dgm:chPref val="1"/>
        </dgm:presLayoutVars>
      </dgm:prSet>
      <dgm:spPr/>
    </dgm:pt>
    <dgm:pt modelId="{7CF57645-143E-4519-A1E5-FEBA3B989376}" type="pres">
      <dgm:prSet presAssocID="{3B522BC2-7AD0-4D7B-A997-4D9564DECF4F}" presName="sibTrans" presStyleCnt="0"/>
      <dgm:spPr/>
    </dgm:pt>
    <dgm:pt modelId="{01DCEFB0-E0BB-44F3-8FF9-E9B61F86F882}" type="pres">
      <dgm:prSet presAssocID="{F79E006D-5288-4912-87A8-220A068E271F}" presName="compNode" presStyleCnt="0"/>
      <dgm:spPr/>
    </dgm:pt>
    <dgm:pt modelId="{BB91B5E7-FB67-4C2E-B409-82A2D91F6B23}" type="pres">
      <dgm:prSet presAssocID="{F79E006D-5288-4912-87A8-220A068E271F}" presName="iconBgRect" presStyleLbl="bgShp" presStyleIdx="5" presStyleCnt="6"/>
      <dgm:spPr>
        <a:prstGeom prst="round2DiagRect">
          <a:avLst>
            <a:gd name="adj1" fmla="val 29727"/>
            <a:gd name="adj2" fmla="val 0"/>
          </a:avLst>
        </a:prstGeom>
      </dgm:spPr>
    </dgm:pt>
    <dgm:pt modelId="{74551EA9-F34E-4E42-9DDF-7F438B6002D9}" type="pres">
      <dgm:prSet presAssocID="{F79E006D-5288-4912-87A8-220A068E271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1462E745-93D5-42E2-A8D4-DCC0E627FD77}" type="pres">
      <dgm:prSet presAssocID="{F79E006D-5288-4912-87A8-220A068E271F}" presName="spaceRect" presStyleCnt="0"/>
      <dgm:spPr/>
    </dgm:pt>
    <dgm:pt modelId="{EC7E9444-2705-4106-ADD7-80C7A77A4172}" type="pres">
      <dgm:prSet presAssocID="{F79E006D-5288-4912-87A8-220A068E271F}" presName="textRect" presStyleLbl="revTx" presStyleIdx="5" presStyleCnt="6">
        <dgm:presLayoutVars>
          <dgm:chMax val="1"/>
          <dgm:chPref val="1"/>
        </dgm:presLayoutVars>
      </dgm:prSet>
      <dgm:spPr/>
    </dgm:pt>
  </dgm:ptLst>
  <dgm:cxnLst>
    <dgm:cxn modelId="{C787320B-4DB3-456F-BB95-C0919FC07D2C}" srcId="{FBB4A8EF-2B67-430B-9B58-D0FABB6D0994}" destId="{F79E006D-5288-4912-87A8-220A068E271F}" srcOrd="5" destOrd="0" parTransId="{CF5110CF-55CF-40E4-9D25-6AC361887BAC}" sibTransId="{3C7807E6-80B8-4DCC-BFFF-89D33F7B0483}"/>
    <dgm:cxn modelId="{36C32263-5E0C-4B5B-92A9-B6790008F4D7}" type="presOf" srcId="{FBB4A8EF-2B67-430B-9B58-D0FABB6D0994}" destId="{E987B967-4E29-4DCF-836D-E0C4F5B8911C}" srcOrd="0" destOrd="0" presId="urn:microsoft.com/office/officeart/2018/5/layout/IconLeafLabelList"/>
    <dgm:cxn modelId="{869F7068-3498-4418-93CF-B35F239B33BD}" srcId="{FBB4A8EF-2B67-430B-9B58-D0FABB6D0994}" destId="{71687718-61A9-4D1C-B3D1-A5D71DA66363}" srcOrd="1" destOrd="0" parTransId="{03B163B9-A3CF-47EA-A1BC-9D6A2A0107D9}" sibTransId="{D24EA161-3DBE-4F0B-933A-4471484B4914}"/>
    <dgm:cxn modelId="{61B4AD52-ABC7-489E-A578-01123C7A8335}" type="presOf" srcId="{39B249F3-8136-423F-BF68-126B33ABE96D}" destId="{A724D58E-A2AE-43A9-A5CD-37AEA488A39E}" srcOrd="0" destOrd="0" presId="urn:microsoft.com/office/officeart/2018/5/layout/IconLeafLabelList"/>
    <dgm:cxn modelId="{119AE253-B702-4696-868C-4E6A15371F90}" type="presOf" srcId="{F79E006D-5288-4912-87A8-220A068E271F}" destId="{EC7E9444-2705-4106-ADD7-80C7A77A4172}" srcOrd="0" destOrd="0" presId="urn:microsoft.com/office/officeart/2018/5/layout/IconLeafLabelList"/>
    <dgm:cxn modelId="{AC004077-B0FD-4A7D-82A6-B1BA5EAAFA70}" type="presOf" srcId="{71687718-61A9-4D1C-B3D1-A5D71DA66363}" destId="{A5F2ADDA-87E9-43CD-B738-F05935FED93D}" srcOrd="0" destOrd="0" presId="urn:microsoft.com/office/officeart/2018/5/layout/IconLeafLabelList"/>
    <dgm:cxn modelId="{A539B295-A524-4C49-B9D9-ABA7DB265DA1}" srcId="{FBB4A8EF-2B67-430B-9B58-D0FABB6D0994}" destId="{39B249F3-8136-423F-BF68-126B33ABE96D}" srcOrd="3" destOrd="0" parTransId="{79438E8A-2C93-4C2E-9686-EEEACF025EB8}" sibTransId="{D6997D23-4527-476B-B043-41B36CAB01AC}"/>
    <dgm:cxn modelId="{178284A5-4A94-4E83-86AE-59E75BBB90C9}" type="presOf" srcId="{31FE2512-38B4-4717-8A6C-9423D9A755FD}" destId="{15DD53D1-E42F-456E-997F-1075DE488786}" srcOrd="0" destOrd="0" presId="urn:microsoft.com/office/officeart/2018/5/layout/IconLeafLabelList"/>
    <dgm:cxn modelId="{8FE46ABC-DFBA-4747-AF13-7D88DD8DBBEA}" type="presOf" srcId="{89176519-F644-46F5-883F-DA56C9AC0C1F}" destId="{5671D072-740C-4C1E-ADA5-FBE5091727AD}" srcOrd="0" destOrd="0" presId="urn:microsoft.com/office/officeart/2018/5/layout/IconLeafLabelList"/>
    <dgm:cxn modelId="{8A8A71D3-82A1-45C6-9CAF-BC9788634D93}" srcId="{FBB4A8EF-2B67-430B-9B58-D0FABB6D0994}" destId="{89176519-F644-46F5-883F-DA56C9AC0C1F}" srcOrd="4" destOrd="0" parTransId="{0FAD3F10-668C-4364-A967-85F1FA6AD541}" sibTransId="{3B522BC2-7AD0-4D7B-A997-4D9564DECF4F}"/>
    <dgm:cxn modelId="{D1C50DD8-56E6-4652-91F6-4CB8802AE942}" srcId="{FBB4A8EF-2B67-430B-9B58-D0FABB6D0994}" destId="{6B54DF08-11A3-431F-BA8A-D36C6166B0B4}" srcOrd="2" destOrd="0" parTransId="{93514AB0-D7E9-4C22-A0E5-60376982380E}" sibTransId="{DCFFF42B-5080-49F5-9F00-330654555BBB}"/>
    <dgm:cxn modelId="{0CF9FCD8-0A4A-4829-BCD3-22D846CED888}" type="presOf" srcId="{6B54DF08-11A3-431F-BA8A-D36C6166B0B4}" destId="{59BA7E2B-2BE7-414C-9BD7-625DAA398138}" srcOrd="0" destOrd="0" presId="urn:microsoft.com/office/officeart/2018/5/layout/IconLeafLabelList"/>
    <dgm:cxn modelId="{A3605CE8-26BB-46A2-8AEF-EFD4D46264BA}" srcId="{FBB4A8EF-2B67-430B-9B58-D0FABB6D0994}" destId="{31FE2512-38B4-4717-8A6C-9423D9A755FD}" srcOrd="0" destOrd="0" parTransId="{6D5CA6DA-876E-47CA-8203-DF01E7895D38}" sibTransId="{8A7FE51C-3E32-45D5-B5C5-0B2139860CBB}"/>
    <dgm:cxn modelId="{34B4C1DD-C447-46B4-AD47-CDF06B8799AB}" type="presParOf" srcId="{E987B967-4E29-4DCF-836D-E0C4F5B8911C}" destId="{399C14A9-2F69-474F-ABFF-A8B16116C0F1}" srcOrd="0" destOrd="0" presId="urn:microsoft.com/office/officeart/2018/5/layout/IconLeafLabelList"/>
    <dgm:cxn modelId="{CA82E897-17B9-4109-81AE-0F16378AE512}" type="presParOf" srcId="{399C14A9-2F69-474F-ABFF-A8B16116C0F1}" destId="{9A0A37BC-F903-40BD-B870-4E75ECCAE96A}" srcOrd="0" destOrd="0" presId="urn:microsoft.com/office/officeart/2018/5/layout/IconLeafLabelList"/>
    <dgm:cxn modelId="{58B24425-BA63-4300-8D1E-E32AB32906EB}" type="presParOf" srcId="{399C14A9-2F69-474F-ABFF-A8B16116C0F1}" destId="{220065B4-BA66-4792-A76B-87E02D4BCC50}" srcOrd="1" destOrd="0" presId="urn:microsoft.com/office/officeart/2018/5/layout/IconLeafLabelList"/>
    <dgm:cxn modelId="{5EC9A79C-D5ED-48D8-9E12-81841D7043BA}" type="presParOf" srcId="{399C14A9-2F69-474F-ABFF-A8B16116C0F1}" destId="{B7DEA4AA-6515-4C37-91A6-8F3F6D632EE3}" srcOrd="2" destOrd="0" presId="urn:microsoft.com/office/officeart/2018/5/layout/IconLeafLabelList"/>
    <dgm:cxn modelId="{29600905-EC8F-444D-A73F-C20238F434BD}" type="presParOf" srcId="{399C14A9-2F69-474F-ABFF-A8B16116C0F1}" destId="{15DD53D1-E42F-456E-997F-1075DE488786}" srcOrd="3" destOrd="0" presId="urn:microsoft.com/office/officeart/2018/5/layout/IconLeafLabelList"/>
    <dgm:cxn modelId="{1CDC69FD-88EC-4927-BCBF-0E6096E42A21}" type="presParOf" srcId="{E987B967-4E29-4DCF-836D-E0C4F5B8911C}" destId="{E1B18165-2831-4DC5-922C-02C47DE2E549}" srcOrd="1" destOrd="0" presId="urn:microsoft.com/office/officeart/2018/5/layout/IconLeafLabelList"/>
    <dgm:cxn modelId="{70A955DF-1B01-45BE-8288-35EA4A7A9112}" type="presParOf" srcId="{E987B967-4E29-4DCF-836D-E0C4F5B8911C}" destId="{964576A4-5973-42EF-8729-5D38738FCC3A}" srcOrd="2" destOrd="0" presId="urn:microsoft.com/office/officeart/2018/5/layout/IconLeafLabelList"/>
    <dgm:cxn modelId="{22997A70-ED93-42F6-8BF7-D9D9F7BA602A}" type="presParOf" srcId="{964576A4-5973-42EF-8729-5D38738FCC3A}" destId="{BE8EE6D6-857A-4B89-8430-7716443A0C92}" srcOrd="0" destOrd="0" presId="urn:microsoft.com/office/officeart/2018/5/layout/IconLeafLabelList"/>
    <dgm:cxn modelId="{4A964033-E8C4-44C5-8111-BDBEFB137FF6}" type="presParOf" srcId="{964576A4-5973-42EF-8729-5D38738FCC3A}" destId="{EA75AA58-C650-4453-A32C-60663954466C}" srcOrd="1" destOrd="0" presId="urn:microsoft.com/office/officeart/2018/5/layout/IconLeafLabelList"/>
    <dgm:cxn modelId="{0E3A3738-B90B-4E10-BBD5-B6E7E510B2D7}" type="presParOf" srcId="{964576A4-5973-42EF-8729-5D38738FCC3A}" destId="{371E4C08-80E8-4DD4-A8E3-02E9017EFFB0}" srcOrd="2" destOrd="0" presId="urn:microsoft.com/office/officeart/2018/5/layout/IconLeafLabelList"/>
    <dgm:cxn modelId="{B246AE92-24B7-45CA-A42B-7EEED8EFE138}" type="presParOf" srcId="{964576A4-5973-42EF-8729-5D38738FCC3A}" destId="{A5F2ADDA-87E9-43CD-B738-F05935FED93D}" srcOrd="3" destOrd="0" presId="urn:microsoft.com/office/officeart/2018/5/layout/IconLeafLabelList"/>
    <dgm:cxn modelId="{353B5C0A-4FF2-4A56-80FB-7C499446B45A}" type="presParOf" srcId="{E987B967-4E29-4DCF-836D-E0C4F5B8911C}" destId="{E07C7EE0-B659-479D-95C2-981885515ABC}" srcOrd="3" destOrd="0" presId="urn:microsoft.com/office/officeart/2018/5/layout/IconLeafLabelList"/>
    <dgm:cxn modelId="{38AD6B59-8280-4D51-89F6-9672E20B16FE}" type="presParOf" srcId="{E987B967-4E29-4DCF-836D-E0C4F5B8911C}" destId="{0956FEF9-6222-4437-880C-943CFF182D4D}" srcOrd="4" destOrd="0" presId="urn:microsoft.com/office/officeart/2018/5/layout/IconLeafLabelList"/>
    <dgm:cxn modelId="{C4F91EA7-5A1E-4BB2-8400-69B577E2DD4C}" type="presParOf" srcId="{0956FEF9-6222-4437-880C-943CFF182D4D}" destId="{379426A7-9B37-4C6F-BE81-BA293E26A53C}" srcOrd="0" destOrd="0" presId="urn:microsoft.com/office/officeart/2018/5/layout/IconLeafLabelList"/>
    <dgm:cxn modelId="{0C53020C-1384-436B-8957-FECB78491CC4}" type="presParOf" srcId="{0956FEF9-6222-4437-880C-943CFF182D4D}" destId="{9FF04F9D-4BAD-4267-ACDA-951A26B4281A}" srcOrd="1" destOrd="0" presId="urn:microsoft.com/office/officeart/2018/5/layout/IconLeafLabelList"/>
    <dgm:cxn modelId="{125F2308-C3DB-4775-B92D-9511A55F05E5}" type="presParOf" srcId="{0956FEF9-6222-4437-880C-943CFF182D4D}" destId="{55C7AD49-9EC2-49D8-A622-A386B4632AB5}" srcOrd="2" destOrd="0" presId="urn:microsoft.com/office/officeart/2018/5/layout/IconLeafLabelList"/>
    <dgm:cxn modelId="{26BF6814-E479-43BB-9087-565D619A4C54}" type="presParOf" srcId="{0956FEF9-6222-4437-880C-943CFF182D4D}" destId="{59BA7E2B-2BE7-414C-9BD7-625DAA398138}" srcOrd="3" destOrd="0" presId="urn:microsoft.com/office/officeart/2018/5/layout/IconLeafLabelList"/>
    <dgm:cxn modelId="{F9F743B7-24DF-465D-97EA-02AF3FEB2EB6}" type="presParOf" srcId="{E987B967-4E29-4DCF-836D-E0C4F5B8911C}" destId="{8302A423-0489-44C5-99AB-BFD46055FA3F}" srcOrd="5" destOrd="0" presId="urn:microsoft.com/office/officeart/2018/5/layout/IconLeafLabelList"/>
    <dgm:cxn modelId="{A68EA2E7-C2F8-4591-BBA9-6A77FA25B380}" type="presParOf" srcId="{E987B967-4E29-4DCF-836D-E0C4F5B8911C}" destId="{6B1A04DB-B9B3-4A96-83A7-402AA7854F1F}" srcOrd="6" destOrd="0" presId="urn:microsoft.com/office/officeart/2018/5/layout/IconLeafLabelList"/>
    <dgm:cxn modelId="{59E753E4-98EF-4076-967E-AE9235580688}" type="presParOf" srcId="{6B1A04DB-B9B3-4A96-83A7-402AA7854F1F}" destId="{475D45FA-A635-4350-9D53-AACDBCDED94C}" srcOrd="0" destOrd="0" presId="urn:microsoft.com/office/officeart/2018/5/layout/IconLeafLabelList"/>
    <dgm:cxn modelId="{FE2972B8-F76F-4BA1-85F1-ED9453B43DC5}" type="presParOf" srcId="{6B1A04DB-B9B3-4A96-83A7-402AA7854F1F}" destId="{4CD21D18-47FC-4D1B-8252-741B600FFEF6}" srcOrd="1" destOrd="0" presId="urn:microsoft.com/office/officeart/2018/5/layout/IconLeafLabelList"/>
    <dgm:cxn modelId="{4A0CB861-EA4D-4351-B3F4-6721D91E59D9}" type="presParOf" srcId="{6B1A04DB-B9B3-4A96-83A7-402AA7854F1F}" destId="{C6429483-2FF8-49C6-91A5-0EB9050F1158}" srcOrd="2" destOrd="0" presId="urn:microsoft.com/office/officeart/2018/5/layout/IconLeafLabelList"/>
    <dgm:cxn modelId="{8C3101E0-F17B-4083-A548-D24EE03204D5}" type="presParOf" srcId="{6B1A04DB-B9B3-4A96-83A7-402AA7854F1F}" destId="{A724D58E-A2AE-43A9-A5CD-37AEA488A39E}" srcOrd="3" destOrd="0" presId="urn:microsoft.com/office/officeart/2018/5/layout/IconLeafLabelList"/>
    <dgm:cxn modelId="{B4D791FB-6895-4103-B96F-87BB4D07C1CF}" type="presParOf" srcId="{E987B967-4E29-4DCF-836D-E0C4F5B8911C}" destId="{751E58EC-EB3A-427F-8A75-7CF66C276472}" srcOrd="7" destOrd="0" presId="urn:microsoft.com/office/officeart/2018/5/layout/IconLeafLabelList"/>
    <dgm:cxn modelId="{E569F513-68AC-4C64-9F1E-9B3B9512C742}" type="presParOf" srcId="{E987B967-4E29-4DCF-836D-E0C4F5B8911C}" destId="{09D516FE-49C3-4D84-ACA8-6C69FE90851E}" srcOrd="8" destOrd="0" presId="urn:microsoft.com/office/officeart/2018/5/layout/IconLeafLabelList"/>
    <dgm:cxn modelId="{4B99DBD2-AB2B-4E74-88B6-8A2E9091668B}" type="presParOf" srcId="{09D516FE-49C3-4D84-ACA8-6C69FE90851E}" destId="{A269AF55-8B11-46C9-8082-FA7FEC408F13}" srcOrd="0" destOrd="0" presId="urn:microsoft.com/office/officeart/2018/5/layout/IconLeafLabelList"/>
    <dgm:cxn modelId="{5B53056F-1164-431A-B17A-D301EFBC8FA7}" type="presParOf" srcId="{09D516FE-49C3-4D84-ACA8-6C69FE90851E}" destId="{4D2C3E41-4A70-4DDF-A73F-E54A0023BBBD}" srcOrd="1" destOrd="0" presId="urn:microsoft.com/office/officeart/2018/5/layout/IconLeafLabelList"/>
    <dgm:cxn modelId="{2D382034-6022-46AD-B7CE-3212BC00694F}" type="presParOf" srcId="{09D516FE-49C3-4D84-ACA8-6C69FE90851E}" destId="{023FA6EF-F911-49A2-B224-19FBC272C567}" srcOrd="2" destOrd="0" presId="urn:microsoft.com/office/officeart/2018/5/layout/IconLeafLabelList"/>
    <dgm:cxn modelId="{B78D6960-A566-4389-AAF3-936E7397EA0C}" type="presParOf" srcId="{09D516FE-49C3-4D84-ACA8-6C69FE90851E}" destId="{5671D072-740C-4C1E-ADA5-FBE5091727AD}" srcOrd="3" destOrd="0" presId="urn:microsoft.com/office/officeart/2018/5/layout/IconLeafLabelList"/>
    <dgm:cxn modelId="{781B2577-17C1-4E2C-893B-569A0E4F2057}" type="presParOf" srcId="{E987B967-4E29-4DCF-836D-E0C4F5B8911C}" destId="{7CF57645-143E-4519-A1E5-FEBA3B989376}" srcOrd="9" destOrd="0" presId="urn:microsoft.com/office/officeart/2018/5/layout/IconLeafLabelList"/>
    <dgm:cxn modelId="{DFF70E13-D9FE-49DC-BD35-C4972D66C79F}" type="presParOf" srcId="{E987B967-4E29-4DCF-836D-E0C4F5B8911C}" destId="{01DCEFB0-E0BB-44F3-8FF9-E9B61F86F882}" srcOrd="10" destOrd="0" presId="urn:microsoft.com/office/officeart/2018/5/layout/IconLeafLabelList"/>
    <dgm:cxn modelId="{A2555668-BE69-4B4A-82F1-87FAC37AE3A9}" type="presParOf" srcId="{01DCEFB0-E0BB-44F3-8FF9-E9B61F86F882}" destId="{BB91B5E7-FB67-4C2E-B409-82A2D91F6B23}" srcOrd="0" destOrd="0" presId="urn:microsoft.com/office/officeart/2018/5/layout/IconLeafLabelList"/>
    <dgm:cxn modelId="{2938273C-5837-4AF7-9E2B-3CDBE42B62A9}" type="presParOf" srcId="{01DCEFB0-E0BB-44F3-8FF9-E9B61F86F882}" destId="{74551EA9-F34E-4E42-9DDF-7F438B6002D9}" srcOrd="1" destOrd="0" presId="urn:microsoft.com/office/officeart/2018/5/layout/IconLeafLabelList"/>
    <dgm:cxn modelId="{FB35F961-8473-49E8-9975-882351E0CDA7}" type="presParOf" srcId="{01DCEFB0-E0BB-44F3-8FF9-E9B61F86F882}" destId="{1462E745-93D5-42E2-A8D4-DCC0E627FD77}" srcOrd="2" destOrd="0" presId="urn:microsoft.com/office/officeart/2018/5/layout/IconLeafLabelList"/>
    <dgm:cxn modelId="{2A5ADB2A-3216-4D2F-B3E8-6537D7D14CEE}" type="presParOf" srcId="{01DCEFB0-E0BB-44F3-8FF9-E9B61F86F882}" destId="{EC7E9444-2705-4106-ADD7-80C7A77A417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3DE8-2EF7-4227-9507-0C39B44C4A46}">
      <dsp:nvSpPr>
        <dsp:cNvPr id="0" name=""/>
        <dsp:cNvSpPr/>
      </dsp:nvSpPr>
      <dsp:spPr>
        <a:xfrm>
          <a:off x="687518" y="267"/>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DML (Data Manipulation Language)</a:t>
          </a:r>
          <a:endParaRPr lang="en-US" sz="2000" kern="1200" dirty="0"/>
        </a:p>
        <a:p>
          <a:pPr marL="171450" lvl="1" indent="-171450" algn="l" defTabSz="711200">
            <a:lnSpc>
              <a:spcPct val="90000"/>
            </a:lnSpc>
            <a:spcBef>
              <a:spcPct val="0"/>
            </a:spcBef>
            <a:spcAft>
              <a:spcPct val="15000"/>
            </a:spcAft>
            <a:buChar char="•"/>
          </a:pPr>
          <a:r>
            <a:rPr lang="en-US" sz="1600" kern="1200" dirty="0"/>
            <a:t>Insert: Adds new data to a table.</a:t>
          </a:r>
        </a:p>
      </dsp:txBody>
      <dsp:txXfrm>
        <a:off x="687518" y="267"/>
        <a:ext cx="2125712" cy="1275427"/>
      </dsp:txXfrm>
    </dsp:sp>
    <dsp:sp modelId="{32647740-1B98-45C9-9BC6-7424DB3AEFD5}">
      <dsp:nvSpPr>
        <dsp:cNvPr id="0" name=""/>
        <dsp:cNvSpPr/>
      </dsp:nvSpPr>
      <dsp:spPr>
        <a:xfrm>
          <a:off x="3025802" y="267"/>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a:t>INSERT INTO employees (employee_id, name, department_id, salary) VALUES (1, 'John Doe', 2, 56000.00);</a:t>
          </a:r>
          <a:endParaRPr lang="en-US" sz="2000" kern="1200"/>
        </a:p>
      </dsp:txBody>
      <dsp:txXfrm>
        <a:off x="3025802" y="267"/>
        <a:ext cx="2125712" cy="1275427"/>
      </dsp:txXfrm>
    </dsp:sp>
    <dsp:sp modelId="{6D652F25-8D2F-40E5-914D-B583D2273DDA}">
      <dsp:nvSpPr>
        <dsp:cNvPr id="0" name=""/>
        <dsp:cNvSpPr/>
      </dsp:nvSpPr>
      <dsp:spPr>
        <a:xfrm>
          <a:off x="5364085" y="267"/>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2. Update: Modifies existing data in a table.</a:t>
          </a:r>
        </a:p>
      </dsp:txBody>
      <dsp:txXfrm>
        <a:off x="5364085" y="267"/>
        <a:ext cx="2125712" cy="1275427"/>
      </dsp:txXfrm>
    </dsp:sp>
    <dsp:sp modelId="{8DBBA1E8-1599-4CA3-853E-DC8317E145AD}">
      <dsp:nvSpPr>
        <dsp:cNvPr id="0" name=""/>
        <dsp:cNvSpPr/>
      </dsp:nvSpPr>
      <dsp:spPr>
        <a:xfrm>
          <a:off x="7702368" y="267"/>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a:t>UPDATE employees SET salary = 57000.00 WHERE employee_id = 1;</a:t>
          </a:r>
          <a:endParaRPr lang="en-US" sz="2000" kern="1200"/>
        </a:p>
      </dsp:txBody>
      <dsp:txXfrm>
        <a:off x="7702368" y="267"/>
        <a:ext cx="2125712" cy="1275427"/>
      </dsp:txXfrm>
    </dsp:sp>
    <dsp:sp modelId="{EB4DFABD-8494-4456-97D2-741EE52B3BFC}">
      <dsp:nvSpPr>
        <dsp:cNvPr id="0" name=""/>
        <dsp:cNvSpPr/>
      </dsp:nvSpPr>
      <dsp:spPr>
        <a:xfrm>
          <a:off x="687518" y="1488266"/>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3. Delete: Removes data from a table.</a:t>
          </a:r>
        </a:p>
      </dsp:txBody>
      <dsp:txXfrm>
        <a:off x="687518" y="1488266"/>
        <a:ext cx="2125712" cy="1275427"/>
      </dsp:txXfrm>
    </dsp:sp>
    <dsp:sp modelId="{2732EAFD-16E0-4218-A371-F68507A2307E}">
      <dsp:nvSpPr>
        <dsp:cNvPr id="0" name=""/>
        <dsp:cNvSpPr/>
      </dsp:nvSpPr>
      <dsp:spPr>
        <a:xfrm>
          <a:off x="3025802" y="1488266"/>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a:t>DELETE FROM employees WHERE employee_id = 1;</a:t>
          </a:r>
          <a:endParaRPr lang="en-US" sz="2000" kern="1200"/>
        </a:p>
      </dsp:txBody>
      <dsp:txXfrm>
        <a:off x="3025802" y="1488266"/>
        <a:ext cx="2125712" cy="1275427"/>
      </dsp:txXfrm>
    </dsp:sp>
    <dsp:sp modelId="{7B7BD1C4-65F0-4C4B-8CD8-52B461654639}">
      <dsp:nvSpPr>
        <dsp:cNvPr id="0" name=""/>
        <dsp:cNvSpPr/>
      </dsp:nvSpPr>
      <dsp:spPr>
        <a:xfrm>
          <a:off x="5364085" y="1488266"/>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DCL (Data Control Language)</a:t>
          </a:r>
          <a:endParaRPr lang="en-US" sz="2000" kern="1200"/>
        </a:p>
      </dsp:txBody>
      <dsp:txXfrm>
        <a:off x="5364085" y="1488266"/>
        <a:ext cx="2125712" cy="1275427"/>
      </dsp:txXfrm>
    </dsp:sp>
    <dsp:sp modelId="{22DF08F4-9F14-4C0F-B796-2683F231974D}">
      <dsp:nvSpPr>
        <dsp:cNvPr id="0" name=""/>
        <dsp:cNvSpPr/>
      </dsp:nvSpPr>
      <dsp:spPr>
        <a:xfrm>
          <a:off x="7702368" y="1488266"/>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4. GRANT: Gives user access rights to the database.</a:t>
          </a:r>
        </a:p>
      </dsp:txBody>
      <dsp:txXfrm>
        <a:off x="7702368" y="1488266"/>
        <a:ext cx="2125712" cy="1275427"/>
      </dsp:txXfrm>
    </dsp:sp>
    <dsp:sp modelId="{8C088B84-2F27-4A19-B3FC-58A074DBCEA0}">
      <dsp:nvSpPr>
        <dsp:cNvPr id="0" name=""/>
        <dsp:cNvSpPr/>
      </dsp:nvSpPr>
      <dsp:spPr>
        <a:xfrm>
          <a:off x="1856660" y="2976264"/>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a:t>GRANT SELECT, INSERT ON employees TO 'user123’;</a:t>
          </a:r>
          <a:endParaRPr lang="en-US" sz="2000" kern="1200"/>
        </a:p>
      </dsp:txBody>
      <dsp:txXfrm>
        <a:off x="1856660" y="2976264"/>
        <a:ext cx="2125712" cy="1275427"/>
      </dsp:txXfrm>
    </dsp:sp>
    <dsp:sp modelId="{CB61637B-7DC1-4E2A-92F5-F909B8700295}">
      <dsp:nvSpPr>
        <dsp:cNvPr id="0" name=""/>
        <dsp:cNvSpPr/>
      </dsp:nvSpPr>
      <dsp:spPr>
        <a:xfrm>
          <a:off x="4194943" y="2976264"/>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5. REVOKE: Removes user access rights from the database.</a:t>
          </a:r>
        </a:p>
      </dsp:txBody>
      <dsp:txXfrm>
        <a:off x="4194943" y="2976264"/>
        <a:ext cx="2125712" cy="1275427"/>
      </dsp:txXfrm>
    </dsp:sp>
    <dsp:sp modelId="{F8E90534-4D60-4CEE-95AE-25DED4937299}">
      <dsp:nvSpPr>
        <dsp:cNvPr id="0" name=""/>
        <dsp:cNvSpPr/>
      </dsp:nvSpPr>
      <dsp:spPr>
        <a:xfrm>
          <a:off x="6533227" y="2976264"/>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a:t>REVOKE INSERT ON employees FROM 'user123';</a:t>
          </a:r>
          <a:endParaRPr lang="en-US" sz="2000" kern="1200"/>
        </a:p>
      </dsp:txBody>
      <dsp:txXfrm>
        <a:off x="6533227" y="2976264"/>
        <a:ext cx="2125712" cy="1275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53DE8-2EF7-4227-9507-0C39B44C4A46}">
      <dsp:nvSpPr>
        <dsp:cNvPr id="0" name=""/>
        <dsp:cNvSpPr/>
      </dsp:nvSpPr>
      <dsp:spPr>
        <a:xfrm>
          <a:off x="24645" y="11"/>
          <a:ext cx="3270721" cy="1962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kern="1200" dirty="0"/>
            <a:t>DQL (Retrieving Data)</a:t>
          </a:r>
          <a:endParaRPr lang="en-US" sz="4000" kern="1200" dirty="0"/>
        </a:p>
        <a:p>
          <a:pPr marL="285750" lvl="1" indent="-285750" algn="l" defTabSz="1377950">
            <a:lnSpc>
              <a:spcPct val="90000"/>
            </a:lnSpc>
            <a:spcBef>
              <a:spcPct val="0"/>
            </a:spcBef>
            <a:spcAft>
              <a:spcPct val="15000"/>
            </a:spcAft>
            <a:buChar char="•"/>
          </a:pPr>
          <a:r>
            <a:rPr lang="en-US" sz="3100" kern="1200" dirty="0"/>
            <a:t>SELECT</a:t>
          </a:r>
          <a:r>
            <a:rPr lang="en-US" sz="3100" kern="1200" dirty="0">
              <a:latin typeface="+mn-lt"/>
            </a:rPr>
            <a:t>: </a:t>
          </a:r>
          <a:r>
            <a:rPr lang="en-US" sz="3100" kern="1200" spc="-35" dirty="0">
              <a:solidFill>
                <a:srgbClr val="E5E0DF"/>
              </a:solidFill>
              <a:latin typeface="+mn-lt"/>
              <a:ea typeface="Inter" pitchFamily="34" charset="-122"/>
              <a:cs typeface="Inter" pitchFamily="34" charset="-120"/>
            </a:rPr>
            <a:t>Retrieves data from a table.</a:t>
          </a:r>
          <a:endParaRPr lang="en-US" sz="3100" kern="1200" dirty="0">
            <a:latin typeface="+mn-lt"/>
          </a:endParaRPr>
        </a:p>
      </dsp:txBody>
      <dsp:txXfrm>
        <a:off x="24645" y="11"/>
        <a:ext cx="3270721" cy="1962432"/>
      </dsp:txXfrm>
    </dsp:sp>
    <dsp:sp modelId="{A9ACBDF2-FA99-4DAA-B92A-64331379AAC4}">
      <dsp:nvSpPr>
        <dsp:cNvPr id="0" name=""/>
        <dsp:cNvSpPr/>
      </dsp:nvSpPr>
      <dsp:spPr>
        <a:xfrm>
          <a:off x="3622439" y="11"/>
          <a:ext cx="3270721" cy="1962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solidFill>
                <a:schemeClr val="bg2"/>
              </a:solidFill>
            </a:rPr>
            <a:t>SELECT name, salary FROM employees WHERE department_id = 2;</a:t>
          </a:r>
          <a:endParaRPr lang="en-US" sz="4000" kern="1200" dirty="0">
            <a:solidFill>
              <a:schemeClr val="bg2"/>
            </a:solidFill>
          </a:endParaRPr>
        </a:p>
      </dsp:txBody>
      <dsp:txXfrm>
        <a:off x="3622439" y="11"/>
        <a:ext cx="3270721" cy="1962432"/>
      </dsp:txXfrm>
    </dsp:sp>
    <dsp:sp modelId="{6D652F25-8D2F-40E5-914D-B583D2273DDA}">
      <dsp:nvSpPr>
        <dsp:cNvPr id="0" name=""/>
        <dsp:cNvSpPr/>
      </dsp:nvSpPr>
      <dsp:spPr>
        <a:xfrm>
          <a:off x="7220232" y="11"/>
          <a:ext cx="3270721" cy="1962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2. WHERE: </a:t>
          </a:r>
          <a:r>
            <a:rPr lang="en-US" sz="4000" kern="1200" spc="-35" dirty="0">
              <a:solidFill>
                <a:srgbClr val="E5E0DF"/>
              </a:solidFill>
              <a:latin typeface="+mn-lt"/>
              <a:ea typeface="Inter" pitchFamily="34" charset="-122"/>
              <a:cs typeface="Inter" pitchFamily="34" charset="-120"/>
            </a:rPr>
            <a:t>Filters rows based on conditions</a:t>
          </a:r>
          <a:endParaRPr lang="en-US" sz="4000" kern="1200" dirty="0">
            <a:latin typeface="+mn-lt"/>
          </a:endParaRPr>
        </a:p>
      </dsp:txBody>
      <dsp:txXfrm>
        <a:off x="7220232" y="11"/>
        <a:ext cx="3270721" cy="1962432"/>
      </dsp:txXfrm>
    </dsp:sp>
    <dsp:sp modelId="{EB4DFABD-8494-4456-97D2-741EE52B3BFC}">
      <dsp:nvSpPr>
        <dsp:cNvPr id="0" name=""/>
        <dsp:cNvSpPr/>
      </dsp:nvSpPr>
      <dsp:spPr>
        <a:xfrm>
          <a:off x="1823542" y="2289516"/>
          <a:ext cx="3270721" cy="1962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3. FROM: </a:t>
          </a:r>
          <a:r>
            <a:rPr lang="en-US" sz="4000" kern="1200" spc="-35" dirty="0">
              <a:solidFill>
                <a:srgbClr val="E5E0DF"/>
              </a:solidFill>
              <a:latin typeface="+mn-lt"/>
              <a:ea typeface="Inter" pitchFamily="34" charset="-122"/>
              <a:cs typeface="Inter" pitchFamily="34" charset="-120"/>
            </a:rPr>
            <a:t>Specifies the table(s) to query.</a:t>
          </a:r>
          <a:endParaRPr lang="en-US" sz="4000" kern="1200" dirty="0">
            <a:latin typeface="+mn-lt"/>
          </a:endParaRPr>
        </a:p>
      </dsp:txBody>
      <dsp:txXfrm>
        <a:off x="1823542" y="2289516"/>
        <a:ext cx="3270721" cy="1962432"/>
      </dsp:txXfrm>
    </dsp:sp>
    <dsp:sp modelId="{7B7BD1C4-65F0-4C4B-8CD8-52B461654639}">
      <dsp:nvSpPr>
        <dsp:cNvPr id="0" name=""/>
        <dsp:cNvSpPr/>
      </dsp:nvSpPr>
      <dsp:spPr>
        <a:xfrm>
          <a:off x="5421336" y="2289516"/>
          <a:ext cx="3270721" cy="1962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i="1" kern="1200" dirty="0"/>
            <a:t>ORDERBY :</a:t>
          </a:r>
          <a:r>
            <a:rPr lang="en-US" sz="4000" kern="1200" spc="-35" dirty="0">
              <a:solidFill>
                <a:srgbClr val="E5E0DF"/>
              </a:solidFill>
              <a:latin typeface="+mn-lt"/>
              <a:ea typeface="Inter" pitchFamily="34" charset="-122"/>
              <a:cs typeface="Inter" pitchFamily="34" charset="-120"/>
            </a:rPr>
            <a:t>Sorts the results in ascending or descending order.</a:t>
          </a:r>
          <a:endParaRPr lang="en-US" sz="4000" kern="1200" dirty="0">
            <a:latin typeface="+mn-lt"/>
          </a:endParaRPr>
        </a:p>
      </dsp:txBody>
      <dsp:txXfrm>
        <a:off x="5421336" y="2289516"/>
        <a:ext cx="3270721" cy="1962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055E2-3C6C-4AEA-B4C2-9F924BFB2653}">
      <dsp:nvSpPr>
        <dsp:cNvPr id="0" name=""/>
        <dsp:cNvSpPr/>
      </dsp:nvSpPr>
      <dsp:spPr>
        <a:xfrm>
          <a:off x="846390" y="1463"/>
          <a:ext cx="1627415" cy="9764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SQL aggregate functions calculate values on a set of data. They are used for summarizing and aggregating large volumes of data. Here are the most commonly used aggregate functions</a:t>
          </a:r>
          <a:r>
            <a:rPr lang="en-US" sz="900" b="1" kern="1200" dirty="0"/>
            <a:t>:</a:t>
          </a:r>
        </a:p>
      </dsp:txBody>
      <dsp:txXfrm>
        <a:off x="846390" y="1463"/>
        <a:ext cx="1627415" cy="976449"/>
      </dsp:txXfrm>
    </dsp:sp>
    <dsp:sp modelId="{5C9049B8-2580-4D92-9E0C-EB607BA4EFE3}">
      <dsp:nvSpPr>
        <dsp:cNvPr id="0" name=""/>
        <dsp:cNvSpPr/>
      </dsp:nvSpPr>
      <dsp:spPr>
        <a:xfrm>
          <a:off x="2636548" y="1463"/>
          <a:ext cx="1627415" cy="97644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COUNT(): Returns the total number of values </a:t>
          </a:r>
          <a:r>
            <a:rPr lang="en-US" sz="900" b="1" kern="1200" dirty="0">
              <a:latin typeface="Times New Roman" panose="02020603050405020304" pitchFamily="18" charset="0"/>
              <a:cs typeface="Times New Roman" panose="02020603050405020304" pitchFamily="18" charset="0"/>
            </a:rPr>
            <a:t>in</a:t>
          </a:r>
          <a:r>
            <a:rPr lang="en-US" sz="900" kern="1200" dirty="0">
              <a:latin typeface="Times New Roman" panose="02020603050405020304" pitchFamily="18" charset="0"/>
              <a:cs typeface="Times New Roman" panose="02020603050405020304" pitchFamily="18" charset="0"/>
            </a:rPr>
            <a:t> a </a:t>
          </a:r>
          <a:r>
            <a:rPr lang="en-US" sz="900" kern="1200" dirty="0" err="1">
              <a:latin typeface="Times New Roman" panose="02020603050405020304" pitchFamily="18" charset="0"/>
              <a:cs typeface="Times New Roman" panose="02020603050405020304" pitchFamily="18" charset="0"/>
            </a:rPr>
            <a:t>field.Example</a:t>
          </a:r>
          <a:r>
            <a:rPr lang="en-US" sz="900" kern="1200" dirty="0">
              <a:latin typeface="Times New Roman" panose="02020603050405020304" pitchFamily="18" charset="0"/>
              <a:cs typeface="Times New Roman" panose="02020603050405020304" pitchFamily="18" charset="0"/>
            </a:rPr>
            <a:t>: </a:t>
          </a:r>
        </a:p>
      </dsp:txBody>
      <dsp:txXfrm>
        <a:off x="2636548" y="1463"/>
        <a:ext cx="1627415" cy="976449"/>
      </dsp:txXfrm>
    </dsp:sp>
    <dsp:sp modelId="{12E03BAD-02AB-4FAB-9BC1-2D86B9B919F3}">
      <dsp:nvSpPr>
        <dsp:cNvPr id="0" name=""/>
        <dsp:cNvSpPr/>
      </dsp:nvSpPr>
      <dsp:spPr>
        <a:xfrm>
          <a:off x="4426705" y="1463"/>
          <a:ext cx="1627415" cy="97644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Count the number of employees in the Employees table.</a:t>
          </a:r>
        </a:p>
      </dsp:txBody>
      <dsp:txXfrm>
        <a:off x="4426705" y="1463"/>
        <a:ext cx="1627415" cy="976449"/>
      </dsp:txXfrm>
    </dsp:sp>
    <dsp:sp modelId="{74FF569D-FB40-4468-BF58-A561BFD7BBE3}">
      <dsp:nvSpPr>
        <dsp:cNvPr id="0" name=""/>
        <dsp:cNvSpPr/>
      </dsp:nvSpPr>
      <dsp:spPr>
        <a:xfrm>
          <a:off x="846390" y="1140654"/>
          <a:ext cx="1627415" cy="97644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SELECT COUNT(EmployeeID) AS </a:t>
          </a:r>
          <a:r>
            <a:rPr lang="en-US" sz="900" kern="1200" dirty="0" err="1">
              <a:latin typeface="Times New Roman" panose="02020603050405020304" pitchFamily="18" charset="0"/>
              <a:cs typeface="Times New Roman" panose="02020603050405020304" pitchFamily="18" charset="0"/>
            </a:rPr>
            <a:t>TotalEmployees</a:t>
          </a:r>
          <a:r>
            <a:rPr lang="en-US" sz="900" kern="1200" dirty="0">
              <a:latin typeface="Times New Roman" panose="02020603050405020304" pitchFamily="18" charset="0"/>
              <a:cs typeface="Times New Roman" panose="02020603050405020304" pitchFamily="18" charset="0"/>
            </a:rPr>
            <a:t> FROM Employees;</a:t>
          </a:r>
        </a:p>
      </dsp:txBody>
      <dsp:txXfrm>
        <a:off x="846390" y="1140654"/>
        <a:ext cx="1627415" cy="976449"/>
      </dsp:txXfrm>
    </dsp:sp>
    <dsp:sp modelId="{812EC789-2D87-4A6B-B160-29BE18C7DF25}">
      <dsp:nvSpPr>
        <dsp:cNvPr id="0" name=""/>
        <dsp:cNvSpPr/>
      </dsp:nvSpPr>
      <dsp:spPr>
        <a:xfrm>
          <a:off x="2636548" y="1140654"/>
          <a:ext cx="1627415" cy="97644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2. SUM(): Adds together all values in a </a:t>
          </a:r>
          <a:r>
            <a:rPr lang="en-US" sz="900" kern="1200" dirty="0" err="1">
              <a:latin typeface="Times New Roman" panose="02020603050405020304" pitchFamily="18" charset="0"/>
              <a:cs typeface="Times New Roman" panose="02020603050405020304" pitchFamily="18" charset="0"/>
            </a:rPr>
            <a:t>column.Example</a:t>
          </a:r>
          <a:r>
            <a:rPr lang="en-US" sz="900" kern="1200" dirty="0">
              <a:latin typeface="Times New Roman" panose="02020603050405020304" pitchFamily="18" charset="0"/>
              <a:cs typeface="Times New Roman" panose="02020603050405020304" pitchFamily="18" charset="0"/>
            </a:rPr>
            <a:t>: Calculate the total salaries of all employees</a:t>
          </a:r>
          <a:r>
            <a:rPr lang="en-US" sz="900" kern="1200" dirty="0"/>
            <a:t>.</a:t>
          </a:r>
        </a:p>
      </dsp:txBody>
      <dsp:txXfrm>
        <a:off x="2636548" y="1140654"/>
        <a:ext cx="1627415" cy="976449"/>
      </dsp:txXfrm>
    </dsp:sp>
    <dsp:sp modelId="{C8FB3C05-E813-4540-A44B-908C61D66E2F}">
      <dsp:nvSpPr>
        <dsp:cNvPr id="0" name=""/>
        <dsp:cNvSpPr/>
      </dsp:nvSpPr>
      <dsp:spPr>
        <a:xfrm>
          <a:off x="4426705" y="1140654"/>
          <a:ext cx="1627415" cy="9764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SELECT SUM(Salary) AS </a:t>
          </a:r>
          <a:r>
            <a:rPr lang="en-US" sz="900" kern="1200" dirty="0" err="1">
              <a:latin typeface="Times New Roman" panose="02020603050405020304" pitchFamily="18" charset="0"/>
              <a:cs typeface="Times New Roman" panose="02020603050405020304" pitchFamily="18" charset="0"/>
            </a:rPr>
            <a:t>TotalSalaries</a:t>
          </a:r>
          <a:r>
            <a:rPr lang="en-US" sz="900" kern="1200" dirty="0">
              <a:latin typeface="Times New Roman" panose="02020603050405020304" pitchFamily="18" charset="0"/>
              <a:cs typeface="Times New Roman" panose="02020603050405020304" pitchFamily="18" charset="0"/>
            </a:rPr>
            <a:t> FROM Employees;3. </a:t>
          </a:r>
        </a:p>
      </dsp:txBody>
      <dsp:txXfrm>
        <a:off x="4426705" y="1140654"/>
        <a:ext cx="1627415" cy="976449"/>
      </dsp:txXfrm>
    </dsp:sp>
    <dsp:sp modelId="{568FC9F5-3AF0-4588-9160-8F0B05E85895}">
      <dsp:nvSpPr>
        <dsp:cNvPr id="0" name=""/>
        <dsp:cNvSpPr/>
      </dsp:nvSpPr>
      <dsp:spPr>
        <a:xfrm>
          <a:off x="846390" y="2279845"/>
          <a:ext cx="1627415" cy="97644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AVG(): Calculates the average value of a numeric </a:t>
          </a:r>
          <a:r>
            <a:rPr lang="en-US" sz="900" kern="1200" dirty="0" err="1">
              <a:latin typeface="Times New Roman" panose="02020603050405020304" pitchFamily="18" charset="0"/>
              <a:cs typeface="Times New Roman" panose="02020603050405020304" pitchFamily="18" charset="0"/>
            </a:rPr>
            <a:t>column.Example</a:t>
          </a:r>
          <a:r>
            <a:rPr lang="en-US" sz="900" kern="1200" dirty="0">
              <a:latin typeface="Times New Roman" panose="02020603050405020304" pitchFamily="18" charset="0"/>
              <a:cs typeface="Times New Roman" panose="02020603050405020304" pitchFamily="18" charset="0"/>
            </a:rPr>
            <a:t>: Find the average salary of employees.</a:t>
          </a:r>
        </a:p>
      </dsp:txBody>
      <dsp:txXfrm>
        <a:off x="846390" y="2279845"/>
        <a:ext cx="1627415" cy="976449"/>
      </dsp:txXfrm>
    </dsp:sp>
    <dsp:sp modelId="{268CCA13-71E1-43BB-AA09-F334449B7A04}">
      <dsp:nvSpPr>
        <dsp:cNvPr id="0" name=""/>
        <dsp:cNvSpPr/>
      </dsp:nvSpPr>
      <dsp:spPr>
        <a:xfrm>
          <a:off x="2636548" y="2279845"/>
          <a:ext cx="1627415" cy="97644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SELECT AVG(Salary) AS </a:t>
          </a:r>
          <a:r>
            <a:rPr lang="en-US" sz="900" kern="1200" dirty="0" err="1">
              <a:latin typeface="Times New Roman" panose="02020603050405020304" pitchFamily="18" charset="0"/>
              <a:cs typeface="Times New Roman" panose="02020603050405020304" pitchFamily="18" charset="0"/>
            </a:rPr>
            <a:t>AverageSalary</a:t>
          </a:r>
          <a:r>
            <a:rPr lang="en-US" sz="900" kern="1200" dirty="0">
              <a:latin typeface="Times New Roman" panose="02020603050405020304" pitchFamily="18" charset="0"/>
              <a:cs typeface="Times New Roman" panose="02020603050405020304" pitchFamily="18" charset="0"/>
            </a:rPr>
            <a:t> FROM Employees;</a:t>
          </a:r>
        </a:p>
      </dsp:txBody>
      <dsp:txXfrm>
        <a:off x="2636548" y="2279845"/>
        <a:ext cx="1627415" cy="976449"/>
      </dsp:txXfrm>
    </dsp:sp>
    <dsp:sp modelId="{9D903A38-7567-4C21-8343-F4F5C0EF1D00}">
      <dsp:nvSpPr>
        <dsp:cNvPr id="0" name=""/>
        <dsp:cNvSpPr/>
      </dsp:nvSpPr>
      <dsp:spPr>
        <a:xfrm>
          <a:off x="4426705" y="2279845"/>
          <a:ext cx="1627415" cy="97644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4. MAX(): Returns the maximum value in a </a:t>
          </a:r>
          <a:r>
            <a:rPr lang="en-US" sz="900" kern="1200" dirty="0" err="1">
              <a:latin typeface="Times New Roman" panose="02020603050405020304" pitchFamily="18" charset="0"/>
              <a:cs typeface="Times New Roman" panose="02020603050405020304" pitchFamily="18" charset="0"/>
            </a:rPr>
            <a:t>column.Example</a:t>
          </a:r>
          <a:r>
            <a:rPr lang="en-US" sz="900" kern="1200" dirty="0">
              <a:latin typeface="Times New Roman" panose="02020603050405020304" pitchFamily="18" charset="0"/>
              <a:cs typeface="Times New Roman" panose="02020603050405020304" pitchFamily="18" charset="0"/>
            </a:rPr>
            <a:t>: Find the highest salary in the Employees table.</a:t>
          </a:r>
        </a:p>
      </dsp:txBody>
      <dsp:txXfrm>
        <a:off x="4426705" y="2279845"/>
        <a:ext cx="1627415" cy="976449"/>
      </dsp:txXfrm>
    </dsp:sp>
    <dsp:sp modelId="{EAF5054E-E007-466C-BDB3-3FA2D651DC96}">
      <dsp:nvSpPr>
        <dsp:cNvPr id="0" name=""/>
        <dsp:cNvSpPr/>
      </dsp:nvSpPr>
      <dsp:spPr>
        <a:xfrm>
          <a:off x="846390" y="3419036"/>
          <a:ext cx="1627415" cy="97644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SELECT MAX(Salary) AS </a:t>
          </a:r>
          <a:r>
            <a:rPr lang="en-US" sz="900" kern="1200" dirty="0" err="1">
              <a:latin typeface="Times New Roman" panose="02020603050405020304" pitchFamily="18" charset="0"/>
              <a:cs typeface="Times New Roman" panose="02020603050405020304" pitchFamily="18" charset="0"/>
            </a:rPr>
            <a:t>HighestSalary</a:t>
          </a:r>
          <a:r>
            <a:rPr lang="en-US" sz="900" kern="1200" dirty="0">
              <a:latin typeface="Times New Roman" panose="02020603050405020304" pitchFamily="18" charset="0"/>
              <a:cs typeface="Times New Roman" panose="02020603050405020304" pitchFamily="18" charset="0"/>
            </a:rPr>
            <a:t> FROM Employees;</a:t>
          </a:r>
        </a:p>
      </dsp:txBody>
      <dsp:txXfrm>
        <a:off x="846390" y="3419036"/>
        <a:ext cx="1627415" cy="976449"/>
      </dsp:txXfrm>
    </dsp:sp>
    <dsp:sp modelId="{C934BCA7-9D43-4E3E-84ED-ADF1506A4505}">
      <dsp:nvSpPr>
        <dsp:cNvPr id="0" name=""/>
        <dsp:cNvSpPr/>
      </dsp:nvSpPr>
      <dsp:spPr>
        <a:xfrm>
          <a:off x="2636548" y="3419036"/>
          <a:ext cx="1627415" cy="9764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5. MIN(): Returns the minimum value in a column.</a:t>
          </a:r>
        </a:p>
      </dsp:txBody>
      <dsp:txXfrm>
        <a:off x="2636548" y="3419036"/>
        <a:ext cx="1627415" cy="976449"/>
      </dsp:txXfrm>
    </dsp:sp>
    <dsp:sp modelId="{4F47CCA8-B0F7-4822-A3F6-5211D63139B3}">
      <dsp:nvSpPr>
        <dsp:cNvPr id="0" name=""/>
        <dsp:cNvSpPr/>
      </dsp:nvSpPr>
      <dsp:spPr>
        <a:xfrm>
          <a:off x="4426705" y="3419036"/>
          <a:ext cx="1627415" cy="97644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Example: Find the lowest salary in the Employees table.</a:t>
          </a:r>
        </a:p>
      </dsp:txBody>
      <dsp:txXfrm>
        <a:off x="4426705" y="3419036"/>
        <a:ext cx="1627415" cy="976449"/>
      </dsp:txXfrm>
    </dsp:sp>
    <dsp:sp modelId="{9461F4A0-DE6A-4761-B44F-FD9D79AF68CC}">
      <dsp:nvSpPr>
        <dsp:cNvPr id="0" name=""/>
        <dsp:cNvSpPr/>
      </dsp:nvSpPr>
      <dsp:spPr>
        <a:xfrm>
          <a:off x="846390" y="4558227"/>
          <a:ext cx="1627415" cy="97644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SELECT MIN(Salary) AS </a:t>
          </a:r>
          <a:r>
            <a:rPr lang="en-US" sz="900" kern="1200" dirty="0" err="1">
              <a:latin typeface="Times New Roman" panose="02020603050405020304" pitchFamily="18" charset="0"/>
              <a:cs typeface="Times New Roman" panose="02020603050405020304" pitchFamily="18" charset="0"/>
            </a:rPr>
            <a:t>LowestSalary</a:t>
          </a:r>
          <a:r>
            <a:rPr lang="en-US" sz="900" kern="1200" dirty="0">
              <a:latin typeface="Times New Roman" panose="02020603050405020304" pitchFamily="18" charset="0"/>
              <a:cs typeface="Times New Roman" panose="02020603050405020304" pitchFamily="18" charset="0"/>
            </a:rPr>
            <a:t> FROM Employees;</a:t>
          </a:r>
        </a:p>
      </dsp:txBody>
      <dsp:txXfrm>
        <a:off x="846390" y="4558227"/>
        <a:ext cx="1627415" cy="976449"/>
      </dsp:txXfrm>
    </dsp:sp>
    <dsp:sp modelId="{E75847C7-0DB2-4310-9BC7-6C4F4CBBC0B6}">
      <dsp:nvSpPr>
        <dsp:cNvPr id="0" name=""/>
        <dsp:cNvSpPr/>
      </dsp:nvSpPr>
      <dsp:spPr>
        <a:xfrm>
          <a:off x="2636548" y="4558227"/>
          <a:ext cx="1627415" cy="97644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SQL also supports other aggregate functions like GROUP_CONCAT and STRING_AGG, which concatenate values from multiple rows into a single string.</a:t>
          </a:r>
        </a:p>
      </dsp:txBody>
      <dsp:txXfrm>
        <a:off x="2636548" y="4558227"/>
        <a:ext cx="1627415" cy="976449"/>
      </dsp:txXfrm>
    </dsp:sp>
    <dsp:sp modelId="{2C4D6F65-69CF-440A-BEB7-E27C036A9F61}">
      <dsp:nvSpPr>
        <dsp:cNvPr id="0" name=""/>
        <dsp:cNvSpPr/>
      </dsp:nvSpPr>
      <dsp:spPr>
        <a:xfrm>
          <a:off x="4426705" y="4558227"/>
          <a:ext cx="1627415" cy="97644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kern="1200" dirty="0">
            <a:latin typeface="Times New Roman" panose="02020603050405020304" pitchFamily="18" charset="0"/>
            <a:cs typeface="Times New Roman" panose="02020603050405020304" pitchFamily="18" charset="0"/>
          </a:endParaRPr>
        </a:p>
      </dsp:txBody>
      <dsp:txXfrm>
        <a:off x="4426705" y="4558227"/>
        <a:ext cx="1627415" cy="9764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CE707-1A60-4720-A0C4-8B1D6BA1E7F0}">
      <dsp:nvSpPr>
        <dsp:cNvPr id="0" name=""/>
        <dsp:cNvSpPr/>
      </dsp:nvSpPr>
      <dsp:spPr>
        <a:xfrm>
          <a:off x="3080" y="537343"/>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Aggregate functions are often used with the GROUP BY clause to group rows with the same values into summary rows.</a:t>
          </a:r>
        </a:p>
      </dsp:txBody>
      <dsp:txXfrm>
        <a:off x="3080" y="537343"/>
        <a:ext cx="2444055" cy="1466433"/>
      </dsp:txXfrm>
    </dsp:sp>
    <dsp:sp modelId="{C20ABC4B-8272-4586-AB90-D953E0F1E72F}">
      <dsp:nvSpPr>
        <dsp:cNvPr id="0" name=""/>
        <dsp:cNvSpPr/>
      </dsp:nvSpPr>
      <dsp:spPr>
        <a:xfrm>
          <a:off x="2691541" y="537343"/>
          <a:ext cx="2444055" cy="1466433"/>
        </a:xfrm>
        <a:prstGeom prst="rect">
          <a:avLst/>
        </a:prstGeom>
        <a:solidFill>
          <a:schemeClr val="accent5">
            <a:hueOff val="254221"/>
            <a:satOff val="70"/>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latin typeface="Times New Roman" panose="02020603050405020304" pitchFamily="18" charset="0"/>
              <a:cs typeface="Times New Roman" panose="02020603050405020304" pitchFamily="18" charset="0"/>
            </a:rPr>
            <a:t>Example: </a:t>
          </a:r>
        </a:p>
        <a:p>
          <a:pPr marL="0" lvl="0" indent="0" algn="ctr" defTabSz="622300">
            <a:lnSpc>
              <a:spcPct val="90000"/>
            </a:lnSpc>
            <a:spcBef>
              <a:spcPct val="0"/>
            </a:spcBef>
            <a:spcAft>
              <a:spcPct val="35000"/>
            </a:spcAft>
            <a:buNone/>
          </a:pPr>
          <a:r>
            <a:rPr lang="en-US" sz="1400" b="0" kern="1200">
              <a:latin typeface="Times New Roman" panose="02020603050405020304" pitchFamily="18" charset="0"/>
              <a:cs typeface="Times New Roman" panose="02020603050405020304" pitchFamily="18" charset="0"/>
            </a:rPr>
            <a:t>Calculate the average salary by department.</a:t>
          </a:r>
        </a:p>
      </dsp:txBody>
      <dsp:txXfrm>
        <a:off x="2691541" y="537343"/>
        <a:ext cx="2444055" cy="1466433"/>
      </dsp:txXfrm>
    </dsp:sp>
    <dsp:sp modelId="{29C87CC1-283D-4BB6-94D3-4766569C040F}">
      <dsp:nvSpPr>
        <dsp:cNvPr id="0" name=""/>
        <dsp:cNvSpPr/>
      </dsp:nvSpPr>
      <dsp:spPr>
        <a:xfrm>
          <a:off x="5380002" y="537343"/>
          <a:ext cx="2444055" cy="1466433"/>
        </a:xfrm>
        <a:prstGeom prst="rect">
          <a:avLst/>
        </a:prstGeom>
        <a:solidFill>
          <a:schemeClr val="accent5">
            <a:hueOff val="508442"/>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US" sz="1400" kern="1200">
            <a:latin typeface="Times New Roman" panose="02020603050405020304" pitchFamily="18" charset="0"/>
            <a:cs typeface="Times New Roman" panose="02020603050405020304" pitchFamily="18" charset="0"/>
          </a:endParaRPr>
        </a:p>
        <a:p>
          <a:pPr marL="0" lvl="0" indent="0" algn="ctr" defTabSz="622300">
            <a:lnSpc>
              <a:spcPct val="90000"/>
            </a:lnSpc>
            <a:spcBef>
              <a:spcPct val="0"/>
            </a:spcBef>
            <a:spcAft>
              <a:spcPct val="35000"/>
            </a:spcAft>
            <a:buNone/>
          </a:pPr>
          <a:endParaRPr lang="en-US" sz="1400" kern="1200">
            <a:latin typeface="Times New Roman" panose="02020603050405020304" pitchFamily="18" charset="0"/>
            <a:cs typeface="Times New Roman" panose="02020603050405020304" pitchFamily="18" charset="0"/>
          </a:endParaRPr>
        </a:p>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SELECT DepartmentID, AVG(Salary) AS AverageSalary FROM Employees GROUP BY DepartmentID;</a:t>
          </a:r>
        </a:p>
      </dsp:txBody>
      <dsp:txXfrm>
        <a:off x="5380002" y="537343"/>
        <a:ext cx="2444055" cy="1466433"/>
      </dsp:txXfrm>
    </dsp:sp>
    <dsp:sp modelId="{2A08266B-35AF-4398-B184-5FDD4AF26EAE}">
      <dsp:nvSpPr>
        <dsp:cNvPr id="0" name=""/>
        <dsp:cNvSpPr/>
      </dsp:nvSpPr>
      <dsp:spPr>
        <a:xfrm>
          <a:off x="8068463" y="537343"/>
          <a:ext cx="2444055" cy="1466433"/>
        </a:xfrm>
        <a:prstGeom prst="rect">
          <a:avLst/>
        </a:prstGeom>
        <a:solidFill>
          <a:schemeClr val="accent5">
            <a:hueOff val="762663"/>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The HAVING clause filters groups or aggregates based on a condition.Example: </a:t>
          </a:r>
        </a:p>
      </dsp:txBody>
      <dsp:txXfrm>
        <a:off x="8068463" y="537343"/>
        <a:ext cx="2444055" cy="1466433"/>
      </dsp:txXfrm>
    </dsp:sp>
    <dsp:sp modelId="{552AEDA4-69BC-470D-9EAE-60FFBE8E1392}">
      <dsp:nvSpPr>
        <dsp:cNvPr id="0" name=""/>
        <dsp:cNvSpPr/>
      </dsp:nvSpPr>
      <dsp:spPr>
        <a:xfrm>
          <a:off x="1347311" y="2248182"/>
          <a:ext cx="2444055" cy="1466433"/>
        </a:xfrm>
        <a:prstGeom prst="rect">
          <a:avLst/>
        </a:prstGeom>
        <a:solidFill>
          <a:schemeClr val="accent5">
            <a:hueOff val="1016883"/>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latin typeface="Times New Roman" panose="02020603050405020304" pitchFamily="18" charset="0"/>
              <a:cs typeface="Times New Roman" panose="02020603050405020304" pitchFamily="18" charset="0"/>
            </a:rPr>
            <a:t>Find departments with an average salary greater than $50,000</a:t>
          </a:r>
          <a:r>
            <a:rPr lang="en-US" sz="1400" b="1" kern="1200"/>
            <a:t>.</a:t>
          </a:r>
          <a:endParaRPr lang="en-US" sz="1400" kern="1200"/>
        </a:p>
      </dsp:txBody>
      <dsp:txXfrm>
        <a:off x="1347311" y="2248182"/>
        <a:ext cx="2444055" cy="1466433"/>
      </dsp:txXfrm>
    </dsp:sp>
    <dsp:sp modelId="{8B61219B-7DCF-43E6-9072-84EB76B2E0DA}">
      <dsp:nvSpPr>
        <dsp:cNvPr id="0" name=""/>
        <dsp:cNvSpPr/>
      </dsp:nvSpPr>
      <dsp:spPr>
        <a:xfrm>
          <a:off x="4035772" y="2248182"/>
          <a:ext cx="2444055" cy="1466433"/>
        </a:xfrm>
        <a:prstGeom prst="rect">
          <a:avLst/>
        </a:prstGeom>
        <a:solidFill>
          <a:schemeClr val="accent5">
            <a:hueOff val="1271104"/>
            <a:satOff val="348"/>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SELECT DepartmentID, AVG(Salary) AS AverageSalary FROM Employees GROUP BY DepartmentID HAVING AVG(Salary) &gt; 50000;</a:t>
          </a:r>
        </a:p>
      </dsp:txBody>
      <dsp:txXfrm>
        <a:off x="4035772" y="2248182"/>
        <a:ext cx="2444055" cy="1466433"/>
      </dsp:txXfrm>
    </dsp:sp>
    <dsp:sp modelId="{552EC3A9-7F72-4951-91F7-9AD940228543}">
      <dsp:nvSpPr>
        <dsp:cNvPr id="0" name=""/>
        <dsp:cNvSpPr/>
      </dsp:nvSpPr>
      <dsp:spPr>
        <a:xfrm>
          <a:off x="6724233" y="2248182"/>
          <a:ext cx="2444055" cy="1466433"/>
        </a:xfrm>
        <a:prstGeom prst="rect">
          <a:avLst/>
        </a:prstGeom>
        <a:solidFill>
          <a:schemeClr val="accent5">
            <a:hueOff val="1525325"/>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Aggregate functions are powerful tools for data analysis, allowing for efficient calculations over sets of rows</a:t>
          </a:r>
          <a:r>
            <a:rPr lang="en-US" sz="1400" kern="1200"/>
            <a:t>.</a:t>
          </a:r>
        </a:p>
      </dsp:txBody>
      <dsp:txXfrm>
        <a:off x="6724233" y="2248182"/>
        <a:ext cx="2444055" cy="1466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A912E-C742-4AFA-A3AD-856604D33309}">
      <dsp:nvSpPr>
        <dsp:cNvPr id="0" name=""/>
        <dsp:cNvSpPr/>
      </dsp:nvSpPr>
      <dsp:spPr>
        <a:xfrm>
          <a:off x="770313" y="1245"/>
          <a:ext cx="2087202" cy="12523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SQL joins are used to combine rows from two or more tables based on a related column between them. Understanding different types of joins is fundamental for querying and analyzing complex datasets. Here's a breakdown of each type, along with examples:</a:t>
          </a:r>
        </a:p>
      </dsp:txBody>
      <dsp:txXfrm>
        <a:off x="770313" y="1245"/>
        <a:ext cx="2087202" cy="1252321"/>
      </dsp:txXfrm>
    </dsp:sp>
    <dsp:sp modelId="{B4DFECD0-3495-47F9-B390-AAF32D12C984}">
      <dsp:nvSpPr>
        <dsp:cNvPr id="0" name=""/>
        <dsp:cNvSpPr/>
      </dsp:nvSpPr>
      <dsp:spPr>
        <a:xfrm>
          <a:off x="3066237" y="1245"/>
          <a:ext cx="2087202" cy="12523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1. INNER JOIN : The INNER JOIN selects records that have matching values in both tables. It's the most common type of join.</a:t>
          </a:r>
        </a:p>
      </dsp:txBody>
      <dsp:txXfrm>
        <a:off x="3066237" y="1245"/>
        <a:ext cx="2087202" cy="1252321"/>
      </dsp:txXfrm>
    </dsp:sp>
    <dsp:sp modelId="{79522479-915F-4AB2-B9B7-9F0469C45056}">
      <dsp:nvSpPr>
        <dsp:cNvPr id="0" name=""/>
        <dsp:cNvSpPr/>
      </dsp:nvSpPr>
      <dsp:spPr>
        <a:xfrm>
          <a:off x="5362160" y="1245"/>
          <a:ext cx="2087202" cy="12523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Example: Imagine we have two tables, Employees and Departments. To fetch the names of employees along with their respective department names: </a:t>
          </a:r>
        </a:p>
      </dsp:txBody>
      <dsp:txXfrm>
        <a:off x="5362160" y="1245"/>
        <a:ext cx="2087202" cy="1252321"/>
      </dsp:txXfrm>
    </dsp:sp>
    <dsp:sp modelId="{7757CA31-1D70-467B-AD84-E5B93C018D50}">
      <dsp:nvSpPr>
        <dsp:cNvPr id="0" name=""/>
        <dsp:cNvSpPr/>
      </dsp:nvSpPr>
      <dsp:spPr>
        <a:xfrm>
          <a:off x="7667329" y="0"/>
          <a:ext cx="2087202" cy="125232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SELECT </a:t>
          </a:r>
          <a:r>
            <a:rPr lang="en-US" sz="900" kern="1200" dirty="0" err="1">
              <a:latin typeface="Times New Roman" panose="02020603050405020304" pitchFamily="18" charset="0"/>
              <a:cs typeface="Times New Roman" panose="02020603050405020304" pitchFamily="18" charset="0"/>
            </a:rPr>
            <a:t>Employees.Name</a:t>
          </a:r>
          <a:r>
            <a:rPr lang="en-US" sz="900" kern="1200" dirty="0">
              <a:latin typeface="Times New Roman" panose="02020603050405020304" pitchFamily="18" charset="0"/>
              <a:cs typeface="Times New Roman" panose="02020603050405020304" pitchFamily="18" charset="0"/>
            </a:rPr>
            <a:t>, </a:t>
          </a:r>
          <a:r>
            <a:rPr lang="en-US" sz="900" kern="1200" dirty="0" err="1">
              <a:latin typeface="Times New Roman" panose="02020603050405020304" pitchFamily="18" charset="0"/>
              <a:cs typeface="Times New Roman" panose="02020603050405020304" pitchFamily="18" charset="0"/>
            </a:rPr>
            <a:t>Departments.DepartmentName</a:t>
          </a:r>
          <a:r>
            <a:rPr lang="en-US" sz="900" kern="1200" dirty="0">
              <a:latin typeface="Times New Roman" panose="02020603050405020304" pitchFamily="18" charset="0"/>
              <a:cs typeface="Times New Roman" panose="02020603050405020304" pitchFamily="18" charset="0"/>
            </a:rPr>
            <a:t> FROM Employees INNER JOIN Departments ON </a:t>
          </a:r>
          <a:r>
            <a:rPr lang="en-US" sz="900" kern="1200" dirty="0" err="1">
              <a:latin typeface="Times New Roman" panose="02020603050405020304" pitchFamily="18" charset="0"/>
              <a:cs typeface="Times New Roman" panose="02020603050405020304" pitchFamily="18" charset="0"/>
            </a:rPr>
            <a:t>Employees.DepartmentID</a:t>
          </a:r>
          <a:r>
            <a:rPr lang="en-US" sz="900" kern="1200" dirty="0">
              <a:latin typeface="Times New Roman" panose="02020603050405020304" pitchFamily="18" charset="0"/>
              <a:cs typeface="Times New Roman" panose="02020603050405020304" pitchFamily="18" charset="0"/>
            </a:rPr>
            <a:t> = </a:t>
          </a:r>
          <a:r>
            <a:rPr lang="en-US" sz="900" kern="1200" dirty="0" err="1">
              <a:latin typeface="Times New Roman" panose="02020603050405020304" pitchFamily="18" charset="0"/>
              <a:cs typeface="Times New Roman" panose="02020603050405020304" pitchFamily="18" charset="0"/>
            </a:rPr>
            <a:t>Departments.DepartmentID</a:t>
          </a:r>
          <a:r>
            <a:rPr lang="en-US" sz="900" kern="1200" dirty="0">
              <a:latin typeface="Times New Roman" panose="02020603050405020304" pitchFamily="18" charset="0"/>
              <a:cs typeface="Times New Roman" panose="02020603050405020304" pitchFamily="18" charset="0"/>
            </a:rPr>
            <a:t>; </a:t>
          </a:r>
        </a:p>
      </dsp:txBody>
      <dsp:txXfrm>
        <a:off x="7667329" y="0"/>
        <a:ext cx="2087202" cy="1252321"/>
      </dsp:txXfrm>
    </dsp:sp>
    <dsp:sp modelId="{C7E2DDD3-51CB-432C-82D5-6B1F7EF609EC}">
      <dsp:nvSpPr>
        <dsp:cNvPr id="0" name=""/>
        <dsp:cNvSpPr/>
      </dsp:nvSpPr>
      <dsp:spPr>
        <a:xfrm>
          <a:off x="770313" y="1462287"/>
          <a:ext cx="2087202" cy="12523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2. LEFT JOIN : The LEFT JOIN returns all records from the left table (table1), and the matched records from the right table (table2). The result is NULL from the right side if there is no match. Example: To list all employees and their department names, including those without a department:</a:t>
          </a:r>
        </a:p>
      </dsp:txBody>
      <dsp:txXfrm>
        <a:off x="770313" y="1462287"/>
        <a:ext cx="2087202" cy="1252321"/>
      </dsp:txXfrm>
    </dsp:sp>
    <dsp:sp modelId="{DB5C781B-9284-42D8-8025-A202F805962E}">
      <dsp:nvSpPr>
        <dsp:cNvPr id="0" name=""/>
        <dsp:cNvSpPr/>
      </dsp:nvSpPr>
      <dsp:spPr>
        <a:xfrm>
          <a:off x="3066237" y="1462287"/>
          <a:ext cx="2087202" cy="12523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SELECT </a:t>
          </a:r>
          <a:r>
            <a:rPr lang="en-US" sz="900" kern="1200" dirty="0" err="1">
              <a:latin typeface="Times New Roman" panose="02020603050405020304" pitchFamily="18" charset="0"/>
              <a:cs typeface="Times New Roman" panose="02020603050405020304" pitchFamily="18" charset="0"/>
            </a:rPr>
            <a:t>Employees.Name</a:t>
          </a:r>
          <a:r>
            <a:rPr lang="en-US" sz="900" kern="1200" dirty="0">
              <a:latin typeface="Times New Roman" panose="02020603050405020304" pitchFamily="18" charset="0"/>
              <a:cs typeface="Times New Roman" panose="02020603050405020304" pitchFamily="18" charset="0"/>
            </a:rPr>
            <a:t>, </a:t>
          </a:r>
          <a:r>
            <a:rPr lang="en-US" sz="900" kern="1200" dirty="0" err="1">
              <a:latin typeface="Times New Roman" panose="02020603050405020304" pitchFamily="18" charset="0"/>
              <a:cs typeface="Times New Roman" panose="02020603050405020304" pitchFamily="18" charset="0"/>
            </a:rPr>
            <a:t>Departments.DepartmentName</a:t>
          </a:r>
          <a:r>
            <a:rPr lang="en-US" sz="900" kern="1200" dirty="0">
              <a:latin typeface="Times New Roman" panose="02020603050405020304" pitchFamily="18" charset="0"/>
              <a:cs typeface="Times New Roman" panose="02020603050405020304" pitchFamily="18" charset="0"/>
            </a:rPr>
            <a:t> FROM Employees LEFT JOIN Departments ON </a:t>
          </a:r>
          <a:r>
            <a:rPr lang="en-US" sz="900" kern="1200" dirty="0" err="1">
              <a:latin typeface="Times New Roman" panose="02020603050405020304" pitchFamily="18" charset="0"/>
              <a:cs typeface="Times New Roman" panose="02020603050405020304" pitchFamily="18" charset="0"/>
            </a:rPr>
            <a:t>Employees.DepartmentID</a:t>
          </a:r>
          <a:r>
            <a:rPr lang="en-US" sz="900" kern="1200" dirty="0">
              <a:latin typeface="Times New Roman" panose="02020603050405020304" pitchFamily="18" charset="0"/>
              <a:cs typeface="Times New Roman" panose="02020603050405020304" pitchFamily="18" charset="0"/>
            </a:rPr>
            <a:t> = </a:t>
          </a:r>
          <a:r>
            <a:rPr lang="en-US" sz="900" kern="1200" dirty="0" err="1">
              <a:latin typeface="Times New Roman" panose="02020603050405020304" pitchFamily="18" charset="0"/>
              <a:cs typeface="Times New Roman" panose="02020603050405020304" pitchFamily="18" charset="0"/>
            </a:rPr>
            <a:t>Departments.DepartmentID</a:t>
          </a:r>
          <a:r>
            <a:rPr lang="en-US" sz="900" kern="1200" dirty="0">
              <a:latin typeface="Times New Roman" panose="02020603050405020304" pitchFamily="18" charset="0"/>
              <a:cs typeface="Times New Roman" panose="02020603050405020304" pitchFamily="18" charset="0"/>
            </a:rPr>
            <a:t>; </a:t>
          </a:r>
        </a:p>
      </dsp:txBody>
      <dsp:txXfrm>
        <a:off x="3066237" y="1462287"/>
        <a:ext cx="2087202" cy="1252321"/>
      </dsp:txXfrm>
    </dsp:sp>
    <dsp:sp modelId="{22844B02-CBF9-442C-A950-06DD2F932EC5}">
      <dsp:nvSpPr>
        <dsp:cNvPr id="0" name=""/>
        <dsp:cNvSpPr/>
      </dsp:nvSpPr>
      <dsp:spPr>
        <a:xfrm>
          <a:off x="5362160" y="1462287"/>
          <a:ext cx="2087202" cy="12523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3. RIGHT JOIN : The RIGHT JOIN returns all records from the right table (table2), and the matched records from the left table (table1). The result is NULL from the left side if there is no match. Example: To list all departments and any employee names in them (including departments with no employees):</a:t>
          </a:r>
        </a:p>
      </dsp:txBody>
      <dsp:txXfrm>
        <a:off x="5362160" y="1462287"/>
        <a:ext cx="2087202" cy="1252321"/>
      </dsp:txXfrm>
    </dsp:sp>
    <dsp:sp modelId="{30A47C9D-A96E-4B62-BB1B-C33A7D888DC3}">
      <dsp:nvSpPr>
        <dsp:cNvPr id="0" name=""/>
        <dsp:cNvSpPr/>
      </dsp:nvSpPr>
      <dsp:spPr>
        <a:xfrm>
          <a:off x="7658083" y="1462287"/>
          <a:ext cx="2087202" cy="12523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SELECT </a:t>
          </a:r>
          <a:r>
            <a:rPr lang="en-US" sz="900" kern="1200" dirty="0" err="1">
              <a:latin typeface="Times New Roman" panose="02020603050405020304" pitchFamily="18" charset="0"/>
              <a:cs typeface="Times New Roman" panose="02020603050405020304" pitchFamily="18" charset="0"/>
            </a:rPr>
            <a:t>Employees.Name</a:t>
          </a:r>
          <a:r>
            <a:rPr lang="en-US" sz="900" kern="1200" dirty="0">
              <a:latin typeface="Times New Roman" panose="02020603050405020304" pitchFamily="18" charset="0"/>
              <a:cs typeface="Times New Roman" panose="02020603050405020304" pitchFamily="18" charset="0"/>
            </a:rPr>
            <a:t>, </a:t>
          </a:r>
          <a:r>
            <a:rPr lang="en-US" sz="900" kern="1200" dirty="0" err="1">
              <a:latin typeface="Times New Roman" panose="02020603050405020304" pitchFamily="18" charset="0"/>
              <a:cs typeface="Times New Roman" panose="02020603050405020304" pitchFamily="18" charset="0"/>
            </a:rPr>
            <a:t>Departments.DepartmentName</a:t>
          </a:r>
          <a:r>
            <a:rPr lang="en-US" sz="900" kern="1200" dirty="0">
              <a:latin typeface="Times New Roman" panose="02020603050405020304" pitchFamily="18" charset="0"/>
              <a:cs typeface="Times New Roman" panose="02020603050405020304" pitchFamily="18" charset="0"/>
            </a:rPr>
            <a:t> FROM Employees RIGHT JOIN Departments ON </a:t>
          </a:r>
          <a:r>
            <a:rPr lang="en-US" sz="900" kern="1200" dirty="0" err="1">
              <a:latin typeface="Times New Roman" panose="02020603050405020304" pitchFamily="18" charset="0"/>
              <a:cs typeface="Times New Roman" panose="02020603050405020304" pitchFamily="18" charset="0"/>
            </a:rPr>
            <a:t>Employees.DepartmentID</a:t>
          </a:r>
          <a:r>
            <a:rPr lang="en-US" sz="900" kern="1200" dirty="0">
              <a:latin typeface="Times New Roman" panose="02020603050405020304" pitchFamily="18" charset="0"/>
              <a:cs typeface="Times New Roman" panose="02020603050405020304" pitchFamily="18" charset="0"/>
            </a:rPr>
            <a:t> = </a:t>
          </a:r>
          <a:r>
            <a:rPr lang="en-US" sz="900" kern="1200" dirty="0" err="1">
              <a:latin typeface="Times New Roman" panose="02020603050405020304" pitchFamily="18" charset="0"/>
              <a:cs typeface="Times New Roman" panose="02020603050405020304" pitchFamily="18" charset="0"/>
            </a:rPr>
            <a:t>Departments.DepartmentID</a:t>
          </a:r>
          <a:r>
            <a:rPr lang="en-US" sz="900" kern="1200" dirty="0">
              <a:latin typeface="Times New Roman" panose="02020603050405020304" pitchFamily="18" charset="0"/>
              <a:cs typeface="Times New Roman" panose="02020603050405020304" pitchFamily="18" charset="0"/>
            </a:rPr>
            <a:t>; </a:t>
          </a:r>
        </a:p>
      </dsp:txBody>
      <dsp:txXfrm>
        <a:off x="7658083" y="1462287"/>
        <a:ext cx="2087202" cy="1252321"/>
      </dsp:txXfrm>
    </dsp:sp>
    <dsp:sp modelId="{52AF653D-A362-4AA2-BF60-0710A1BEE07A}">
      <dsp:nvSpPr>
        <dsp:cNvPr id="0" name=""/>
        <dsp:cNvSpPr/>
      </dsp:nvSpPr>
      <dsp:spPr>
        <a:xfrm>
          <a:off x="1918275" y="2923329"/>
          <a:ext cx="2087202" cy="125232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4. FULL (OUTER) JOIN : The FULL OUTER JOIN returns all records when there is a match in either left (table1) or right (table2) table records.</a:t>
          </a:r>
        </a:p>
      </dsp:txBody>
      <dsp:txXfrm>
        <a:off x="1918275" y="2923329"/>
        <a:ext cx="2087202" cy="1252321"/>
      </dsp:txXfrm>
    </dsp:sp>
    <dsp:sp modelId="{FA47DC9E-F108-4B14-A53C-1EC5B0084946}">
      <dsp:nvSpPr>
        <dsp:cNvPr id="0" name=""/>
        <dsp:cNvSpPr/>
      </dsp:nvSpPr>
      <dsp:spPr>
        <a:xfrm>
          <a:off x="4214198" y="2923329"/>
          <a:ext cx="2087202" cy="12523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Example: To list all employees and all departments, showing who works in what department and highlighting unassigned employees and departments without staff:</a:t>
          </a:r>
        </a:p>
      </dsp:txBody>
      <dsp:txXfrm>
        <a:off x="4214198" y="2923329"/>
        <a:ext cx="2087202" cy="1252321"/>
      </dsp:txXfrm>
    </dsp:sp>
    <dsp:sp modelId="{E1A50DAE-0BA8-46AB-AE7D-DCA9A6F98A4E}">
      <dsp:nvSpPr>
        <dsp:cNvPr id="0" name=""/>
        <dsp:cNvSpPr/>
      </dsp:nvSpPr>
      <dsp:spPr>
        <a:xfrm>
          <a:off x="6510121" y="2923329"/>
          <a:ext cx="2087202" cy="12523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SELECT </a:t>
          </a:r>
          <a:r>
            <a:rPr lang="en-US" sz="900" kern="1200" dirty="0" err="1">
              <a:latin typeface="Times New Roman" panose="02020603050405020304" pitchFamily="18" charset="0"/>
              <a:cs typeface="Times New Roman" panose="02020603050405020304" pitchFamily="18" charset="0"/>
            </a:rPr>
            <a:t>Employees.Name</a:t>
          </a:r>
          <a:r>
            <a:rPr lang="en-US" sz="900" kern="1200" dirty="0">
              <a:latin typeface="Times New Roman" panose="02020603050405020304" pitchFamily="18" charset="0"/>
              <a:cs typeface="Times New Roman" panose="02020603050405020304" pitchFamily="18" charset="0"/>
            </a:rPr>
            <a:t>, </a:t>
          </a:r>
          <a:r>
            <a:rPr lang="en-US" sz="900" kern="1200" dirty="0" err="1">
              <a:latin typeface="Times New Roman" panose="02020603050405020304" pitchFamily="18" charset="0"/>
              <a:cs typeface="Times New Roman" panose="02020603050405020304" pitchFamily="18" charset="0"/>
            </a:rPr>
            <a:t>Departments.DepartmentName</a:t>
          </a:r>
          <a:r>
            <a:rPr lang="en-US" sz="900" kern="1200" dirty="0">
              <a:latin typeface="Times New Roman" panose="02020603050405020304" pitchFamily="18" charset="0"/>
              <a:cs typeface="Times New Roman" panose="02020603050405020304" pitchFamily="18" charset="0"/>
            </a:rPr>
            <a:t> FROM Employees FULL OUTER JOIN Departments ON </a:t>
          </a:r>
          <a:r>
            <a:rPr lang="en-US" sz="900" kern="1200" dirty="0" err="1">
              <a:latin typeface="Times New Roman" panose="02020603050405020304" pitchFamily="18" charset="0"/>
              <a:cs typeface="Times New Roman" panose="02020603050405020304" pitchFamily="18" charset="0"/>
            </a:rPr>
            <a:t>Employees.DepartmentID</a:t>
          </a:r>
          <a:r>
            <a:rPr lang="en-US" sz="900" kern="1200" dirty="0">
              <a:latin typeface="Times New Roman" panose="02020603050405020304" pitchFamily="18" charset="0"/>
              <a:cs typeface="Times New Roman" panose="02020603050405020304" pitchFamily="18" charset="0"/>
            </a:rPr>
            <a:t> = </a:t>
          </a:r>
          <a:r>
            <a:rPr lang="en-US" sz="900" kern="1200" dirty="0" err="1">
              <a:latin typeface="Times New Roman" panose="02020603050405020304" pitchFamily="18" charset="0"/>
              <a:cs typeface="Times New Roman" panose="02020603050405020304" pitchFamily="18" charset="0"/>
            </a:rPr>
            <a:t>Departments.DepartmentID</a:t>
          </a:r>
          <a:r>
            <a:rPr lang="en-US" sz="900" kern="1200" dirty="0">
              <a:latin typeface="Times New Roman" panose="02020603050405020304" pitchFamily="18" charset="0"/>
              <a:cs typeface="Times New Roman" panose="02020603050405020304" pitchFamily="18" charset="0"/>
            </a:rPr>
            <a:t>; </a:t>
          </a:r>
        </a:p>
      </dsp:txBody>
      <dsp:txXfrm>
        <a:off x="6510121" y="2923329"/>
        <a:ext cx="2087202" cy="12523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42BA3-19A2-46A4-9170-831D4C289225}">
      <dsp:nvSpPr>
        <dsp:cNvPr id="0" name=""/>
        <dsp:cNvSpPr/>
      </dsp:nvSpPr>
      <dsp:spPr>
        <a:xfrm>
          <a:off x="3080" y="499812"/>
          <a:ext cx="2444055" cy="146643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5. CROSS JOIN Explanation: The CROSS JOIN returns a Cartesian product of the two tables, i.e., it returns all possible combinations of rows from the two tables. Generally, a condition is not specified.</a:t>
          </a:r>
        </a:p>
      </dsp:txBody>
      <dsp:txXfrm>
        <a:off x="3080" y="499812"/>
        <a:ext cx="2444055" cy="1466433"/>
      </dsp:txXfrm>
    </dsp:sp>
    <dsp:sp modelId="{DF3FC304-E120-4907-8430-E6C90F3BDF2F}">
      <dsp:nvSpPr>
        <dsp:cNvPr id="0" name=""/>
        <dsp:cNvSpPr/>
      </dsp:nvSpPr>
      <dsp:spPr>
        <a:xfrm>
          <a:off x="2691541" y="499812"/>
          <a:ext cx="2444055" cy="1466433"/>
        </a:xfrm>
        <a:prstGeom prst="rect">
          <a:avLst/>
        </a:prstGeom>
        <a:gradFill rotWithShape="0">
          <a:gsLst>
            <a:gs pos="0">
              <a:schemeClr val="accent5">
                <a:hueOff val="254221"/>
                <a:satOff val="70"/>
                <a:lumOff val="-1176"/>
                <a:alphaOff val="0"/>
                <a:satMod val="103000"/>
                <a:lumMod val="102000"/>
                <a:tint val="94000"/>
              </a:schemeClr>
            </a:gs>
            <a:gs pos="50000">
              <a:schemeClr val="accent5">
                <a:hueOff val="254221"/>
                <a:satOff val="70"/>
                <a:lumOff val="-1176"/>
                <a:alphaOff val="0"/>
                <a:satMod val="110000"/>
                <a:lumMod val="100000"/>
                <a:shade val="100000"/>
              </a:schemeClr>
            </a:gs>
            <a:gs pos="100000">
              <a:schemeClr val="accent5">
                <a:hueOff val="254221"/>
                <a:satOff val="70"/>
                <a:lumOff val="-11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Example: To pair each employee with every department (which might be useful for some types of analysis)</a:t>
          </a:r>
        </a:p>
      </dsp:txBody>
      <dsp:txXfrm>
        <a:off x="2691541" y="499812"/>
        <a:ext cx="2444055" cy="1466433"/>
      </dsp:txXfrm>
    </dsp:sp>
    <dsp:sp modelId="{E4FEC340-F94E-4029-97F1-F12E5988FCD0}">
      <dsp:nvSpPr>
        <dsp:cNvPr id="0" name=""/>
        <dsp:cNvSpPr/>
      </dsp:nvSpPr>
      <dsp:spPr>
        <a:xfrm>
          <a:off x="5380002" y="499812"/>
          <a:ext cx="2444055" cy="1466433"/>
        </a:xfrm>
        <a:prstGeom prst="rect">
          <a:avLst/>
        </a:prstGeom>
        <a:gradFill rotWithShape="0">
          <a:gsLst>
            <a:gs pos="0">
              <a:schemeClr val="accent5">
                <a:hueOff val="508442"/>
                <a:satOff val="139"/>
                <a:lumOff val="-2353"/>
                <a:alphaOff val="0"/>
                <a:satMod val="103000"/>
                <a:lumMod val="102000"/>
                <a:tint val="94000"/>
              </a:schemeClr>
            </a:gs>
            <a:gs pos="50000">
              <a:schemeClr val="accent5">
                <a:hueOff val="508442"/>
                <a:satOff val="139"/>
                <a:lumOff val="-2353"/>
                <a:alphaOff val="0"/>
                <a:satMod val="110000"/>
                <a:lumMod val="100000"/>
                <a:shade val="100000"/>
              </a:schemeClr>
            </a:gs>
            <a:gs pos="100000">
              <a:schemeClr val="accent5">
                <a:hueOff val="508442"/>
                <a:satOff val="139"/>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SELECT </a:t>
          </a:r>
          <a:r>
            <a:rPr lang="en-US" sz="1300" kern="1200" dirty="0" err="1">
              <a:latin typeface="Times New Roman" panose="02020603050405020304" pitchFamily="18" charset="0"/>
              <a:cs typeface="Times New Roman" panose="02020603050405020304" pitchFamily="18" charset="0"/>
            </a:rPr>
            <a:t>Employees.Name</a:t>
          </a:r>
          <a:r>
            <a:rPr lang="en-US" sz="1300" kern="1200" dirty="0">
              <a:latin typeface="Times New Roman" panose="02020603050405020304" pitchFamily="18" charset="0"/>
              <a:cs typeface="Times New Roman" panose="02020603050405020304" pitchFamily="18" charset="0"/>
            </a:rPr>
            <a:t>, </a:t>
          </a:r>
          <a:r>
            <a:rPr lang="en-US" sz="1300" kern="1200" dirty="0" err="1">
              <a:latin typeface="Times New Roman" panose="02020603050405020304" pitchFamily="18" charset="0"/>
              <a:cs typeface="Times New Roman" panose="02020603050405020304" pitchFamily="18" charset="0"/>
            </a:rPr>
            <a:t>Departments.DepartmentName</a:t>
          </a:r>
          <a:r>
            <a:rPr lang="en-US" sz="1300" kern="1200" dirty="0">
              <a:latin typeface="Times New Roman" panose="02020603050405020304" pitchFamily="18" charset="0"/>
              <a:cs typeface="Times New Roman" panose="02020603050405020304" pitchFamily="18" charset="0"/>
            </a:rPr>
            <a:t> FROM Employees CROSS JOIN Departments;</a:t>
          </a:r>
        </a:p>
      </dsp:txBody>
      <dsp:txXfrm>
        <a:off x="5380002" y="499812"/>
        <a:ext cx="2444055" cy="1466433"/>
      </dsp:txXfrm>
    </dsp:sp>
    <dsp:sp modelId="{A0F37A47-64C3-41DF-AF27-592260CA3623}">
      <dsp:nvSpPr>
        <dsp:cNvPr id="0" name=""/>
        <dsp:cNvSpPr/>
      </dsp:nvSpPr>
      <dsp:spPr>
        <a:xfrm>
          <a:off x="8071543" y="499812"/>
          <a:ext cx="2444055" cy="1466433"/>
        </a:xfrm>
        <a:prstGeom prst="rect">
          <a:avLst/>
        </a:prstGeom>
        <a:gradFill rotWithShape="0">
          <a:gsLst>
            <a:gs pos="0">
              <a:schemeClr val="accent5">
                <a:hueOff val="762663"/>
                <a:satOff val="209"/>
                <a:lumOff val="-3529"/>
                <a:alphaOff val="0"/>
                <a:satMod val="103000"/>
                <a:lumMod val="102000"/>
                <a:tint val="94000"/>
              </a:schemeClr>
            </a:gs>
            <a:gs pos="50000">
              <a:schemeClr val="accent5">
                <a:hueOff val="762663"/>
                <a:satOff val="209"/>
                <a:lumOff val="-3529"/>
                <a:alphaOff val="0"/>
                <a:satMod val="110000"/>
                <a:lumMod val="100000"/>
                <a:shade val="100000"/>
              </a:schemeClr>
            </a:gs>
            <a:gs pos="100000">
              <a:schemeClr val="accent5">
                <a:hueOff val="762663"/>
                <a:satOff val="209"/>
                <a:lumOff val="-352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6. SELF JOIN Explanation: A SELF JOIN is a regular join, but the table is joined with itself.</a:t>
          </a:r>
        </a:p>
      </dsp:txBody>
      <dsp:txXfrm>
        <a:off x="8071543" y="499812"/>
        <a:ext cx="2444055" cy="1466433"/>
      </dsp:txXfrm>
    </dsp:sp>
    <dsp:sp modelId="{8215A631-B076-492D-9F09-BD978BE986DC}">
      <dsp:nvSpPr>
        <dsp:cNvPr id="0" name=""/>
        <dsp:cNvSpPr/>
      </dsp:nvSpPr>
      <dsp:spPr>
        <a:xfrm>
          <a:off x="1347311" y="2210651"/>
          <a:ext cx="2444055" cy="1466433"/>
        </a:xfrm>
        <a:prstGeom prst="rect">
          <a:avLst/>
        </a:prstGeom>
        <a:gradFill rotWithShape="0">
          <a:gsLst>
            <a:gs pos="0">
              <a:schemeClr val="accent5">
                <a:hueOff val="1016883"/>
                <a:satOff val="279"/>
                <a:lumOff val="-4705"/>
                <a:alphaOff val="0"/>
                <a:satMod val="103000"/>
                <a:lumMod val="102000"/>
                <a:tint val="94000"/>
              </a:schemeClr>
            </a:gs>
            <a:gs pos="50000">
              <a:schemeClr val="accent5">
                <a:hueOff val="1016883"/>
                <a:satOff val="279"/>
                <a:lumOff val="-4705"/>
                <a:alphaOff val="0"/>
                <a:satMod val="110000"/>
                <a:lumMod val="100000"/>
                <a:shade val="100000"/>
              </a:schemeClr>
            </a:gs>
            <a:gs pos="100000">
              <a:schemeClr val="accent5">
                <a:hueOff val="1016883"/>
                <a:satOff val="279"/>
                <a:lumOff val="-47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Example: To find employees who share the same department:</a:t>
          </a:r>
        </a:p>
      </dsp:txBody>
      <dsp:txXfrm>
        <a:off x="1347311" y="2210651"/>
        <a:ext cx="2444055" cy="1466433"/>
      </dsp:txXfrm>
    </dsp:sp>
    <dsp:sp modelId="{3D124E3B-D848-4E30-A243-9C5FB8EE3EC9}">
      <dsp:nvSpPr>
        <dsp:cNvPr id="0" name=""/>
        <dsp:cNvSpPr/>
      </dsp:nvSpPr>
      <dsp:spPr>
        <a:xfrm>
          <a:off x="4035772" y="2210651"/>
          <a:ext cx="2444055" cy="1466433"/>
        </a:xfrm>
        <a:prstGeom prst="rect">
          <a:avLst/>
        </a:prstGeom>
        <a:gradFill rotWithShape="0">
          <a:gsLst>
            <a:gs pos="0">
              <a:schemeClr val="accent5">
                <a:hueOff val="1271104"/>
                <a:satOff val="348"/>
                <a:lumOff val="-5882"/>
                <a:alphaOff val="0"/>
                <a:satMod val="103000"/>
                <a:lumMod val="102000"/>
                <a:tint val="94000"/>
              </a:schemeClr>
            </a:gs>
            <a:gs pos="50000">
              <a:schemeClr val="accent5">
                <a:hueOff val="1271104"/>
                <a:satOff val="348"/>
                <a:lumOff val="-5882"/>
                <a:alphaOff val="0"/>
                <a:satMod val="110000"/>
                <a:lumMod val="100000"/>
                <a:shade val="100000"/>
              </a:schemeClr>
            </a:gs>
            <a:gs pos="100000">
              <a:schemeClr val="accent5">
                <a:hueOff val="1271104"/>
                <a:satOff val="348"/>
                <a:lumOff val="-588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SELECT </a:t>
          </a:r>
          <a:r>
            <a:rPr lang="en-US" sz="1300" kern="1200" dirty="0" err="1">
              <a:latin typeface="Times New Roman" panose="02020603050405020304" pitchFamily="18" charset="0"/>
              <a:cs typeface="Times New Roman" panose="02020603050405020304" pitchFamily="18" charset="0"/>
            </a:rPr>
            <a:t>A.Name</a:t>
          </a:r>
          <a:r>
            <a:rPr lang="en-US" sz="1300" kern="1200" dirty="0">
              <a:latin typeface="Times New Roman" panose="02020603050405020304" pitchFamily="18" charset="0"/>
              <a:cs typeface="Times New Roman" panose="02020603050405020304" pitchFamily="18" charset="0"/>
            </a:rPr>
            <a:t> AS EmployeeName1, </a:t>
          </a:r>
          <a:r>
            <a:rPr lang="en-US" sz="1300" kern="1200" dirty="0" err="1">
              <a:latin typeface="Times New Roman" panose="02020603050405020304" pitchFamily="18" charset="0"/>
              <a:cs typeface="Times New Roman" panose="02020603050405020304" pitchFamily="18" charset="0"/>
            </a:rPr>
            <a:t>B.Name</a:t>
          </a:r>
          <a:r>
            <a:rPr lang="en-US" sz="1300" kern="1200" dirty="0">
              <a:latin typeface="Times New Roman" panose="02020603050405020304" pitchFamily="18" charset="0"/>
              <a:cs typeface="Times New Roman" panose="02020603050405020304" pitchFamily="18" charset="0"/>
            </a:rPr>
            <a:t> AS EmployeeName2, </a:t>
          </a:r>
          <a:r>
            <a:rPr lang="en-US" sz="1300" kern="1200" dirty="0" err="1">
              <a:latin typeface="Times New Roman" panose="02020603050405020304" pitchFamily="18" charset="0"/>
              <a:cs typeface="Times New Roman" panose="02020603050405020304" pitchFamily="18" charset="0"/>
            </a:rPr>
            <a:t>A.DepartmentID</a:t>
          </a:r>
          <a:r>
            <a:rPr lang="en-US" sz="1300" kern="1200" dirty="0">
              <a:latin typeface="Times New Roman" panose="02020603050405020304" pitchFamily="18" charset="0"/>
              <a:cs typeface="Times New Roman" panose="02020603050405020304" pitchFamily="18" charset="0"/>
            </a:rPr>
            <a:t> FROM Employees A, Employees B WHERE </a:t>
          </a:r>
          <a:r>
            <a:rPr lang="en-US" sz="1300" kern="1200" dirty="0" err="1">
              <a:latin typeface="Times New Roman" panose="02020603050405020304" pitchFamily="18" charset="0"/>
              <a:cs typeface="Times New Roman" panose="02020603050405020304" pitchFamily="18" charset="0"/>
            </a:rPr>
            <a:t>A.EmployeeID</a:t>
          </a:r>
          <a:r>
            <a:rPr lang="en-US" sz="1300" kern="1200" dirty="0">
              <a:latin typeface="Times New Roman" panose="02020603050405020304" pitchFamily="18" charset="0"/>
              <a:cs typeface="Times New Roman" panose="02020603050405020304" pitchFamily="18" charset="0"/>
            </a:rPr>
            <a:t> &lt;&gt; </a:t>
          </a:r>
          <a:r>
            <a:rPr lang="en-US" sz="1300" kern="1200" dirty="0" err="1">
              <a:latin typeface="Times New Roman" panose="02020603050405020304" pitchFamily="18" charset="0"/>
              <a:cs typeface="Times New Roman" panose="02020603050405020304" pitchFamily="18" charset="0"/>
            </a:rPr>
            <a:t>B.EmployeeID</a:t>
          </a:r>
          <a:r>
            <a:rPr lang="en-US" sz="1300" kern="1200" dirty="0">
              <a:latin typeface="Times New Roman" panose="02020603050405020304" pitchFamily="18" charset="0"/>
              <a:cs typeface="Times New Roman" panose="02020603050405020304" pitchFamily="18" charset="0"/>
            </a:rPr>
            <a:t> AND </a:t>
          </a:r>
          <a:r>
            <a:rPr lang="en-US" sz="1300" kern="1200" dirty="0" err="1">
              <a:latin typeface="Times New Roman" panose="02020603050405020304" pitchFamily="18" charset="0"/>
              <a:cs typeface="Times New Roman" panose="02020603050405020304" pitchFamily="18" charset="0"/>
            </a:rPr>
            <a:t>A.DepartmentID</a:t>
          </a:r>
          <a:r>
            <a:rPr lang="en-US" sz="1300" kern="1200" dirty="0">
              <a:latin typeface="Times New Roman" panose="02020603050405020304" pitchFamily="18" charset="0"/>
              <a:cs typeface="Times New Roman" panose="02020603050405020304" pitchFamily="18" charset="0"/>
            </a:rPr>
            <a:t> = </a:t>
          </a:r>
          <a:r>
            <a:rPr lang="en-US" sz="1300" kern="1200" dirty="0" err="1">
              <a:latin typeface="Times New Roman" panose="02020603050405020304" pitchFamily="18" charset="0"/>
              <a:cs typeface="Times New Roman" panose="02020603050405020304" pitchFamily="18" charset="0"/>
            </a:rPr>
            <a:t>B.DepartmentID</a:t>
          </a:r>
          <a:r>
            <a:rPr lang="en-US" sz="1300" kern="1200" dirty="0">
              <a:latin typeface="Times New Roman" panose="02020603050405020304" pitchFamily="18" charset="0"/>
              <a:cs typeface="Times New Roman" panose="02020603050405020304" pitchFamily="18" charset="0"/>
            </a:rPr>
            <a:t>;</a:t>
          </a:r>
        </a:p>
      </dsp:txBody>
      <dsp:txXfrm>
        <a:off x="4035772" y="2210651"/>
        <a:ext cx="2444055" cy="1466433"/>
      </dsp:txXfrm>
    </dsp:sp>
    <dsp:sp modelId="{6DFBC91B-1977-4CD4-90BB-602C9676B404}">
      <dsp:nvSpPr>
        <dsp:cNvPr id="0" name=""/>
        <dsp:cNvSpPr/>
      </dsp:nvSpPr>
      <dsp:spPr>
        <a:xfrm>
          <a:off x="6698350" y="2193391"/>
          <a:ext cx="2444055" cy="1466433"/>
        </a:xfrm>
        <a:prstGeom prst="rect">
          <a:avLst/>
        </a:prstGeom>
        <a:gradFill rotWithShape="0">
          <a:gsLst>
            <a:gs pos="0">
              <a:schemeClr val="accent5">
                <a:hueOff val="1525325"/>
                <a:satOff val="418"/>
                <a:lumOff val="-7058"/>
                <a:alphaOff val="0"/>
                <a:satMod val="103000"/>
                <a:lumMod val="102000"/>
                <a:tint val="94000"/>
              </a:schemeClr>
            </a:gs>
            <a:gs pos="50000">
              <a:schemeClr val="accent5">
                <a:hueOff val="1525325"/>
                <a:satOff val="418"/>
                <a:lumOff val="-7058"/>
                <a:alphaOff val="0"/>
                <a:satMod val="110000"/>
                <a:lumMod val="100000"/>
                <a:shade val="100000"/>
              </a:schemeClr>
            </a:gs>
            <a:gs pos="100000">
              <a:schemeClr val="accent5">
                <a:hueOff val="1525325"/>
                <a:satOff val="418"/>
                <a:lumOff val="-705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Each type of join serves different purposes and choosing the right one depends on the specific needs of your query or analysis.</a:t>
          </a:r>
        </a:p>
      </dsp:txBody>
      <dsp:txXfrm>
        <a:off x="6698350" y="2193391"/>
        <a:ext cx="2444055" cy="14664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2594A-1B47-433C-B3DD-D3936BE61F1D}">
      <dsp:nvSpPr>
        <dsp:cNvPr id="0" name=""/>
        <dsp:cNvSpPr/>
      </dsp:nvSpPr>
      <dsp:spPr>
        <a:xfrm>
          <a:off x="742936" y="18736"/>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Subqueries</a:t>
          </a:r>
        </a:p>
      </dsp:txBody>
      <dsp:txXfrm>
        <a:off x="742936" y="18736"/>
        <a:ext cx="2125712" cy="1275427"/>
      </dsp:txXfrm>
    </dsp:sp>
    <dsp:sp modelId="{3F372539-789B-4D91-986B-6159A2D5051F}">
      <dsp:nvSpPr>
        <dsp:cNvPr id="0" name=""/>
        <dsp:cNvSpPr/>
      </dsp:nvSpPr>
      <dsp:spPr>
        <a:xfrm>
          <a:off x="3025802" y="267"/>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Subqueries are queries nested inside another query, useful for complex operations.</a:t>
          </a:r>
        </a:p>
      </dsp:txBody>
      <dsp:txXfrm>
        <a:off x="3025802" y="267"/>
        <a:ext cx="2125712" cy="1275427"/>
      </dsp:txXfrm>
    </dsp:sp>
    <dsp:sp modelId="{67D28B02-BF9E-4213-8A62-953C2CEAE092}">
      <dsp:nvSpPr>
        <dsp:cNvPr id="0" name=""/>
        <dsp:cNvSpPr/>
      </dsp:nvSpPr>
      <dsp:spPr>
        <a:xfrm>
          <a:off x="5364085" y="267"/>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Example: Find employees in departments with more than 10 employees.</a:t>
          </a:r>
        </a:p>
      </dsp:txBody>
      <dsp:txXfrm>
        <a:off x="5364085" y="267"/>
        <a:ext cx="2125712" cy="1275427"/>
      </dsp:txXfrm>
    </dsp:sp>
    <dsp:sp modelId="{62C31C0B-CF11-4CAA-B3D2-717982B7FAB9}">
      <dsp:nvSpPr>
        <dsp:cNvPr id="0" name=""/>
        <dsp:cNvSpPr/>
      </dsp:nvSpPr>
      <dsp:spPr>
        <a:xfrm>
          <a:off x="7702368" y="267"/>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SELECT Name FROM Employees WHERE </a:t>
          </a:r>
          <a:r>
            <a:rPr lang="en-US" sz="1200" kern="1200" dirty="0" err="1">
              <a:latin typeface="Times New Roman" panose="02020603050405020304" pitchFamily="18" charset="0"/>
              <a:cs typeface="Times New Roman" panose="02020603050405020304" pitchFamily="18" charset="0"/>
            </a:rPr>
            <a:t>DepartmentID</a:t>
          </a:r>
          <a:r>
            <a:rPr lang="en-US" sz="1200" kern="1200" dirty="0">
              <a:latin typeface="Times New Roman" panose="02020603050405020304" pitchFamily="18" charset="0"/>
              <a:cs typeface="Times New Roman" panose="02020603050405020304" pitchFamily="18" charset="0"/>
            </a:rPr>
            <a:t> IN ( SELECT </a:t>
          </a:r>
          <a:r>
            <a:rPr lang="en-US" sz="1200" kern="1200" dirty="0" err="1">
              <a:latin typeface="Times New Roman" panose="02020603050405020304" pitchFamily="18" charset="0"/>
              <a:cs typeface="Times New Roman" panose="02020603050405020304" pitchFamily="18" charset="0"/>
            </a:rPr>
            <a:t>DepartmentID</a:t>
          </a:r>
          <a:r>
            <a:rPr lang="en-US" sz="1200" kern="1200" dirty="0">
              <a:latin typeface="Times New Roman" panose="02020603050405020304" pitchFamily="18" charset="0"/>
              <a:cs typeface="Times New Roman" panose="02020603050405020304" pitchFamily="18" charset="0"/>
            </a:rPr>
            <a:t> FROM Employees GROUP BY </a:t>
          </a:r>
          <a:r>
            <a:rPr lang="en-US" sz="1200" kern="1200" dirty="0" err="1">
              <a:latin typeface="Times New Roman" panose="02020603050405020304" pitchFamily="18" charset="0"/>
              <a:cs typeface="Times New Roman" panose="02020603050405020304" pitchFamily="18" charset="0"/>
            </a:rPr>
            <a:t>DepartmentID</a:t>
          </a:r>
          <a:r>
            <a:rPr lang="en-US" sz="1200" kern="1200" dirty="0">
              <a:latin typeface="Times New Roman" panose="02020603050405020304" pitchFamily="18" charset="0"/>
              <a:cs typeface="Times New Roman" panose="02020603050405020304" pitchFamily="18" charset="0"/>
            </a:rPr>
            <a:t> HAVING COUNT(*) &gt; 10 );</a:t>
          </a:r>
        </a:p>
      </dsp:txBody>
      <dsp:txXfrm>
        <a:off x="7702368" y="267"/>
        <a:ext cx="2125712" cy="1275427"/>
      </dsp:txXfrm>
    </dsp:sp>
    <dsp:sp modelId="{74426323-82E0-4970-B31A-925B052DCA47}">
      <dsp:nvSpPr>
        <dsp:cNvPr id="0" name=""/>
        <dsp:cNvSpPr/>
      </dsp:nvSpPr>
      <dsp:spPr>
        <a:xfrm>
          <a:off x="687518" y="1488266"/>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This subquery selects the names of employees working in departments with more than 10 employees.</a:t>
          </a:r>
        </a:p>
      </dsp:txBody>
      <dsp:txXfrm>
        <a:off x="687518" y="1488266"/>
        <a:ext cx="2125712" cy="1275427"/>
      </dsp:txXfrm>
    </dsp:sp>
    <dsp:sp modelId="{DA5B3E23-D2E8-4B80-B250-92FE731B4547}">
      <dsp:nvSpPr>
        <dsp:cNvPr id="0" name=""/>
        <dsp:cNvSpPr/>
      </dsp:nvSpPr>
      <dsp:spPr>
        <a:xfrm>
          <a:off x="3025802" y="1488266"/>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Set Operations: These operations combine or compare result sets from multiple queries.</a:t>
          </a:r>
        </a:p>
      </dsp:txBody>
      <dsp:txXfrm>
        <a:off x="3025802" y="1488266"/>
        <a:ext cx="2125712" cy="1275427"/>
      </dsp:txXfrm>
    </dsp:sp>
    <dsp:sp modelId="{6A50C76A-4AC2-40F1-8DC2-AE2E6C0F4096}">
      <dsp:nvSpPr>
        <dsp:cNvPr id="0" name=""/>
        <dsp:cNvSpPr/>
      </dsp:nvSpPr>
      <dsp:spPr>
        <a:xfrm>
          <a:off x="5364085" y="1488266"/>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UNION: Combines the result sets of two or more SELECT statements.</a:t>
          </a:r>
        </a:p>
      </dsp:txBody>
      <dsp:txXfrm>
        <a:off x="5364085" y="1488266"/>
        <a:ext cx="2125712" cy="1275427"/>
      </dsp:txXfrm>
    </dsp:sp>
    <dsp:sp modelId="{8EA645BE-7AC1-4EEF-B6AD-2BBFB8B31125}">
      <dsp:nvSpPr>
        <dsp:cNvPr id="0" name=""/>
        <dsp:cNvSpPr/>
      </dsp:nvSpPr>
      <dsp:spPr>
        <a:xfrm>
          <a:off x="7702368" y="1488266"/>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SELECT Name FROM Employees UNION SELECT DepartmentName FROM Departments;</a:t>
          </a:r>
        </a:p>
      </dsp:txBody>
      <dsp:txXfrm>
        <a:off x="7702368" y="1488266"/>
        <a:ext cx="2125712" cy="1275427"/>
      </dsp:txXfrm>
    </dsp:sp>
    <dsp:sp modelId="{D6E7394B-057F-448B-8D81-1AEF411BAFD9}">
      <dsp:nvSpPr>
        <dsp:cNvPr id="0" name=""/>
        <dsp:cNvSpPr/>
      </dsp:nvSpPr>
      <dsp:spPr>
        <a:xfrm>
          <a:off x="687518" y="2976264"/>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This combines names from the Employees table with department names from the Departments table into a single list, removing duplicates.</a:t>
          </a:r>
        </a:p>
      </dsp:txBody>
      <dsp:txXfrm>
        <a:off x="687518" y="2976264"/>
        <a:ext cx="2125712" cy="1275427"/>
      </dsp:txXfrm>
    </dsp:sp>
    <dsp:sp modelId="{7D3C11DE-F362-40EF-AB60-C2E7FE83A422}">
      <dsp:nvSpPr>
        <dsp:cNvPr id="0" name=""/>
        <dsp:cNvSpPr/>
      </dsp:nvSpPr>
      <dsp:spPr>
        <a:xfrm>
          <a:off x="3025802" y="2976264"/>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CASE Statements: Implements conditional logic within a query. Example: Categorize employees based on salary.</a:t>
          </a:r>
        </a:p>
      </dsp:txBody>
      <dsp:txXfrm>
        <a:off x="3025802" y="2976264"/>
        <a:ext cx="2125712" cy="1275427"/>
      </dsp:txXfrm>
    </dsp:sp>
    <dsp:sp modelId="{69E53F87-CC26-427F-9C46-6908E0E9836E}">
      <dsp:nvSpPr>
        <dsp:cNvPr id="0" name=""/>
        <dsp:cNvSpPr/>
      </dsp:nvSpPr>
      <dsp:spPr>
        <a:xfrm>
          <a:off x="5364085" y="2976264"/>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SELECT Name, Salary, CASE WHEN Salary &gt;= 70000 THEN 'High' WHEN Salary &gt;= 50000 THEN 'Medium' ELSE 'Low' END AS SalaryCategory FROM Employees;</a:t>
          </a:r>
        </a:p>
      </dsp:txBody>
      <dsp:txXfrm>
        <a:off x="5364085" y="2976264"/>
        <a:ext cx="2125712" cy="1275427"/>
      </dsp:txXfrm>
    </dsp:sp>
    <dsp:sp modelId="{86FBCB12-F996-4682-9F55-EA747B163D6E}">
      <dsp:nvSpPr>
        <dsp:cNvPr id="0" name=""/>
        <dsp:cNvSpPr/>
      </dsp:nvSpPr>
      <dsp:spPr>
        <a:xfrm>
          <a:off x="7702368" y="2976264"/>
          <a:ext cx="2125712" cy="12754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This assigns a salary category to each employee based on their salary.</a:t>
          </a:r>
        </a:p>
      </dsp:txBody>
      <dsp:txXfrm>
        <a:off x="7702368" y="2976264"/>
        <a:ext cx="2125712" cy="12754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10C1C-B2E3-4698-B137-6055879CB6F9}">
      <dsp:nvSpPr>
        <dsp:cNvPr id="0" name=""/>
        <dsp:cNvSpPr/>
      </dsp:nvSpPr>
      <dsp:spPr>
        <a:xfrm>
          <a:off x="1232086" y="516403"/>
          <a:ext cx="251371" cy="91440"/>
        </a:xfrm>
        <a:custGeom>
          <a:avLst/>
          <a:gdLst/>
          <a:ahLst/>
          <a:cxnLst/>
          <a:rect l="0" t="0" r="0" b="0"/>
          <a:pathLst>
            <a:path>
              <a:moveTo>
                <a:pt x="0" y="45720"/>
              </a:moveTo>
              <a:lnTo>
                <a:pt x="25137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50722" y="560712"/>
        <a:ext cx="14098" cy="2822"/>
      </dsp:txXfrm>
    </dsp:sp>
    <dsp:sp modelId="{E6A693CC-73F8-4D92-8B2E-F319E8D17C91}">
      <dsp:nvSpPr>
        <dsp:cNvPr id="0" name=""/>
        <dsp:cNvSpPr/>
      </dsp:nvSpPr>
      <dsp:spPr>
        <a:xfrm>
          <a:off x="7922" y="194334"/>
          <a:ext cx="1225963" cy="73557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Functions and Procedures</a:t>
          </a:r>
        </a:p>
      </dsp:txBody>
      <dsp:txXfrm>
        <a:off x="7922" y="194334"/>
        <a:ext cx="1225963" cy="735578"/>
      </dsp:txXfrm>
    </dsp:sp>
    <dsp:sp modelId="{2CC33F91-FEC9-4848-BFD9-1631E16DDD73}">
      <dsp:nvSpPr>
        <dsp:cNvPr id="0" name=""/>
        <dsp:cNvSpPr/>
      </dsp:nvSpPr>
      <dsp:spPr>
        <a:xfrm>
          <a:off x="3239908" y="516403"/>
          <a:ext cx="251371" cy="91440"/>
        </a:xfrm>
        <a:custGeom>
          <a:avLst/>
          <a:gdLst/>
          <a:ahLst/>
          <a:cxnLst/>
          <a:rect l="0" t="0" r="0" b="0"/>
          <a:pathLst>
            <a:path>
              <a:moveTo>
                <a:pt x="0" y="45720"/>
              </a:moveTo>
              <a:lnTo>
                <a:pt x="251371" y="45720"/>
              </a:lnTo>
            </a:path>
          </a:pathLst>
        </a:custGeom>
        <a:noFill/>
        <a:ln w="6350" cap="flat" cmpd="sng" algn="ctr">
          <a:solidFill>
            <a:schemeClr val="accent2">
              <a:hueOff val="159575"/>
              <a:satOff val="294"/>
              <a:lumOff val="22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8545" y="560712"/>
        <a:ext cx="14098" cy="2822"/>
      </dsp:txXfrm>
    </dsp:sp>
    <dsp:sp modelId="{22311379-AE32-480B-AE50-B245F59BF2AE}">
      <dsp:nvSpPr>
        <dsp:cNvPr id="0" name=""/>
        <dsp:cNvSpPr/>
      </dsp:nvSpPr>
      <dsp:spPr>
        <a:xfrm>
          <a:off x="1515857" y="194334"/>
          <a:ext cx="1725850" cy="735578"/>
        </a:xfrm>
        <a:prstGeom prst="rect">
          <a:avLst/>
        </a:prstGeom>
        <a:solidFill>
          <a:schemeClr val="accent2">
            <a:hueOff val="151596"/>
            <a:satOff val="279"/>
            <a:lumOff val="21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String Functions: Perform operations on string data.</a:t>
          </a:r>
        </a:p>
      </dsp:txBody>
      <dsp:txXfrm>
        <a:off x="1515857" y="194334"/>
        <a:ext cx="1725850" cy="735578"/>
      </dsp:txXfrm>
    </dsp:sp>
    <dsp:sp modelId="{5A56E5EE-8BE9-4E3E-A853-46FFF5D9A2EC}">
      <dsp:nvSpPr>
        <dsp:cNvPr id="0" name=""/>
        <dsp:cNvSpPr/>
      </dsp:nvSpPr>
      <dsp:spPr>
        <a:xfrm>
          <a:off x="5597437" y="516403"/>
          <a:ext cx="251371" cy="91440"/>
        </a:xfrm>
        <a:custGeom>
          <a:avLst/>
          <a:gdLst/>
          <a:ahLst/>
          <a:cxnLst/>
          <a:rect l="0" t="0" r="0" b="0"/>
          <a:pathLst>
            <a:path>
              <a:moveTo>
                <a:pt x="0" y="45720"/>
              </a:moveTo>
              <a:lnTo>
                <a:pt x="251371" y="45720"/>
              </a:lnTo>
            </a:path>
          </a:pathLst>
        </a:custGeom>
        <a:noFill/>
        <a:ln w="6350" cap="flat" cmpd="sng" algn="ctr">
          <a:solidFill>
            <a:schemeClr val="accent2">
              <a:hueOff val="319150"/>
              <a:satOff val="587"/>
              <a:lumOff val="45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16073" y="560712"/>
        <a:ext cx="14098" cy="2822"/>
      </dsp:txXfrm>
    </dsp:sp>
    <dsp:sp modelId="{E7AA221B-CE33-4EC2-93F6-7A8B6A5A5DAD}">
      <dsp:nvSpPr>
        <dsp:cNvPr id="0" name=""/>
        <dsp:cNvSpPr/>
      </dsp:nvSpPr>
      <dsp:spPr>
        <a:xfrm>
          <a:off x="3523680" y="194334"/>
          <a:ext cx="2075556" cy="735578"/>
        </a:xfrm>
        <a:prstGeom prst="rect">
          <a:avLst/>
        </a:prstGeom>
        <a:solidFill>
          <a:schemeClr val="accent2">
            <a:hueOff val="303193"/>
            <a:satOff val="558"/>
            <a:lumOff val="43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Example: Concatenate first and last name with a space in between.</a:t>
          </a:r>
        </a:p>
      </dsp:txBody>
      <dsp:txXfrm>
        <a:off x="3523680" y="194334"/>
        <a:ext cx="2075556" cy="735578"/>
      </dsp:txXfrm>
    </dsp:sp>
    <dsp:sp modelId="{265710AE-E815-402F-97B6-385BED7AD2D5}">
      <dsp:nvSpPr>
        <dsp:cNvPr id="0" name=""/>
        <dsp:cNvSpPr/>
      </dsp:nvSpPr>
      <dsp:spPr>
        <a:xfrm>
          <a:off x="8171544" y="516403"/>
          <a:ext cx="251371" cy="91440"/>
        </a:xfrm>
        <a:custGeom>
          <a:avLst/>
          <a:gdLst/>
          <a:ahLst/>
          <a:cxnLst/>
          <a:rect l="0" t="0" r="0" b="0"/>
          <a:pathLst>
            <a:path>
              <a:moveTo>
                <a:pt x="0" y="45720"/>
              </a:moveTo>
              <a:lnTo>
                <a:pt x="251371" y="45720"/>
              </a:lnTo>
            </a:path>
          </a:pathLst>
        </a:custGeom>
        <a:noFill/>
        <a:ln w="6350" cap="flat" cmpd="sng" algn="ctr">
          <a:solidFill>
            <a:schemeClr val="accent2">
              <a:hueOff val="478725"/>
              <a:satOff val="881"/>
              <a:lumOff val="6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90181" y="560712"/>
        <a:ext cx="14098" cy="2822"/>
      </dsp:txXfrm>
    </dsp:sp>
    <dsp:sp modelId="{BB57A263-E09C-42A4-970B-256A8F3DE224}">
      <dsp:nvSpPr>
        <dsp:cNvPr id="0" name=""/>
        <dsp:cNvSpPr/>
      </dsp:nvSpPr>
      <dsp:spPr>
        <a:xfrm>
          <a:off x="5881208" y="194334"/>
          <a:ext cx="2292135" cy="735578"/>
        </a:xfrm>
        <a:prstGeom prst="rect">
          <a:avLst/>
        </a:prstGeom>
        <a:solidFill>
          <a:schemeClr val="accent2">
            <a:hueOff val="454789"/>
            <a:satOff val="837"/>
            <a:lumOff val="64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SELECT CONCAT(FirstName, ' ', </a:t>
          </a:r>
          <a:r>
            <a:rPr lang="en-US" sz="1000" kern="1200" dirty="0" err="1">
              <a:latin typeface="Times New Roman" panose="02020603050405020304" pitchFamily="18" charset="0"/>
              <a:cs typeface="Times New Roman" panose="02020603050405020304" pitchFamily="18" charset="0"/>
            </a:rPr>
            <a:t>LastName</a:t>
          </a:r>
          <a:r>
            <a:rPr lang="en-US" sz="1000" kern="1200" dirty="0">
              <a:latin typeface="Times New Roman" panose="02020603050405020304" pitchFamily="18" charset="0"/>
              <a:cs typeface="Times New Roman" panose="02020603050405020304" pitchFamily="18" charset="0"/>
            </a:rPr>
            <a:t>) AS </a:t>
          </a:r>
          <a:r>
            <a:rPr lang="en-US" sz="1000" kern="1200" dirty="0" err="1">
              <a:latin typeface="Times New Roman" panose="02020603050405020304" pitchFamily="18" charset="0"/>
              <a:cs typeface="Times New Roman" panose="02020603050405020304" pitchFamily="18" charset="0"/>
            </a:rPr>
            <a:t>FullName</a:t>
          </a:r>
          <a:r>
            <a:rPr lang="en-US" sz="1000" kern="1200" dirty="0">
              <a:latin typeface="Times New Roman" panose="02020603050405020304" pitchFamily="18" charset="0"/>
              <a:cs typeface="Times New Roman" panose="02020603050405020304" pitchFamily="18" charset="0"/>
            </a:rPr>
            <a:t> FROM Employees;</a:t>
          </a:r>
        </a:p>
      </dsp:txBody>
      <dsp:txXfrm>
        <a:off x="5881208" y="194334"/>
        <a:ext cx="2292135" cy="735578"/>
      </dsp:txXfrm>
    </dsp:sp>
    <dsp:sp modelId="{947F969A-2531-48E6-86F1-D3683A95513F}">
      <dsp:nvSpPr>
        <dsp:cNvPr id="0" name=""/>
        <dsp:cNvSpPr/>
      </dsp:nvSpPr>
      <dsp:spPr>
        <a:xfrm>
          <a:off x="1316424" y="928112"/>
          <a:ext cx="8165072" cy="251371"/>
        </a:xfrm>
        <a:custGeom>
          <a:avLst/>
          <a:gdLst/>
          <a:ahLst/>
          <a:cxnLst/>
          <a:rect l="0" t="0" r="0" b="0"/>
          <a:pathLst>
            <a:path>
              <a:moveTo>
                <a:pt x="8165072" y="0"/>
              </a:moveTo>
              <a:lnTo>
                <a:pt x="8165072" y="142785"/>
              </a:lnTo>
              <a:lnTo>
                <a:pt x="0" y="142785"/>
              </a:lnTo>
              <a:lnTo>
                <a:pt x="0" y="251371"/>
              </a:lnTo>
            </a:path>
          </a:pathLst>
        </a:custGeom>
        <a:noFill/>
        <a:ln w="6350" cap="flat" cmpd="sng" algn="ctr">
          <a:solidFill>
            <a:schemeClr val="accent2">
              <a:hueOff val="638301"/>
              <a:satOff val="1175"/>
              <a:lumOff val="90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94712" y="1052387"/>
        <a:ext cx="408497" cy="2822"/>
      </dsp:txXfrm>
    </dsp:sp>
    <dsp:sp modelId="{8CA859E7-C5C2-40FA-BDC0-824A9C93E57A}">
      <dsp:nvSpPr>
        <dsp:cNvPr id="0" name=""/>
        <dsp:cNvSpPr/>
      </dsp:nvSpPr>
      <dsp:spPr>
        <a:xfrm>
          <a:off x="8455316" y="194334"/>
          <a:ext cx="2052361" cy="735578"/>
        </a:xfrm>
        <a:prstGeom prst="rect">
          <a:avLst/>
        </a:prstGeom>
        <a:solidFill>
          <a:schemeClr val="accent2">
            <a:hueOff val="606386"/>
            <a:satOff val="1116"/>
            <a:lumOff val="86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This combines FirstName and </a:t>
          </a:r>
          <a:r>
            <a:rPr lang="en-US" sz="1000" kern="1200" dirty="0" err="1">
              <a:latin typeface="Times New Roman" panose="02020603050405020304" pitchFamily="18" charset="0"/>
              <a:cs typeface="Times New Roman" panose="02020603050405020304" pitchFamily="18" charset="0"/>
            </a:rPr>
            <a:t>LastName</a:t>
          </a:r>
          <a:r>
            <a:rPr lang="en-US" sz="1000" kern="1200" dirty="0">
              <a:latin typeface="Times New Roman" panose="02020603050405020304" pitchFamily="18" charset="0"/>
              <a:cs typeface="Times New Roman" panose="02020603050405020304" pitchFamily="18" charset="0"/>
            </a:rPr>
            <a:t> into a single </a:t>
          </a:r>
          <a:r>
            <a:rPr lang="en-US" sz="1000" kern="1200" dirty="0" err="1">
              <a:latin typeface="Times New Roman" panose="02020603050405020304" pitchFamily="18" charset="0"/>
              <a:cs typeface="Times New Roman" panose="02020603050405020304" pitchFamily="18" charset="0"/>
            </a:rPr>
            <a:t>FullName</a:t>
          </a:r>
          <a:r>
            <a:rPr lang="en-US" sz="1000" kern="1200" dirty="0">
              <a:latin typeface="Times New Roman" panose="02020603050405020304" pitchFamily="18" charset="0"/>
              <a:cs typeface="Times New Roman" panose="02020603050405020304" pitchFamily="18" charset="0"/>
            </a:rPr>
            <a:t> column</a:t>
          </a:r>
          <a:r>
            <a:rPr lang="en-US" sz="1200" kern="1200" dirty="0">
              <a:latin typeface="Times New Roman" panose="02020603050405020304" pitchFamily="18" charset="0"/>
              <a:cs typeface="Times New Roman" panose="02020603050405020304" pitchFamily="18" charset="0"/>
            </a:rPr>
            <a:t>.</a:t>
          </a:r>
        </a:p>
      </dsp:txBody>
      <dsp:txXfrm>
        <a:off x="8455316" y="194334"/>
        <a:ext cx="2052361" cy="735578"/>
      </dsp:txXfrm>
    </dsp:sp>
    <dsp:sp modelId="{E6622E40-89EE-4DD5-AC16-CE9EE1DF9411}">
      <dsp:nvSpPr>
        <dsp:cNvPr id="0" name=""/>
        <dsp:cNvSpPr/>
      </dsp:nvSpPr>
      <dsp:spPr>
        <a:xfrm>
          <a:off x="2623126" y="1533953"/>
          <a:ext cx="251371" cy="91440"/>
        </a:xfrm>
        <a:custGeom>
          <a:avLst/>
          <a:gdLst/>
          <a:ahLst/>
          <a:cxnLst/>
          <a:rect l="0" t="0" r="0" b="0"/>
          <a:pathLst>
            <a:path>
              <a:moveTo>
                <a:pt x="0" y="45720"/>
              </a:moveTo>
              <a:lnTo>
                <a:pt x="251371" y="45720"/>
              </a:lnTo>
            </a:path>
          </a:pathLst>
        </a:custGeom>
        <a:noFill/>
        <a:ln w="6350" cap="flat" cmpd="sng" algn="ctr">
          <a:solidFill>
            <a:schemeClr val="accent2">
              <a:hueOff val="797876"/>
              <a:satOff val="1469"/>
              <a:lumOff val="113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41762" y="1578262"/>
        <a:ext cx="14098" cy="2822"/>
      </dsp:txXfrm>
    </dsp:sp>
    <dsp:sp modelId="{440960EF-6FC7-43A4-8455-0FA7DD4DC955}">
      <dsp:nvSpPr>
        <dsp:cNvPr id="0" name=""/>
        <dsp:cNvSpPr/>
      </dsp:nvSpPr>
      <dsp:spPr>
        <a:xfrm>
          <a:off x="7922" y="1211884"/>
          <a:ext cx="2617003" cy="735578"/>
        </a:xfrm>
        <a:prstGeom prst="rect">
          <a:avLst/>
        </a:prstGeom>
        <a:solidFill>
          <a:schemeClr val="accent2">
            <a:hueOff val="757982"/>
            <a:satOff val="1395"/>
            <a:lumOff val="107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Stored Procedures: Reusable code blocks stored in the </a:t>
          </a:r>
          <a:r>
            <a:rPr lang="en-US" sz="1000" kern="1200" dirty="0" err="1">
              <a:latin typeface="Times New Roman" panose="02020603050405020304" pitchFamily="18" charset="0"/>
              <a:cs typeface="Times New Roman" panose="02020603050405020304" pitchFamily="18" charset="0"/>
            </a:rPr>
            <a:t>database.Example</a:t>
          </a:r>
          <a:r>
            <a:rPr lang="en-US" sz="1000" kern="1200" dirty="0">
              <a:latin typeface="Times New Roman" panose="02020603050405020304" pitchFamily="18" charset="0"/>
              <a:cs typeface="Times New Roman" panose="02020603050405020304" pitchFamily="18" charset="0"/>
            </a:rPr>
            <a:t>: Create a procedure to insert a new employee.</a:t>
          </a:r>
        </a:p>
      </dsp:txBody>
      <dsp:txXfrm>
        <a:off x="7922" y="1211884"/>
        <a:ext cx="2617003" cy="735578"/>
      </dsp:txXfrm>
    </dsp:sp>
    <dsp:sp modelId="{355D5111-3519-4ABB-9F71-A5BE1599602B}">
      <dsp:nvSpPr>
        <dsp:cNvPr id="0" name=""/>
        <dsp:cNvSpPr/>
      </dsp:nvSpPr>
      <dsp:spPr>
        <a:xfrm>
          <a:off x="5307484" y="1533953"/>
          <a:ext cx="251371" cy="91440"/>
        </a:xfrm>
        <a:custGeom>
          <a:avLst/>
          <a:gdLst/>
          <a:ahLst/>
          <a:cxnLst/>
          <a:rect l="0" t="0" r="0" b="0"/>
          <a:pathLst>
            <a:path>
              <a:moveTo>
                <a:pt x="0" y="45720"/>
              </a:moveTo>
              <a:lnTo>
                <a:pt x="251371" y="45720"/>
              </a:lnTo>
            </a:path>
          </a:pathLst>
        </a:custGeom>
        <a:noFill/>
        <a:ln w="6350" cap="flat" cmpd="sng" algn="ctr">
          <a:solidFill>
            <a:schemeClr val="accent2">
              <a:hueOff val="957451"/>
              <a:satOff val="1762"/>
              <a:lumOff val="136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26120" y="1578262"/>
        <a:ext cx="14098" cy="2822"/>
      </dsp:txXfrm>
    </dsp:sp>
    <dsp:sp modelId="{2B1DCF9B-937D-4BED-8361-11E775A0CB61}">
      <dsp:nvSpPr>
        <dsp:cNvPr id="0" name=""/>
        <dsp:cNvSpPr/>
      </dsp:nvSpPr>
      <dsp:spPr>
        <a:xfrm>
          <a:off x="2906897" y="1211884"/>
          <a:ext cx="2402386" cy="735578"/>
        </a:xfrm>
        <a:prstGeom prst="rect">
          <a:avLst/>
        </a:prstGeom>
        <a:solidFill>
          <a:schemeClr val="accent2">
            <a:hueOff val="909578"/>
            <a:satOff val="1674"/>
            <a:lumOff val="129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CREATE PROCEDURE </a:t>
          </a:r>
          <a:r>
            <a:rPr lang="en-US" sz="1000" kern="1200" dirty="0" err="1">
              <a:latin typeface="Times New Roman" panose="02020603050405020304" pitchFamily="18" charset="0"/>
              <a:cs typeface="Times New Roman" panose="02020603050405020304" pitchFamily="18" charset="0"/>
            </a:rPr>
            <a:t>AddEmployee</a:t>
          </a:r>
          <a:r>
            <a:rPr lang="en-US" sz="1000" kern="1200" dirty="0">
              <a:latin typeface="Times New Roman" panose="02020603050405020304" pitchFamily="18" charset="0"/>
              <a:cs typeface="Times New Roman" panose="02020603050405020304" pitchFamily="18" charset="0"/>
            </a:rPr>
            <a:t> @Name VARCHAR(100), @DepartmentID INT AS INSERT INTO Employees (Name, </a:t>
          </a:r>
          <a:r>
            <a:rPr lang="en-US" sz="1000" kern="1200" dirty="0" err="1">
              <a:latin typeface="Times New Roman" panose="02020603050405020304" pitchFamily="18" charset="0"/>
              <a:cs typeface="Times New Roman" panose="02020603050405020304" pitchFamily="18" charset="0"/>
            </a:rPr>
            <a:t>DepartmentID</a:t>
          </a:r>
          <a:r>
            <a:rPr lang="en-US" sz="1000" kern="1200" dirty="0">
              <a:latin typeface="Times New Roman" panose="02020603050405020304" pitchFamily="18" charset="0"/>
              <a:cs typeface="Times New Roman" panose="02020603050405020304" pitchFamily="18" charset="0"/>
            </a:rPr>
            <a:t>) VALUES (@Name, @DepartmentID);</a:t>
          </a:r>
        </a:p>
      </dsp:txBody>
      <dsp:txXfrm>
        <a:off x="2906897" y="1211884"/>
        <a:ext cx="2402386" cy="735578"/>
      </dsp:txXfrm>
    </dsp:sp>
    <dsp:sp modelId="{BD6D7481-737F-4F0B-BDBA-028BD23351F4}">
      <dsp:nvSpPr>
        <dsp:cNvPr id="0" name=""/>
        <dsp:cNvSpPr/>
      </dsp:nvSpPr>
      <dsp:spPr>
        <a:xfrm>
          <a:off x="7421659" y="1533953"/>
          <a:ext cx="251371" cy="91440"/>
        </a:xfrm>
        <a:custGeom>
          <a:avLst/>
          <a:gdLst/>
          <a:ahLst/>
          <a:cxnLst/>
          <a:rect l="0" t="0" r="0" b="0"/>
          <a:pathLst>
            <a:path>
              <a:moveTo>
                <a:pt x="0" y="45720"/>
              </a:moveTo>
              <a:lnTo>
                <a:pt x="251371" y="45720"/>
              </a:lnTo>
            </a:path>
          </a:pathLst>
        </a:custGeom>
        <a:noFill/>
        <a:ln w="6350" cap="flat" cmpd="sng" algn="ctr">
          <a:solidFill>
            <a:schemeClr val="accent2">
              <a:hueOff val="1117026"/>
              <a:satOff val="2056"/>
              <a:lumOff val="158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40295" y="1578262"/>
        <a:ext cx="14098" cy="2822"/>
      </dsp:txXfrm>
    </dsp:sp>
    <dsp:sp modelId="{F694FCB9-822B-433B-AD11-73B7D89A6CA6}">
      <dsp:nvSpPr>
        <dsp:cNvPr id="0" name=""/>
        <dsp:cNvSpPr/>
      </dsp:nvSpPr>
      <dsp:spPr>
        <a:xfrm>
          <a:off x="5591256" y="1211884"/>
          <a:ext cx="1832203" cy="735578"/>
        </a:xfrm>
        <a:prstGeom prst="rect">
          <a:avLst/>
        </a:prstGeom>
        <a:solidFill>
          <a:schemeClr val="accent2">
            <a:hueOff val="1061175"/>
            <a:satOff val="1953"/>
            <a:lumOff val="151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This procedure can be called to add new employees to the Employees table</a:t>
          </a:r>
          <a:r>
            <a:rPr lang="en-US" sz="1200" kern="1200" dirty="0"/>
            <a:t>.</a:t>
          </a:r>
        </a:p>
      </dsp:txBody>
      <dsp:txXfrm>
        <a:off x="5591256" y="1211884"/>
        <a:ext cx="1832203" cy="735578"/>
      </dsp:txXfrm>
    </dsp:sp>
    <dsp:sp modelId="{FA7AE431-E629-4708-8DE7-6B0D265489A9}">
      <dsp:nvSpPr>
        <dsp:cNvPr id="0" name=""/>
        <dsp:cNvSpPr/>
      </dsp:nvSpPr>
      <dsp:spPr>
        <a:xfrm>
          <a:off x="8929594" y="1533953"/>
          <a:ext cx="251371" cy="91440"/>
        </a:xfrm>
        <a:custGeom>
          <a:avLst/>
          <a:gdLst/>
          <a:ahLst/>
          <a:cxnLst/>
          <a:rect l="0" t="0" r="0" b="0"/>
          <a:pathLst>
            <a:path>
              <a:moveTo>
                <a:pt x="0" y="45720"/>
              </a:moveTo>
              <a:lnTo>
                <a:pt x="251371" y="45720"/>
              </a:lnTo>
            </a:path>
          </a:pathLst>
        </a:custGeom>
        <a:noFill/>
        <a:ln w="6350" cap="flat" cmpd="sng" algn="ctr">
          <a:solidFill>
            <a:schemeClr val="accent2">
              <a:hueOff val="1276601"/>
              <a:satOff val="2350"/>
              <a:lumOff val="181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048231" y="1578262"/>
        <a:ext cx="14098" cy="2822"/>
      </dsp:txXfrm>
    </dsp:sp>
    <dsp:sp modelId="{C82475D9-90E8-4746-A8F9-FD6E4399A56A}">
      <dsp:nvSpPr>
        <dsp:cNvPr id="0" name=""/>
        <dsp:cNvSpPr/>
      </dsp:nvSpPr>
      <dsp:spPr>
        <a:xfrm>
          <a:off x="7705430" y="1211884"/>
          <a:ext cx="1225963" cy="735578"/>
        </a:xfrm>
        <a:prstGeom prst="rect">
          <a:avLst/>
        </a:prstGeom>
        <a:solidFill>
          <a:schemeClr val="accent2">
            <a:hueOff val="1212771"/>
            <a:satOff val="2232"/>
            <a:lumOff val="172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Analytic Functions</a:t>
          </a:r>
        </a:p>
      </dsp:txBody>
      <dsp:txXfrm>
        <a:off x="7705430" y="1211884"/>
        <a:ext cx="1225963" cy="735578"/>
      </dsp:txXfrm>
    </dsp:sp>
    <dsp:sp modelId="{2A80C25E-C444-4777-9172-4394FCC5590D}">
      <dsp:nvSpPr>
        <dsp:cNvPr id="0" name=""/>
        <dsp:cNvSpPr/>
      </dsp:nvSpPr>
      <dsp:spPr>
        <a:xfrm>
          <a:off x="620904" y="1945662"/>
          <a:ext cx="9205444" cy="251371"/>
        </a:xfrm>
        <a:custGeom>
          <a:avLst/>
          <a:gdLst/>
          <a:ahLst/>
          <a:cxnLst/>
          <a:rect l="0" t="0" r="0" b="0"/>
          <a:pathLst>
            <a:path>
              <a:moveTo>
                <a:pt x="9205444" y="0"/>
              </a:moveTo>
              <a:lnTo>
                <a:pt x="9205444" y="142785"/>
              </a:lnTo>
              <a:lnTo>
                <a:pt x="0" y="142785"/>
              </a:lnTo>
              <a:lnTo>
                <a:pt x="0" y="251371"/>
              </a:lnTo>
            </a:path>
          </a:pathLst>
        </a:custGeom>
        <a:noFill/>
        <a:ln w="6350" cap="flat" cmpd="sng" algn="ctr">
          <a:solidFill>
            <a:schemeClr val="accent2">
              <a:hueOff val="1436177"/>
              <a:satOff val="2644"/>
              <a:lumOff val="20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93382" y="2069937"/>
        <a:ext cx="460488" cy="2822"/>
      </dsp:txXfrm>
    </dsp:sp>
    <dsp:sp modelId="{1F349DD0-B4CF-480E-A652-3EC4A7E9033A}">
      <dsp:nvSpPr>
        <dsp:cNvPr id="0" name=""/>
        <dsp:cNvSpPr/>
      </dsp:nvSpPr>
      <dsp:spPr>
        <a:xfrm>
          <a:off x="9213366" y="1211884"/>
          <a:ext cx="1225963" cy="735578"/>
        </a:xfrm>
        <a:prstGeom prst="rect">
          <a:avLst/>
        </a:prstGeom>
        <a:solidFill>
          <a:schemeClr val="accent2">
            <a:hueOff val="1364368"/>
            <a:satOff val="2511"/>
            <a:lumOff val="194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Ranking Functions: Assign ranks to rows in a result set.</a:t>
          </a:r>
        </a:p>
      </dsp:txBody>
      <dsp:txXfrm>
        <a:off x="9213366" y="1211884"/>
        <a:ext cx="1225963" cy="735578"/>
      </dsp:txXfrm>
    </dsp:sp>
    <dsp:sp modelId="{45D86DB8-CC54-46A3-8F1C-2435A82BC5F0}">
      <dsp:nvSpPr>
        <dsp:cNvPr id="0" name=""/>
        <dsp:cNvSpPr/>
      </dsp:nvSpPr>
      <dsp:spPr>
        <a:xfrm>
          <a:off x="1232086" y="2551503"/>
          <a:ext cx="251371" cy="91440"/>
        </a:xfrm>
        <a:custGeom>
          <a:avLst/>
          <a:gdLst/>
          <a:ahLst/>
          <a:cxnLst/>
          <a:rect l="0" t="0" r="0" b="0"/>
          <a:pathLst>
            <a:path>
              <a:moveTo>
                <a:pt x="0" y="45720"/>
              </a:moveTo>
              <a:lnTo>
                <a:pt x="251371" y="45720"/>
              </a:lnTo>
            </a:path>
          </a:pathLst>
        </a:custGeom>
        <a:noFill/>
        <a:ln w="6350" cap="flat" cmpd="sng" algn="ctr">
          <a:solidFill>
            <a:schemeClr val="accent2">
              <a:hueOff val="1595752"/>
              <a:satOff val="2937"/>
              <a:lumOff val="22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50722" y="2595812"/>
        <a:ext cx="14098" cy="2822"/>
      </dsp:txXfrm>
    </dsp:sp>
    <dsp:sp modelId="{C8365DD5-C3A2-4144-A4D7-36B09B2DC99C}">
      <dsp:nvSpPr>
        <dsp:cNvPr id="0" name=""/>
        <dsp:cNvSpPr/>
      </dsp:nvSpPr>
      <dsp:spPr>
        <a:xfrm>
          <a:off x="7922" y="2229434"/>
          <a:ext cx="1225963" cy="735578"/>
        </a:xfrm>
        <a:prstGeom prst="rect">
          <a:avLst/>
        </a:prstGeom>
        <a:solidFill>
          <a:schemeClr val="accent2">
            <a:hueOff val="1515964"/>
            <a:satOff val="2790"/>
            <a:lumOff val="215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Example: Rank employees by salary within their department.</a:t>
          </a:r>
        </a:p>
      </dsp:txBody>
      <dsp:txXfrm>
        <a:off x="7922" y="2229434"/>
        <a:ext cx="1225963" cy="735578"/>
      </dsp:txXfrm>
    </dsp:sp>
    <dsp:sp modelId="{F57FD91F-36B8-460C-87E2-091506ABE701}">
      <dsp:nvSpPr>
        <dsp:cNvPr id="0" name=""/>
        <dsp:cNvSpPr/>
      </dsp:nvSpPr>
      <dsp:spPr>
        <a:xfrm>
          <a:off x="3925884" y="2551503"/>
          <a:ext cx="251371" cy="91440"/>
        </a:xfrm>
        <a:custGeom>
          <a:avLst/>
          <a:gdLst/>
          <a:ahLst/>
          <a:cxnLst/>
          <a:rect l="0" t="0" r="0" b="0"/>
          <a:pathLst>
            <a:path>
              <a:moveTo>
                <a:pt x="0" y="45720"/>
              </a:moveTo>
              <a:lnTo>
                <a:pt x="251371" y="45720"/>
              </a:lnTo>
            </a:path>
          </a:pathLst>
        </a:custGeom>
        <a:noFill/>
        <a:ln w="6350" cap="flat" cmpd="sng" algn="ctr">
          <a:solidFill>
            <a:schemeClr val="accent2">
              <a:hueOff val="1755327"/>
              <a:satOff val="3231"/>
              <a:lumOff val="249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4520" y="2595812"/>
        <a:ext cx="14098" cy="2822"/>
      </dsp:txXfrm>
    </dsp:sp>
    <dsp:sp modelId="{CA391E30-47E4-417B-A7D2-F0EF795D4B5A}">
      <dsp:nvSpPr>
        <dsp:cNvPr id="0" name=""/>
        <dsp:cNvSpPr/>
      </dsp:nvSpPr>
      <dsp:spPr>
        <a:xfrm>
          <a:off x="1515857" y="2229434"/>
          <a:ext cx="2411826" cy="735578"/>
        </a:xfrm>
        <a:prstGeom prst="rect">
          <a:avLst/>
        </a:prstGeom>
        <a:solidFill>
          <a:schemeClr val="accent2">
            <a:hueOff val="1667561"/>
            <a:satOff val="3070"/>
            <a:lumOff val="237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SELECT Name, Salary, </a:t>
          </a:r>
          <a:r>
            <a:rPr lang="en-US" sz="1000" kern="1200" dirty="0" err="1">
              <a:latin typeface="Times New Roman" panose="02020603050405020304" pitchFamily="18" charset="0"/>
              <a:cs typeface="Times New Roman" panose="02020603050405020304" pitchFamily="18" charset="0"/>
            </a:rPr>
            <a:t>DepartmentID</a:t>
          </a:r>
          <a:r>
            <a:rPr lang="en-US" sz="1000" kern="1200" dirty="0">
              <a:latin typeface="Times New Roman" panose="02020603050405020304" pitchFamily="18" charset="0"/>
              <a:cs typeface="Times New Roman" panose="02020603050405020304" pitchFamily="18" charset="0"/>
            </a:rPr>
            <a:t>, RANK() OVER (PARTITION BY </a:t>
          </a:r>
          <a:r>
            <a:rPr lang="en-US" sz="1000" kern="1200" dirty="0" err="1">
              <a:latin typeface="Times New Roman" panose="02020603050405020304" pitchFamily="18" charset="0"/>
              <a:cs typeface="Times New Roman" panose="02020603050405020304" pitchFamily="18" charset="0"/>
            </a:rPr>
            <a:t>DepartmentID</a:t>
          </a:r>
          <a:r>
            <a:rPr lang="en-US" sz="1000" kern="1200" dirty="0">
              <a:latin typeface="Times New Roman" panose="02020603050405020304" pitchFamily="18" charset="0"/>
              <a:cs typeface="Times New Roman" panose="02020603050405020304" pitchFamily="18" charset="0"/>
            </a:rPr>
            <a:t> ORDER BY Salary DESC) AS </a:t>
          </a:r>
          <a:r>
            <a:rPr lang="en-US" sz="1000" kern="1200" dirty="0" err="1">
              <a:latin typeface="Times New Roman" panose="02020603050405020304" pitchFamily="18" charset="0"/>
              <a:cs typeface="Times New Roman" panose="02020603050405020304" pitchFamily="18" charset="0"/>
            </a:rPr>
            <a:t>SalaryRank</a:t>
          </a:r>
          <a:r>
            <a:rPr lang="en-US" sz="1000" kern="1200" dirty="0">
              <a:latin typeface="Times New Roman" panose="02020603050405020304" pitchFamily="18" charset="0"/>
              <a:cs typeface="Times New Roman" panose="02020603050405020304" pitchFamily="18" charset="0"/>
            </a:rPr>
            <a:t> FROM Employees;</a:t>
          </a:r>
        </a:p>
      </dsp:txBody>
      <dsp:txXfrm>
        <a:off x="1515857" y="2229434"/>
        <a:ext cx="2411826" cy="735578"/>
      </dsp:txXfrm>
    </dsp:sp>
    <dsp:sp modelId="{0F2F699F-5720-432B-A839-897AF68FBBA6}">
      <dsp:nvSpPr>
        <dsp:cNvPr id="0" name=""/>
        <dsp:cNvSpPr/>
      </dsp:nvSpPr>
      <dsp:spPr>
        <a:xfrm>
          <a:off x="5433819" y="2551503"/>
          <a:ext cx="251371" cy="91440"/>
        </a:xfrm>
        <a:custGeom>
          <a:avLst/>
          <a:gdLst/>
          <a:ahLst/>
          <a:cxnLst/>
          <a:rect l="0" t="0" r="0" b="0"/>
          <a:pathLst>
            <a:path>
              <a:moveTo>
                <a:pt x="0" y="45720"/>
              </a:moveTo>
              <a:lnTo>
                <a:pt x="251371" y="45720"/>
              </a:lnTo>
            </a:path>
          </a:pathLst>
        </a:custGeom>
        <a:noFill/>
        <a:ln w="6350" cap="flat" cmpd="sng" algn="ctr">
          <a:solidFill>
            <a:schemeClr val="accent2">
              <a:hueOff val="1914902"/>
              <a:satOff val="3525"/>
              <a:lumOff val="27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52456" y="2595812"/>
        <a:ext cx="14098" cy="2822"/>
      </dsp:txXfrm>
    </dsp:sp>
    <dsp:sp modelId="{8D8FFED4-000D-4C5F-B2CA-599E501A0F00}">
      <dsp:nvSpPr>
        <dsp:cNvPr id="0" name=""/>
        <dsp:cNvSpPr/>
      </dsp:nvSpPr>
      <dsp:spPr>
        <a:xfrm>
          <a:off x="4209656" y="2229434"/>
          <a:ext cx="1225963" cy="735578"/>
        </a:xfrm>
        <a:prstGeom prst="rect">
          <a:avLst/>
        </a:prstGeom>
        <a:solidFill>
          <a:schemeClr val="accent2">
            <a:hueOff val="1819157"/>
            <a:satOff val="3349"/>
            <a:lumOff val="258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This assigns a rank to each employee based on their salary within their department</a:t>
          </a:r>
          <a:r>
            <a:rPr lang="en-US" sz="1200" kern="1200" dirty="0">
              <a:latin typeface="Times New Roman" panose="02020603050405020304" pitchFamily="18" charset="0"/>
              <a:cs typeface="Times New Roman" panose="02020603050405020304" pitchFamily="18" charset="0"/>
            </a:rPr>
            <a:t>.</a:t>
          </a:r>
        </a:p>
      </dsp:txBody>
      <dsp:txXfrm>
        <a:off x="4209656" y="2229434"/>
        <a:ext cx="1225963" cy="735578"/>
      </dsp:txXfrm>
    </dsp:sp>
    <dsp:sp modelId="{14506DEA-0AC8-45C3-B852-DFDD86D929EA}">
      <dsp:nvSpPr>
        <dsp:cNvPr id="0" name=""/>
        <dsp:cNvSpPr/>
      </dsp:nvSpPr>
      <dsp:spPr>
        <a:xfrm>
          <a:off x="6941755" y="2551503"/>
          <a:ext cx="251371" cy="91440"/>
        </a:xfrm>
        <a:custGeom>
          <a:avLst/>
          <a:gdLst/>
          <a:ahLst/>
          <a:cxnLst/>
          <a:rect l="0" t="0" r="0" b="0"/>
          <a:pathLst>
            <a:path>
              <a:moveTo>
                <a:pt x="0" y="45720"/>
              </a:moveTo>
              <a:lnTo>
                <a:pt x="251371" y="45720"/>
              </a:lnTo>
            </a:path>
          </a:pathLst>
        </a:custGeom>
        <a:noFill/>
        <a:ln w="6350" cap="flat" cmpd="sng" algn="ctr">
          <a:solidFill>
            <a:schemeClr val="accent2">
              <a:hueOff val="2074477"/>
              <a:satOff val="3819"/>
              <a:lumOff val="295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60392" y="2595812"/>
        <a:ext cx="14098" cy="2822"/>
      </dsp:txXfrm>
    </dsp:sp>
    <dsp:sp modelId="{6936BD9F-1D3A-4295-81DD-42444A6B5DC8}">
      <dsp:nvSpPr>
        <dsp:cNvPr id="0" name=""/>
        <dsp:cNvSpPr/>
      </dsp:nvSpPr>
      <dsp:spPr>
        <a:xfrm>
          <a:off x="5717591" y="2229434"/>
          <a:ext cx="1225963" cy="735578"/>
        </a:xfrm>
        <a:prstGeom prst="rect">
          <a:avLst/>
        </a:prstGeom>
        <a:solidFill>
          <a:schemeClr val="accent2">
            <a:hueOff val="1970753"/>
            <a:satOff val="3628"/>
            <a:lumOff val="280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Partitioning Data: Divide a result set into partitions to perform calculations.</a:t>
          </a:r>
        </a:p>
      </dsp:txBody>
      <dsp:txXfrm>
        <a:off x="5717591" y="2229434"/>
        <a:ext cx="1225963" cy="735578"/>
      </dsp:txXfrm>
    </dsp:sp>
    <dsp:sp modelId="{94B98A94-694A-41BC-B280-4A7B976CE5C2}">
      <dsp:nvSpPr>
        <dsp:cNvPr id="0" name=""/>
        <dsp:cNvSpPr/>
      </dsp:nvSpPr>
      <dsp:spPr>
        <a:xfrm>
          <a:off x="8449691" y="2551503"/>
          <a:ext cx="251371" cy="91440"/>
        </a:xfrm>
        <a:custGeom>
          <a:avLst/>
          <a:gdLst/>
          <a:ahLst/>
          <a:cxnLst/>
          <a:rect l="0" t="0" r="0" b="0"/>
          <a:pathLst>
            <a:path>
              <a:moveTo>
                <a:pt x="0" y="45720"/>
              </a:moveTo>
              <a:lnTo>
                <a:pt x="251371" y="45720"/>
              </a:lnTo>
            </a:path>
          </a:pathLst>
        </a:custGeom>
        <a:noFill/>
        <a:ln w="6350" cap="flat" cmpd="sng" algn="ctr">
          <a:solidFill>
            <a:schemeClr val="accent2">
              <a:hueOff val="2234052"/>
              <a:satOff val="4112"/>
              <a:lumOff val="317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68327" y="2595812"/>
        <a:ext cx="14098" cy="2822"/>
      </dsp:txXfrm>
    </dsp:sp>
    <dsp:sp modelId="{54121E5C-0AB2-44F2-B9C0-87BE571C3F62}">
      <dsp:nvSpPr>
        <dsp:cNvPr id="0" name=""/>
        <dsp:cNvSpPr/>
      </dsp:nvSpPr>
      <dsp:spPr>
        <a:xfrm>
          <a:off x="7225527" y="2229434"/>
          <a:ext cx="1225963" cy="735578"/>
        </a:xfrm>
        <a:prstGeom prst="rect">
          <a:avLst/>
        </a:prstGeom>
        <a:solidFill>
          <a:schemeClr val="accent2">
            <a:hueOff val="2122350"/>
            <a:satOff val="3907"/>
            <a:lumOff val="301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Example: Divide employees into quartiles based on salary.</a:t>
          </a:r>
        </a:p>
      </dsp:txBody>
      <dsp:txXfrm>
        <a:off x="7225527" y="2229434"/>
        <a:ext cx="1225963" cy="735578"/>
      </dsp:txXfrm>
    </dsp:sp>
    <dsp:sp modelId="{F8DB5D32-E4F9-468C-B56E-C743EE3A5897}">
      <dsp:nvSpPr>
        <dsp:cNvPr id="0" name=""/>
        <dsp:cNvSpPr/>
      </dsp:nvSpPr>
      <dsp:spPr>
        <a:xfrm>
          <a:off x="620904" y="2963212"/>
          <a:ext cx="8981117" cy="251371"/>
        </a:xfrm>
        <a:custGeom>
          <a:avLst/>
          <a:gdLst/>
          <a:ahLst/>
          <a:cxnLst/>
          <a:rect l="0" t="0" r="0" b="0"/>
          <a:pathLst>
            <a:path>
              <a:moveTo>
                <a:pt x="8981117" y="0"/>
              </a:moveTo>
              <a:lnTo>
                <a:pt x="8981117" y="142785"/>
              </a:lnTo>
              <a:lnTo>
                <a:pt x="0" y="142785"/>
              </a:lnTo>
              <a:lnTo>
                <a:pt x="0" y="251371"/>
              </a:lnTo>
            </a:path>
          </a:pathLst>
        </a:custGeom>
        <a:noFill/>
        <a:ln w="6350" cap="flat" cmpd="sng" algn="ctr">
          <a:solidFill>
            <a:schemeClr val="accent2">
              <a:hueOff val="2393627"/>
              <a:satOff val="4406"/>
              <a:lumOff val="34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86824" y="3087487"/>
        <a:ext cx="449277" cy="2822"/>
      </dsp:txXfrm>
    </dsp:sp>
    <dsp:sp modelId="{1BE702CE-B3A7-4392-B968-98A2E241E8BF}">
      <dsp:nvSpPr>
        <dsp:cNvPr id="0" name=""/>
        <dsp:cNvSpPr/>
      </dsp:nvSpPr>
      <dsp:spPr>
        <a:xfrm>
          <a:off x="8733462" y="2229434"/>
          <a:ext cx="1737117" cy="735578"/>
        </a:xfrm>
        <a:prstGeom prst="rect">
          <a:avLst/>
        </a:prstGeom>
        <a:solidFill>
          <a:schemeClr val="accent2">
            <a:hueOff val="2273946"/>
            <a:satOff val="4186"/>
            <a:lumOff val="323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SELECT Name, Salary, NTILE(4) OVER (ORDER BY Salary DESC) AS </a:t>
          </a:r>
          <a:r>
            <a:rPr lang="en-US" sz="1000" kern="1200" dirty="0" err="1">
              <a:latin typeface="Times New Roman" panose="02020603050405020304" pitchFamily="18" charset="0"/>
              <a:cs typeface="Times New Roman" panose="02020603050405020304" pitchFamily="18" charset="0"/>
            </a:rPr>
            <a:t>SalaryQuartile</a:t>
          </a:r>
          <a:r>
            <a:rPr lang="en-US" sz="1000" kern="1200" dirty="0">
              <a:latin typeface="Times New Roman" panose="02020603050405020304" pitchFamily="18" charset="0"/>
              <a:cs typeface="Times New Roman" panose="02020603050405020304" pitchFamily="18" charset="0"/>
            </a:rPr>
            <a:t> FROM Employees;</a:t>
          </a:r>
        </a:p>
      </dsp:txBody>
      <dsp:txXfrm>
        <a:off x="8733462" y="2229434"/>
        <a:ext cx="1737117" cy="735578"/>
      </dsp:txXfrm>
    </dsp:sp>
    <dsp:sp modelId="{431D73B2-7F67-4A3F-90C0-EE21523007A6}">
      <dsp:nvSpPr>
        <dsp:cNvPr id="0" name=""/>
        <dsp:cNvSpPr/>
      </dsp:nvSpPr>
      <dsp:spPr>
        <a:xfrm>
          <a:off x="1232086" y="3569053"/>
          <a:ext cx="251371" cy="91440"/>
        </a:xfrm>
        <a:custGeom>
          <a:avLst/>
          <a:gdLst/>
          <a:ahLst/>
          <a:cxnLst/>
          <a:rect l="0" t="0" r="0" b="0"/>
          <a:pathLst>
            <a:path>
              <a:moveTo>
                <a:pt x="0" y="45720"/>
              </a:moveTo>
              <a:lnTo>
                <a:pt x="251371" y="45720"/>
              </a:lnTo>
            </a:path>
          </a:pathLst>
        </a:custGeom>
        <a:noFill/>
        <a:ln w="6350" cap="flat" cmpd="sng" algn="ctr">
          <a:solidFill>
            <a:schemeClr val="accent2">
              <a:hueOff val="2553203"/>
              <a:satOff val="4700"/>
              <a:lumOff val="363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50722" y="3613362"/>
        <a:ext cx="14098" cy="2822"/>
      </dsp:txXfrm>
    </dsp:sp>
    <dsp:sp modelId="{AB8BBBBA-5984-4452-85FE-2EB7A8B310A0}">
      <dsp:nvSpPr>
        <dsp:cNvPr id="0" name=""/>
        <dsp:cNvSpPr/>
      </dsp:nvSpPr>
      <dsp:spPr>
        <a:xfrm>
          <a:off x="7922" y="3246984"/>
          <a:ext cx="1225963" cy="735578"/>
        </a:xfrm>
        <a:prstGeom prst="rect">
          <a:avLst/>
        </a:prstGeom>
        <a:solidFill>
          <a:schemeClr val="accent2">
            <a:hueOff val="2425543"/>
            <a:satOff val="4465"/>
            <a:lumOff val="345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Data Analysis and Reporting</a:t>
          </a:r>
        </a:p>
      </dsp:txBody>
      <dsp:txXfrm>
        <a:off x="7922" y="3246984"/>
        <a:ext cx="1225963" cy="735578"/>
      </dsp:txXfrm>
    </dsp:sp>
    <dsp:sp modelId="{9321DE52-CFB8-4ABF-B98A-BA484E593519}">
      <dsp:nvSpPr>
        <dsp:cNvPr id="0" name=""/>
        <dsp:cNvSpPr/>
      </dsp:nvSpPr>
      <dsp:spPr>
        <a:xfrm>
          <a:off x="2740021" y="3569053"/>
          <a:ext cx="251371" cy="91440"/>
        </a:xfrm>
        <a:custGeom>
          <a:avLst/>
          <a:gdLst/>
          <a:ahLst/>
          <a:cxnLst/>
          <a:rect l="0" t="0" r="0" b="0"/>
          <a:pathLst>
            <a:path>
              <a:moveTo>
                <a:pt x="0" y="45720"/>
              </a:moveTo>
              <a:lnTo>
                <a:pt x="251371" y="45720"/>
              </a:lnTo>
            </a:path>
          </a:pathLst>
        </a:custGeom>
        <a:noFill/>
        <a:ln w="6350" cap="flat" cmpd="sng" algn="ctr">
          <a:solidFill>
            <a:schemeClr val="accent2">
              <a:hueOff val="2712778"/>
              <a:satOff val="4994"/>
              <a:lumOff val="38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658" y="3613362"/>
        <a:ext cx="14098" cy="2822"/>
      </dsp:txXfrm>
    </dsp:sp>
    <dsp:sp modelId="{FAA5A90E-F7A9-4422-A8C7-8E70D9B3A872}">
      <dsp:nvSpPr>
        <dsp:cNvPr id="0" name=""/>
        <dsp:cNvSpPr/>
      </dsp:nvSpPr>
      <dsp:spPr>
        <a:xfrm>
          <a:off x="1515857" y="3246984"/>
          <a:ext cx="1225963" cy="735578"/>
        </a:xfrm>
        <a:prstGeom prst="rect">
          <a:avLst/>
        </a:prstGeom>
        <a:solidFill>
          <a:schemeClr val="accent2">
            <a:hueOff val="2577139"/>
            <a:satOff val="4744"/>
            <a:lumOff val="366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Extract insights and generate reports.</a:t>
          </a:r>
        </a:p>
      </dsp:txBody>
      <dsp:txXfrm>
        <a:off x="1515857" y="3246984"/>
        <a:ext cx="1225963" cy="735578"/>
      </dsp:txXfrm>
    </dsp:sp>
    <dsp:sp modelId="{B60DB1E2-E7BF-45A8-8A47-6680FEEF9D11}">
      <dsp:nvSpPr>
        <dsp:cNvPr id="0" name=""/>
        <dsp:cNvSpPr/>
      </dsp:nvSpPr>
      <dsp:spPr>
        <a:xfrm>
          <a:off x="4247957" y="3569053"/>
          <a:ext cx="251371" cy="91440"/>
        </a:xfrm>
        <a:custGeom>
          <a:avLst/>
          <a:gdLst/>
          <a:ahLst/>
          <a:cxnLst/>
          <a:rect l="0" t="0" r="0" b="0"/>
          <a:pathLst>
            <a:path>
              <a:moveTo>
                <a:pt x="0" y="45720"/>
              </a:moveTo>
              <a:lnTo>
                <a:pt x="251371" y="45720"/>
              </a:lnTo>
            </a:path>
          </a:pathLst>
        </a:custGeom>
        <a:noFill/>
        <a:ln w="6350" cap="flat" cmpd="sng" algn="ctr">
          <a:solidFill>
            <a:schemeClr val="accent2">
              <a:hueOff val="2872353"/>
              <a:satOff val="5287"/>
              <a:lumOff val="408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66593" y="3613362"/>
        <a:ext cx="14098" cy="2822"/>
      </dsp:txXfrm>
    </dsp:sp>
    <dsp:sp modelId="{D857FFE8-272D-461F-8E86-7FB012230D12}">
      <dsp:nvSpPr>
        <dsp:cNvPr id="0" name=""/>
        <dsp:cNvSpPr/>
      </dsp:nvSpPr>
      <dsp:spPr>
        <a:xfrm>
          <a:off x="3023793" y="3246984"/>
          <a:ext cx="1225963" cy="735578"/>
        </a:xfrm>
        <a:prstGeom prst="rect">
          <a:avLst/>
        </a:prstGeom>
        <a:solidFill>
          <a:schemeClr val="accent2">
            <a:hueOff val="2728735"/>
            <a:satOff val="5023"/>
            <a:lumOff val="388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Example: Calculate average salary by department.</a:t>
          </a:r>
        </a:p>
      </dsp:txBody>
      <dsp:txXfrm>
        <a:off x="3023793" y="3246984"/>
        <a:ext cx="1225963" cy="735578"/>
      </dsp:txXfrm>
    </dsp:sp>
    <dsp:sp modelId="{08745BA8-813E-4701-BB94-3184DC20055A}">
      <dsp:nvSpPr>
        <dsp:cNvPr id="0" name=""/>
        <dsp:cNvSpPr/>
      </dsp:nvSpPr>
      <dsp:spPr>
        <a:xfrm>
          <a:off x="6549017" y="3569053"/>
          <a:ext cx="251371" cy="91440"/>
        </a:xfrm>
        <a:custGeom>
          <a:avLst/>
          <a:gdLst/>
          <a:ahLst/>
          <a:cxnLst/>
          <a:rect l="0" t="0" r="0" b="0"/>
          <a:pathLst>
            <a:path>
              <a:moveTo>
                <a:pt x="0" y="45720"/>
              </a:moveTo>
              <a:lnTo>
                <a:pt x="251371" y="45720"/>
              </a:lnTo>
            </a:path>
          </a:pathLst>
        </a:custGeom>
        <a:noFill/>
        <a:ln w="6350" cap="flat" cmpd="sng" algn="ctr">
          <a:solidFill>
            <a:schemeClr val="accent2">
              <a:hueOff val="3031928"/>
              <a:satOff val="5581"/>
              <a:lumOff val="431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7654" y="3613362"/>
        <a:ext cx="14098" cy="2822"/>
      </dsp:txXfrm>
    </dsp:sp>
    <dsp:sp modelId="{A7DD3B53-0DB0-405A-BE20-C3DE79F9F6D7}">
      <dsp:nvSpPr>
        <dsp:cNvPr id="0" name=""/>
        <dsp:cNvSpPr/>
      </dsp:nvSpPr>
      <dsp:spPr>
        <a:xfrm>
          <a:off x="4531729" y="3246984"/>
          <a:ext cx="2019088" cy="735578"/>
        </a:xfrm>
        <a:prstGeom prst="rect">
          <a:avLst/>
        </a:prstGeom>
        <a:solidFill>
          <a:schemeClr val="accent2">
            <a:hueOff val="2880332"/>
            <a:satOff val="5302"/>
            <a:lumOff val="409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SELECT </a:t>
          </a:r>
          <a:r>
            <a:rPr lang="en-US" sz="1000" kern="1200" dirty="0" err="1">
              <a:latin typeface="Times New Roman" panose="02020603050405020304" pitchFamily="18" charset="0"/>
              <a:cs typeface="Times New Roman" panose="02020603050405020304" pitchFamily="18" charset="0"/>
            </a:rPr>
            <a:t>DepartmentID</a:t>
          </a:r>
          <a:r>
            <a:rPr lang="en-US" sz="1000" kern="1200" dirty="0">
              <a:latin typeface="Times New Roman" panose="02020603050405020304" pitchFamily="18" charset="0"/>
              <a:cs typeface="Times New Roman" panose="02020603050405020304" pitchFamily="18" charset="0"/>
            </a:rPr>
            <a:t>, AVG(Salary) AS </a:t>
          </a:r>
          <a:r>
            <a:rPr lang="en-US" sz="1000" kern="1200" dirty="0" err="1">
              <a:latin typeface="Times New Roman" panose="02020603050405020304" pitchFamily="18" charset="0"/>
              <a:cs typeface="Times New Roman" panose="02020603050405020304" pitchFamily="18" charset="0"/>
            </a:rPr>
            <a:t>AvgSalary</a:t>
          </a:r>
          <a:r>
            <a:rPr lang="en-US" sz="1000" kern="1200" dirty="0">
              <a:latin typeface="Times New Roman" panose="02020603050405020304" pitchFamily="18" charset="0"/>
              <a:cs typeface="Times New Roman" panose="02020603050405020304" pitchFamily="18" charset="0"/>
            </a:rPr>
            <a:t> FROM Employees GROUP BY </a:t>
          </a:r>
          <a:r>
            <a:rPr lang="en-US" sz="1000" kern="1200" dirty="0" err="1">
              <a:latin typeface="Times New Roman" panose="02020603050405020304" pitchFamily="18" charset="0"/>
              <a:cs typeface="Times New Roman" panose="02020603050405020304" pitchFamily="18" charset="0"/>
            </a:rPr>
            <a:t>DepartmentID</a:t>
          </a:r>
          <a:r>
            <a:rPr lang="en-US" sz="1000" kern="1200" dirty="0">
              <a:latin typeface="Times New Roman" panose="02020603050405020304" pitchFamily="18" charset="0"/>
              <a:cs typeface="Times New Roman" panose="02020603050405020304" pitchFamily="18" charset="0"/>
            </a:rPr>
            <a:t>;</a:t>
          </a:r>
        </a:p>
      </dsp:txBody>
      <dsp:txXfrm>
        <a:off x="4531729" y="3246984"/>
        <a:ext cx="2019088" cy="735578"/>
      </dsp:txXfrm>
    </dsp:sp>
    <dsp:sp modelId="{95EC01A6-4726-4FC0-95A4-1292F3D77EE9}">
      <dsp:nvSpPr>
        <dsp:cNvPr id="0" name=""/>
        <dsp:cNvSpPr/>
      </dsp:nvSpPr>
      <dsp:spPr>
        <a:xfrm>
          <a:off x="6832789" y="3246984"/>
          <a:ext cx="2112777" cy="735578"/>
        </a:xfrm>
        <a:prstGeom prst="rect">
          <a:avLst/>
        </a:prstGeom>
        <a:solidFill>
          <a:schemeClr val="accent2">
            <a:hueOff val="3031928"/>
            <a:satOff val="5581"/>
            <a:lumOff val="431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073" tIns="63057" rIns="60073" bIns="63057"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This query provides essential data for reporting, showing the average salary in each department</a:t>
          </a:r>
          <a:r>
            <a:rPr lang="en-US" sz="1200" kern="1200" dirty="0"/>
            <a:t>.</a:t>
          </a:r>
        </a:p>
      </dsp:txBody>
      <dsp:txXfrm>
        <a:off x="6832789" y="3246984"/>
        <a:ext cx="2112777" cy="7355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A37BC-F903-40BD-B870-4E75ECCAE96A}">
      <dsp:nvSpPr>
        <dsp:cNvPr id="0" name=""/>
        <dsp:cNvSpPr/>
      </dsp:nvSpPr>
      <dsp:spPr>
        <a:xfrm>
          <a:off x="340423" y="542615"/>
          <a:ext cx="1057253" cy="105725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065B4-BA66-4792-A76B-87E02D4BCC50}">
      <dsp:nvSpPr>
        <dsp:cNvPr id="0" name=""/>
        <dsp:cNvSpPr/>
      </dsp:nvSpPr>
      <dsp:spPr>
        <a:xfrm>
          <a:off x="565739" y="767931"/>
          <a:ext cx="606621" cy="6066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DD53D1-E42F-456E-997F-1075DE488786}">
      <dsp:nvSpPr>
        <dsp:cNvPr id="0" name=""/>
        <dsp:cNvSpPr/>
      </dsp:nvSpPr>
      <dsp:spPr>
        <a:xfrm>
          <a:off x="2448" y="1929177"/>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Define</a:t>
          </a:r>
        </a:p>
        <a:p>
          <a:pPr marL="0" lvl="0" indent="0" algn="ctr" defTabSz="577850">
            <a:lnSpc>
              <a:spcPct val="100000"/>
            </a:lnSpc>
            <a:spcBef>
              <a:spcPct val="0"/>
            </a:spcBef>
            <a:spcAft>
              <a:spcPct val="35000"/>
            </a:spcAft>
            <a:buNone/>
            <a:defRPr cap="all"/>
          </a:pPr>
          <a:r>
            <a:rPr lang="en-US" sz="1300" kern="1200"/>
            <a:t> Use DDL commands to set up the database structure</a:t>
          </a:r>
        </a:p>
      </dsp:txBody>
      <dsp:txXfrm>
        <a:off x="2448" y="1929177"/>
        <a:ext cx="1733203" cy="693281"/>
      </dsp:txXfrm>
    </dsp:sp>
    <dsp:sp modelId="{BE8EE6D6-857A-4B89-8430-7716443A0C92}">
      <dsp:nvSpPr>
        <dsp:cNvPr id="0" name=""/>
        <dsp:cNvSpPr/>
      </dsp:nvSpPr>
      <dsp:spPr>
        <a:xfrm>
          <a:off x="2376937" y="542615"/>
          <a:ext cx="1057253" cy="105725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75AA58-C650-4453-A32C-60663954466C}">
      <dsp:nvSpPr>
        <dsp:cNvPr id="0" name=""/>
        <dsp:cNvSpPr/>
      </dsp:nvSpPr>
      <dsp:spPr>
        <a:xfrm>
          <a:off x="2602253" y="767931"/>
          <a:ext cx="606621" cy="6066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F2ADDA-87E9-43CD-B738-F05935FED93D}">
      <dsp:nvSpPr>
        <dsp:cNvPr id="0" name=""/>
        <dsp:cNvSpPr/>
      </dsp:nvSpPr>
      <dsp:spPr>
        <a:xfrm>
          <a:off x="2038962" y="1929177"/>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1" kern="1200"/>
            <a:t>Manage </a:t>
          </a:r>
        </a:p>
        <a:p>
          <a:pPr marL="0" lvl="0" indent="0" algn="ctr" defTabSz="577850">
            <a:lnSpc>
              <a:spcPct val="100000"/>
            </a:lnSpc>
            <a:spcBef>
              <a:spcPct val="0"/>
            </a:spcBef>
            <a:spcAft>
              <a:spcPct val="35000"/>
            </a:spcAft>
            <a:buNone/>
            <a:defRPr cap="all"/>
          </a:pPr>
          <a:r>
            <a:rPr lang="en-US" sz="1300" kern="1200"/>
            <a:t>Utilize DML commands to insert, update, and delete data.</a:t>
          </a:r>
        </a:p>
      </dsp:txBody>
      <dsp:txXfrm>
        <a:off x="2038962" y="1929177"/>
        <a:ext cx="1733203" cy="693281"/>
      </dsp:txXfrm>
    </dsp:sp>
    <dsp:sp modelId="{379426A7-9B37-4C6F-BE81-BA293E26A53C}">
      <dsp:nvSpPr>
        <dsp:cNvPr id="0" name=""/>
        <dsp:cNvSpPr/>
      </dsp:nvSpPr>
      <dsp:spPr>
        <a:xfrm>
          <a:off x="4413450" y="542615"/>
          <a:ext cx="1057253" cy="105725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F04F9D-4BAD-4267-ACDA-951A26B4281A}">
      <dsp:nvSpPr>
        <dsp:cNvPr id="0" name=""/>
        <dsp:cNvSpPr/>
      </dsp:nvSpPr>
      <dsp:spPr>
        <a:xfrm>
          <a:off x="4638767" y="767931"/>
          <a:ext cx="606621" cy="6066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A7E2B-2BE7-414C-9BD7-625DAA398138}">
      <dsp:nvSpPr>
        <dsp:cNvPr id="0" name=""/>
        <dsp:cNvSpPr/>
      </dsp:nvSpPr>
      <dsp:spPr>
        <a:xfrm>
          <a:off x="4075476" y="1929177"/>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1" kern="1200"/>
            <a:t>Control</a:t>
          </a:r>
          <a:endParaRPr lang="en-US" sz="1300" kern="1200"/>
        </a:p>
      </dsp:txBody>
      <dsp:txXfrm>
        <a:off x="4075476" y="1929177"/>
        <a:ext cx="1733203" cy="693281"/>
      </dsp:txXfrm>
    </dsp:sp>
    <dsp:sp modelId="{475D45FA-A635-4350-9D53-AACDBCDED94C}">
      <dsp:nvSpPr>
        <dsp:cNvPr id="0" name=""/>
        <dsp:cNvSpPr/>
      </dsp:nvSpPr>
      <dsp:spPr>
        <a:xfrm>
          <a:off x="340423" y="3055759"/>
          <a:ext cx="1057253" cy="1057253"/>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D21D18-47FC-4D1B-8252-741B600FFEF6}">
      <dsp:nvSpPr>
        <dsp:cNvPr id="0" name=""/>
        <dsp:cNvSpPr/>
      </dsp:nvSpPr>
      <dsp:spPr>
        <a:xfrm>
          <a:off x="565739" y="3281076"/>
          <a:ext cx="606621" cy="6066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24D58E-A2AE-43A9-A5CD-37AEA488A39E}">
      <dsp:nvSpPr>
        <dsp:cNvPr id="0" name=""/>
        <dsp:cNvSpPr/>
      </dsp:nvSpPr>
      <dsp:spPr>
        <a:xfrm>
          <a:off x="2448" y="4442322"/>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Apply DCL and TCL commands to secure and manage transactions.</a:t>
          </a:r>
        </a:p>
      </dsp:txBody>
      <dsp:txXfrm>
        <a:off x="2448" y="4442322"/>
        <a:ext cx="1733203" cy="693281"/>
      </dsp:txXfrm>
    </dsp:sp>
    <dsp:sp modelId="{A269AF55-8B11-46C9-8082-FA7FEC408F13}">
      <dsp:nvSpPr>
        <dsp:cNvPr id="0" name=""/>
        <dsp:cNvSpPr/>
      </dsp:nvSpPr>
      <dsp:spPr>
        <a:xfrm>
          <a:off x="2376937" y="3055759"/>
          <a:ext cx="1057253" cy="1057253"/>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C3E41-4A70-4DDF-A73F-E54A0023BBBD}">
      <dsp:nvSpPr>
        <dsp:cNvPr id="0" name=""/>
        <dsp:cNvSpPr/>
      </dsp:nvSpPr>
      <dsp:spPr>
        <a:xfrm>
          <a:off x="2602253" y="3281076"/>
          <a:ext cx="606621" cy="6066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71D072-740C-4C1E-ADA5-FBE5091727AD}">
      <dsp:nvSpPr>
        <dsp:cNvPr id="0" name=""/>
        <dsp:cNvSpPr/>
      </dsp:nvSpPr>
      <dsp:spPr>
        <a:xfrm>
          <a:off x="2038962" y="4442322"/>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Query</a:t>
          </a:r>
        </a:p>
      </dsp:txBody>
      <dsp:txXfrm>
        <a:off x="2038962" y="4442322"/>
        <a:ext cx="1733203" cy="693281"/>
      </dsp:txXfrm>
    </dsp:sp>
    <dsp:sp modelId="{BB91B5E7-FB67-4C2E-B409-82A2D91F6B23}">
      <dsp:nvSpPr>
        <dsp:cNvPr id="0" name=""/>
        <dsp:cNvSpPr/>
      </dsp:nvSpPr>
      <dsp:spPr>
        <a:xfrm>
          <a:off x="4413450" y="3055759"/>
          <a:ext cx="1057253" cy="105725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51EA9-F34E-4E42-9DDF-7F438B6002D9}">
      <dsp:nvSpPr>
        <dsp:cNvPr id="0" name=""/>
        <dsp:cNvSpPr/>
      </dsp:nvSpPr>
      <dsp:spPr>
        <a:xfrm>
          <a:off x="4638767" y="3281076"/>
          <a:ext cx="606621" cy="6066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7E9444-2705-4106-ADD7-80C7A77A4172}">
      <dsp:nvSpPr>
        <dsp:cNvPr id="0" name=""/>
        <dsp:cNvSpPr/>
      </dsp:nvSpPr>
      <dsp:spPr>
        <a:xfrm>
          <a:off x="4075476" y="4442322"/>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Leverage DQL commands to retrieve the information you need.</a:t>
          </a:r>
        </a:p>
      </dsp:txBody>
      <dsp:txXfrm>
        <a:off x="4075476" y="4442322"/>
        <a:ext cx="1733203" cy="69328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2T17:24:00.811"/>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4/6/2024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0535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4/6/2024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2079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4/6/2024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9065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4/6/2024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00702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4/6/2024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4483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4/6/2024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9825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4/6/2024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16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4/6/2024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627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4/6/2024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8459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4/6/2024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208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4/6/2024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499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4/6/2024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80332699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EB302C76-22A9-314E-BEED-CE3FB90183AA}"/>
              </a:ext>
            </a:extLst>
          </p:cNvPr>
          <p:cNvPicPr>
            <a:picLocks noChangeAspect="1"/>
          </p:cNvPicPr>
          <p:nvPr/>
        </p:nvPicPr>
        <p:blipFill rotWithShape="1">
          <a:blip r:embed="rId2">
            <a:alphaModFix amt="50000"/>
          </a:blip>
          <a:srcRect t="20441" r="-1" b="6959"/>
          <a:stretch/>
        </p:blipFill>
        <p:spPr>
          <a:xfrm>
            <a:off x="20" y="10"/>
            <a:ext cx="12188930" cy="6857990"/>
          </a:xfrm>
          <a:prstGeom prst="rect">
            <a:avLst/>
          </a:prstGeom>
        </p:spPr>
      </p:pic>
      <p:sp>
        <p:nvSpPr>
          <p:cNvPr id="2" name="Title 1">
            <a:extLst>
              <a:ext uri="{FF2B5EF4-FFF2-40B4-BE49-F238E27FC236}">
                <a16:creationId xmlns:a16="http://schemas.microsoft.com/office/drawing/2014/main" id="{31FDB77E-DAF0-E81A-3E02-342A3FEC1073}"/>
              </a:ext>
            </a:extLst>
          </p:cNvPr>
          <p:cNvSpPr>
            <a:spLocks noGrp="1"/>
          </p:cNvSpPr>
          <p:nvPr>
            <p:ph type="ctrTitle"/>
          </p:nvPr>
        </p:nvSpPr>
        <p:spPr>
          <a:xfrm>
            <a:off x="1524000" y="1122363"/>
            <a:ext cx="9144000" cy="3063240"/>
          </a:xfrm>
        </p:spPr>
        <p:txBody>
          <a:bodyPr>
            <a:normAutofit fontScale="90000"/>
          </a:bodyPr>
          <a:lstStyle/>
          <a:p>
            <a:pPr algn="ctr"/>
            <a:br>
              <a:rPr lang="en-US" sz="9600" b="1" kern="0" spc="-131" dirty="0">
                <a:solidFill>
                  <a:srgbClr val="FFFFFF"/>
                </a:solidFill>
                <a:latin typeface="Inter" pitchFamily="34" charset="0"/>
                <a:ea typeface="Inter" pitchFamily="34" charset="-122"/>
                <a:cs typeface="Inter" pitchFamily="34" charset="-120"/>
              </a:rPr>
            </a:br>
            <a:r>
              <a:rPr lang="en-US" sz="9600" b="1" kern="0" spc="-131" dirty="0">
                <a:solidFill>
                  <a:srgbClr val="FFFFFF"/>
                </a:solidFill>
                <a:latin typeface="Inter" pitchFamily="34" charset="0"/>
                <a:ea typeface="Inter" pitchFamily="34" charset="-122"/>
                <a:cs typeface="Inter" pitchFamily="34" charset="-120"/>
              </a:rPr>
              <a:t>Mastering SQL Command Types</a:t>
            </a:r>
            <a:endParaRPr lang="en-US" sz="10800" dirty="0"/>
          </a:p>
        </p:txBody>
      </p:sp>
      <p:sp>
        <p:nvSpPr>
          <p:cNvPr id="3" name="Subtitle 2">
            <a:extLst>
              <a:ext uri="{FF2B5EF4-FFF2-40B4-BE49-F238E27FC236}">
                <a16:creationId xmlns:a16="http://schemas.microsoft.com/office/drawing/2014/main" id="{D96CCF7E-AFA7-0E71-E0F9-37BAF99E1884}"/>
              </a:ext>
            </a:extLst>
          </p:cNvPr>
          <p:cNvSpPr>
            <a:spLocks noGrp="1"/>
          </p:cNvSpPr>
          <p:nvPr>
            <p:ph type="subTitle" idx="1"/>
          </p:nvPr>
        </p:nvSpPr>
        <p:spPr>
          <a:xfrm>
            <a:off x="1794294" y="4599432"/>
            <a:ext cx="8876754" cy="1014811"/>
          </a:xfrm>
        </p:spPr>
        <p:txBody>
          <a:bodyPr>
            <a:normAutofit fontScale="92500" lnSpcReduction="10000"/>
          </a:bodyPr>
          <a:lstStyle/>
          <a:p>
            <a:pPr algn="ctr"/>
            <a:r>
              <a:rPr lang="en-US" sz="3200" kern="0" spc="-35" dirty="0">
                <a:solidFill>
                  <a:srgbClr val="E5E0DF"/>
                </a:solidFill>
                <a:latin typeface="Inter" pitchFamily="34" charset="0"/>
                <a:ea typeface="Inter" pitchFamily="34" charset="-122"/>
                <a:cs typeface="Inter" pitchFamily="34" charset="-120"/>
              </a:rPr>
              <a:t>Unlock the power of SQL by understanding the different command types and their use cases.</a:t>
            </a:r>
            <a:endParaRPr lang="en-US" sz="3200" dirty="0"/>
          </a:p>
          <a:p>
            <a:pPr algn="ctr"/>
            <a:endParaRPr lang="en-US" sz="3200" dirty="0"/>
          </a:p>
        </p:txBody>
      </p:sp>
      <p:sp>
        <p:nvSpPr>
          <p:cNvPr id="1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BD73CB0-F808-8CB3-9ECE-C6EEDC2F8101}"/>
              </a:ext>
            </a:extLst>
          </p:cNvPr>
          <p:cNvSpPr txBox="1"/>
          <p:nvPr/>
        </p:nvSpPr>
        <p:spPr>
          <a:xfrm>
            <a:off x="2301096" y="5843406"/>
            <a:ext cx="6154946" cy="369332"/>
          </a:xfrm>
          <a:prstGeom prst="rect">
            <a:avLst/>
          </a:prstGeom>
          <a:noFill/>
        </p:spPr>
        <p:txBody>
          <a:bodyPr wrap="square">
            <a:spAutoFit/>
          </a:bodyPr>
          <a:lstStyle/>
          <a:p>
            <a:r>
              <a:rPr lang="en-US" dirty="0"/>
              <a:t>by Toyin Oyewole</a:t>
            </a:r>
          </a:p>
        </p:txBody>
      </p:sp>
    </p:spTree>
    <p:extLst>
      <p:ext uri="{BB962C8B-B14F-4D97-AF65-F5344CB8AC3E}">
        <p14:creationId xmlns:p14="http://schemas.microsoft.com/office/powerpoint/2010/main" val="1670314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130883-135F-8F46-AC22-5A1AAF7550FA}"/>
              </a:ext>
            </a:extLst>
          </p:cNvPr>
          <p:cNvSpPr>
            <a:spLocks noGrp="1"/>
          </p:cNvSpPr>
          <p:nvPr>
            <p:ph type="title"/>
          </p:nvPr>
        </p:nvSpPr>
        <p:spPr>
          <a:xfrm>
            <a:off x="838200" y="365125"/>
            <a:ext cx="10515600" cy="1325563"/>
          </a:xfrm>
        </p:spPr>
        <p:txBody>
          <a:bodyPr>
            <a:normAutofit/>
          </a:bodyPr>
          <a:lstStyle/>
          <a:p>
            <a:pPr>
              <a:lnSpc>
                <a:spcPct val="90000"/>
              </a:lnSpc>
            </a:pPr>
            <a:r>
              <a:rPr lang="en-US" sz="5600"/>
              <a:t>FUNCTIONS AND PROCEDURES</a:t>
            </a:r>
          </a:p>
        </p:txBody>
      </p:sp>
      <p:sp>
        <p:nvSpPr>
          <p:cNvPr id="19"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5104827-8154-E0F8-8E13-AC80780FE6AA}"/>
              </a:ext>
            </a:extLst>
          </p:cNvPr>
          <p:cNvGraphicFramePr>
            <a:graphicFrameLocks noGrp="1"/>
          </p:cNvGraphicFramePr>
          <p:nvPr>
            <p:ph idx="1"/>
            <p:extLst>
              <p:ext uri="{D42A27DB-BD31-4B8C-83A1-F6EECF244321}">
                <p14:modId xmlns:p14="http://schemas.microsoft.com/office/powerpoint/2010/main" val="1952562646"/>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283255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D3250-6F2F-E523-BAE7-49A5E22EFEBF}"/>
              </a:ext>
            </a:extLst>
          </p:cNvPr>
          <p:cNvSpPr>
            <a:spLocks noGrp="1"/>
          </p:cNvSpPr>
          <p:nvPr>
            <p:ph type="title"/>
          </p:nvPr>
        </p:nvSpPr>
        <p:spPr>
          <a:xfrm>
            <a:off x="630936" y="640080"/>
            <a:ext cx="4818888" cy="1481328"/>
          </a:xfrm>
        </p:spPr>
        <p:txBody>
          <a:bodyPr anchor="b">
            <a:normAutofit/>
          </a:bodyPr>
          <a:lstStyle/>
          <a:p>
            <a:pPr>
              <a:lnSpc>
                <a:spcPct val="90000"/>
              </a:lnSpc>
            </a:pPr>
            <a:r>
              <a:rPr lang="en-US" dirty="0"/>
              <a:t>Database Optimization</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3B94B1"/>
          </a:solidFill>
          <a:ln w="38100" cap="rnd">
            <a:solidFill>
              <a:srgbClr val="3B94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82E597-F1D8-750E-ACF0-8D4C9590D53A}"/>
              </a:ext>
            </a:extLst>
          </p:cNvPr>
          <p:cNvSpPr>
            <a:spLocks noGrp="1"/>
          </p:cNvSpPr>
          <p:nvPr>
            <p:ph idx="1"/>
          </p:nvPr>
        </p:nvSpPr>
        <p:spPr>
          <a:xfrm>
            <a:off x="630936" y="2660904"/>
            <a:ext cx="5677500" cy="3547872"/>
          </a:xfrm>
        </p:spPr>
        <p:txBody>
          <a:bodyPr anchor="t">
            <a:normAutofit fontScale="92500" lnSpcReduction="20000"/>
          </a:bodyPr>
          <a:lstStyle/>
          <a:p>
            <a:pPr>
              <a:lnSpc>
                <a:spcPct val="100000"/>
              </a:lnSpc>
            </a:pPr>
            <a:r>
              <a:rPr lang="en-US" sz="2000" b="1" dirty="0">
                <a:latin typeface="Times New Roman" panose="02020603050405020304" pitchFamily="18" charset="0"/>
                <a:cs typeface="Times New Roman" panose="02020603050405020304" pitchFamily="18" charset="0"/>
              </a:rPr>
              <a:t>Database Optimization</a:t>
            </a:r>
            <a:r>
              <a:rPr lang="en-US" sz="2000" dirty="0">
                <a:latin typeface="Times New Roman" panose="02020603050405020304" pitchFamily="18" charset="0"/>
                <a:cs typeface="Times New Roman" panose="02020603050405020304" pitchFamily="18" charset="0"/>
              </a:rPr>
              <a:t>: Improve performance through indexing and query optimization.</a:t>
            </a:r>
          </a:p>
          <a:p>
            <a:pPr>
              <a:lnSpc>
                <a:spcPct val="100000"/>
              </a:lnSpc>
            </a:pPr>
            <a:r>
              <a:rPr lang="en-US" sz="2000" dirty="0">
                <a:latin typeface="Times New Roman" panose="02020603050405020304" pitchFamily="18" charset="0"/>
                <a:cs typeface="Times New Roman" panose="02020603050405020304" pitchFamily="18" charset="0"/>
              </a:rPr>
              <a:t>Example: Create an index on the </a:t>
            </a:r>
            <a:r>
              <a:rPr lang="en-US" sz="2000" dirty="0" err="1">
                <a:latin typeface="Times New Roman" panose="02020603050405020304" pitchFamily="18" charset="0"/>
                <a:cs typeface="Times New Roman" panose="02020603050405020304" pitchFamily="18" charset="0"/>
              </a:rPr>
              <a:t>DepartmentID</a:t>
            </a:r>
            <a:r>
              <a:rPr lang="en-US" sz="2000" dirty="0">
                <a:latin typeface="Times New Roman" panose="02020603050405020304" pitchFamily="18" charset="0"/>
                <a:cs typeface="Times New Roman" panose="02020603050405020304" pitchFamily="18" charset="0"/>
              </a:rPr>
              <a:t> column.</a:t>
            </a:r>
          </a:p>
          <a:p>
            <a:pPr>
              <a:lnSpc>
                <a:spcPct val="100000"/>
              </a:lnSpc>
            </a:pPr>
            <a:r>
              <a:rPr lang="en-US" sz="2000" b="1" dirty="0">
                <a:latin typeface="Times New Roman" panose="02020603050405020304" pitchFamily="18" charset="0"/>
                <a:cs typeface="Times New Roman" panose="02020603050405020304" pitchFamily="18" charset="0"/>
              </a:rPr>
              <a:t>CREATE INDEX </a:t>
            </a:r>
            <a:r>
              <a:rPr lang="en-US" sz="2000" b="1" dirty="0" err="1">
                <a:latin typeface="Times New Roman" panose="02020603050405020304" pitchFamily="18" charset="0"/>
                <a:cs typeface="Times New Roman" panose="02020603050405020304" pitchFamily="18" charset="0"/>
              </a:rPr>
              <a:t>idx_DepartmentID</a:t>
            </a:r>
            <a:r>
              <a:rPr lang="en-US" sz="2000" b="1" dirty="0">
                <a:latin typeface="Times New Roman" panose="02020603050405020304" pitchFamily="18" charset="0"/>
                <a:cs typeface="Times New Roman" panose="02020603050405020304" pitchFamily="18" charset="0"/>
              </a:rPr>
              <a:t> ON Employees (</a:t>
            </a:r>
            <a:r>
              <a:rPr lang="en-US" sz="2000" b="1" dirty="0" err="1">
                <a:latin typeface="Times New Roman" panose="02020603050405020304" pitchFamily="18" charset="0"/>
                <a:cs typeface="Times New Roman" panose="02020603050405020304" pitchFamily="18" charset="0"/>
              </a:rPr>
              <a:t>DepartmentID</a:t>
            </a:r>
            <a:r>
              <a:rPr lang="en-US" sz="2000" b="1" dirty="0">
                <a:latin typeface="Times New Roman" panose="02020603050405020304" pitchFamily="18" charset="0"/>
                <a:cs typeface="Times New Roman" panose="02020603050405020304" pitchFamily="18" charset="0"/>
              </a:rPr>
              <a:t>);</a:t>
            </a:r>
          </a:p>
          <a:p>
            <a:pPr>
              <a:lnSpc>
                <a:spcPct val="100000"/>
              </a:lnSpc>
            </a:pPr>
            <a:r>
              <a:rPr lang="en-US" sz="2000" dirty="0">
                <a:latin typeface="Times New Roman" panose="02020603050405020304" pitchFamily="18" charset="0"/>
                <a:cs typeface="Times New Roman" panose="02020603050405020304" pitchFamily="18" charset="0"/>
              </a:rPr>
              <a:t>This index can speed up queries that filter or join on the </a:t>
            </a:r>
            <a:r>
              <a:rPr lang="en-US" sz="2000" dirty="0" err="1">
                <a:latin typeface="Times New Roman" panose="02020603050405020304" pitchFamily="18" charset="0"/>
                <a:cs typeface="Times New Roman" panose="02020603050405020304" pitchFamily="18" charset="0"/>
              </a:rPr>
              <a:t>DepartmentID</a:t>
            </a:r>
            <a:r>
              <a:rPr lang="en-US" sz="2000" dirty="0">
                <a:latin typeface="Times New Roman" panose="02020603050405020304" pitchFamily="18" charset="0"/>
                <a:cs typeface="Times New Roman" panose="02020603050405020304" pitchFamily="18" charset="0"/>
              </a:rPr>
              <a:t> column, enhancing performance.</a:t>
            </a:r>
          </a:p>
          <a:p>
            <a:pPr>
              <a:lnSpc>
                <a:spcPct val="100000"/>
              </a:lnSpc>
            </a:pPr>
            <a:r>
              <a:rPr lang="en-US" sz="2000" dirty="0">
                <a:latin typeface="Times New Roman" panose="02020603050405020304" pitchFamily="18" charset="0"/>
                <a:cs typeface="Times New Roman" panose="02020603050405020304" pitchFamily="18" charset="0"/>
              </a:rPr>
              <a:t>Each of these features and applications demonstrates the flexibility and power of SQL in managing, analyzing, and optimizing data and database operations.</a:t>
            </a:r>
          </a:p>
          <a:p>
            <a:pPr>
              <a:lnSpc>
                <a:spcPct val="100000"/>
              </a:lnSpc>
            </a:pPr>
            <a:endParaRPr lang="en-US" sz="2000" dirty="0"/>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Graphic 6" descr="Programmer">
            <a:extLst>
              <a:ext uri="{FF2B5EF4-FFF2-40B4-BE49-F238E27FC236}">
                <a16:creationId xmlns:a16="http://schemas.microsoft.com/office/drawing/2014/main" id="{40D1BA62-8391-7B1B-B689-46DAD6F641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925128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8D2694-A56D-0999-386C-2884B42D6C39}"/>
              </a:ext>
            </a:extLst>
          </p:cNvPr>
          <p:cNvSpPr>
            <a:spLocks noGrp="1"/>
          </p:cNvSpPr>
          <p:nvPr>
            <p:ph type="title"/>
          </p:nvPr>
        </p:nvSpPr>
        <p:spPr>
          <a:xfrm>
            <a:off x="838200" y="673770"/>
            <a:ext cx="3220329" cy="2027227"/>
          </a:xfrm>
        </p:spPr>
        <p:txBody>
          <a:bodyPr anchor="t">
            <a:normAutofit/>
          </a:bodyPr>
          <a:lstStyle/>
          <a:p>
            <a:pPr>
              <a:lnSpc>
                <a:spcPct val="90000"/>
              </a:lnSpc>
            </a:pPr>
            <a:br>
              <a:rPr lang="en-US" sz="3100">
                <a:solidFill>
                  <a:schemeClr val="bg1"/>
                </a:solidFill>
              </a:rPr>
            </a:br>
            <a:r>
              <a:rPr lang="en-US" sz="3100">
                <a:solidFill>
                  <a:schemeClr val="bg1"/>
                </a:solidFill>
              </a:rPr>
              <a:t>Putting It All Together</a:t>
            </a:r>
            <a:br>
              <a:rPr lang="en-US" sz="3100">
                <a:solidFill>
                  <a:schemeClr val="bg1"/>
                </a:solidFill>
              </a:rPr>
            </a:br>
            <a:endParaRPr lang="en-US" sz="3100">
              <a:solidFill>
                <a:schemeClr val="bg1"/>
              </a:solidFill>
            </a:endParaRPr>
          </a:p>
        </p:txBody>
      </p:sp>
      <p:graphicFrame>
        <p:nvGraphicFramePr>
          <p:cNvPr id="5" name="Content Placeholder 2">
            <a:extLst>
              <a:ext uri="{FF2B5EF4-FFF2-40B4-BE49-F238E27FC236}">
                <a16:creationId xmlns:a16="http://schemas.microsoft.com/office/drawing/2014/main" id="{B0B3A092-7190-EAED-D8D9-4FB156073AEE}"/>
              </a:ext>
            </a:extLst>
          </p:cNvPr>
          <p:cNvGraphicFramePr>
            <a:graphicFrameLocks noGrp="1"/>
          </p:cNvGraphicFramePr>
          <p:nvPr>
            <p:ph idx="1"/>
            <p:extLst>
              <p:ext uri="{D42A27DB-BD31-4B8C-83A1-F6EECF244321}">
                <p14:modId xmlns:p14="http://schemas.microsoft.com/office/powerpoint/2010/main" val="1063738256"/>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335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3B94B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B91687-46DB-F36A-A52A-4CAC91D9F9EE}"/>
              </a:ext>
            </a:extLst>
          </p:cNvPr>
          <p:cNvSpPr>
            <a:spLocks noGrp="1"/>
          </p:cNvSpPr>
          <p:nvPr>
            <p:ph type="title"/>
          </p:nvPr>
        </p:nvSpPr>
        <p:spPr>
          <a:xfrm>
            <a:off x="635001" y="640823"/>
            <a:ext cx="3103194" cy="5583148"/>
          </a:xfrm>
        </p:spPr>
        <p:txBody>
          <a:bodyPr vert="horz" lIns="91440" tIns="45720" rIns="91440" bIns="45720" rtlCol="0" anchor="ctr">
            <a:normAutofit/>
          </a:bodyPr>
          <a:lstStyle/>
          <a:p>
            <a:pPr>
              <a:lnSpc>
                <a:spcPct val="90000"/>
              </a:lnSpc>
            </a:pPr>
            <a:br>
              <a:rPr lang="en-US" sz="5000">
                <a:solidFill>
                  <a:schemeClr val="bg1"/>
                </a:solidFill>
              </a:rPr>
            </a:br>
            <a:r>
              <a:rPr lang="en-US" sz="5000">
                <a:solidFill>
                  <a:schemeClr val="bg1"/>
                </a:solidFill>
              </a:rPr>
              <a:t>DDL: Defining the Database</a:t>
            </a:r>
            <a:br>
              <a:rPr lang="en-US" sz="5000">
                <a:solidFill>
                  <a:schemeClr val="bg1"/>
                </a:solidFill>
              </a:rPr>
            </a:br>
            <a:endParaRPr lang="en-US" sz="5000">
              <a:solidFill>
                <a:schemeClr val="bg1"/>
              </a:solidFill>
            </a:endParaRPr>
          </a:p>
        </p:txBody>
      </p:sp>
      <p:sp>
        <p:nvSpPr>
          <p:cNvPr id="3" name="Content Placeholder 2">
            <a:extLst>
              <a:ext uri="{FF2B5EF4-FFF2-40B4-BE49-F238E27FC236}">
                <a16:creationId xmlns:a16="http://schemas.microsoft.com/office/drawing/2014/main" id="{CFE9109D-F419-7A34-D146-39F18A692C09}"/>
              </a:ext>
            </a:extLst>
          </p:cNvPr>
          <p:cNvSpPr>
            <a:spLocks/>
          </p:cNvSpPr>
          <p:nvPr/>
        </p:nvSpPr>
        <p:spPr>
          <a:xfrm>
            <a:off x="4648018" y="2013789"/>
            <a:ext cx="3400252" cy="3662392"/>
          </a:xfrm>
          <a:prstGeom prst="rect">
            <a:avLst/>
          </a:prstGeom>
        </p:spPr>
        <p:txBody>
          <a:bodyPr/>
          <a:lstStyle/>
          <a:p>
            <a:pPr defTabSz="594360">
              <a:spcAft>
                <a:spcPts val="600"/>
              </a:spcAft>
            </a:pPr>
            <a:r>
              <a:rPr lang="en-US" sz="1600" b="1" kern="1200" dirty="0">
                <a:solidFill>
                  <a:schemeClr val="tx1"/>
                </a:solidFill>
                <a:latin typeface="Times New Roman" panose="02020603050405020304" pitchFamily="18" charset="0"/>
                <a:cs typeface="Times New Roman" panose="02020603050405020304" pitchFamily="18" charset="0"/>
              </a:rPr>
              <a:t>CREATE:</a:t>
            </a:r>
          </a:p>
          <a:p>
            <a:pPr defTabSz="594360">
              <a:spcAft>
                <a:spcPts val="600"/>
              </a:spcAft>
            </a:pPr>
            <a:r>
              <a:rPr lang="en-US" sz="1400" kern="0" spc="-23" dirty="0">
                <a:solidFill>
                  <a:schemeClr val="tx1"/>
                </a:solidFill>
                <a:latin typeface="Times New Roman" panose="02020603050405020304" pitchFamily="18" charset="0"/>
                <a:ea typeface="Inter" pitchFamily="34" charset="-122"/>
                <a:cs typeface="Times New Roman" panose="02020603050405020304" pitchFamily="18" charset="0"/>
              </a:rPr>
              <a:t>Constructs new database objects like tables, views, and indexes.</a:t>
            </a:r>
          </a:p>
          <a:p>
            <a:pPr defTabSz="923544">
              <a:spcAft>
                <a:spcPts val="600"/>
              </a:spcAft>
            </a:pPr>
            <a:r>
              <a:rPr lang="en-US" sz="1100" kern="1200" dirty="0">
                <a:solidFill>
                  <a:srgbClr val="00B0F0"/>
                </a:solidFill>
                <a:latin typeface="Times New Roman" panose="02020603050405020304" pitchFamily="18" charset="0"/>
                <a:cs typeface="Times New Roman" panose="02020603050405020304" pitchFamily="18" charset="0"/>
              </a:rPr>
              <a:t>CREATE TABLE </a:t>
            </a:r>
            <a:r>
              <a:rPr lang="en-US" sz="1100" kern="1200" dirty="0">
                <a:latin typeface="Times New Roman" panose="02020603050405020304" pitchFamily="18" charset="0"/>
                <a:cs typeface="Times New Roman" panose="02020603050405020304" pitchFamily="18" charset="0"/>
              </a:rPr>
              <a:t>employees </a:t>
            </a:r>
          </a:p>
          <a:p>
            <a:pPr defTabSz="923544">
              <a:spcAft>
                <a:spcPts val="600"/>
              </a:spcAft>
            </a:pPr>
            <a:r>
              <a:rPr lang="en-US" sz="1100" kern="1200" dirty="0">
                <a:latin typeface="Times New Roman" panose="02020603050405020304" pitchFamily="18" charset="0"/>
                <a:cs typeface="Times New Roman" panose="02020603050405020304" pitchFamily="18" charset="0"/>
              </a:rPr>
              <a:t>( employee_id INT PRIMARY KEY, name VARCHAR(100), </a:t>
            </a:r>
            <a:r>
              <a:rPr lang="en-US" sz="1100" kern="1200" dirty="0" err="1">
                <a:latin typeface="Times New Roman" panose="02020603050405020304" pitchFamily="18" charset="0"/>
                <a:cs typeface="Times New Roman" panose="02020603050405020304" pitchFamily="18" charset="0"/>
              </a:rPr>
              <a:t>department_id</a:t>
            </a:r>
            <a:r>
              <a:rPr lang="en-US" sz="1100" kern="1200" dirty="0">
                <a:latin typeface="Times New Roman" panose="02020603050405020304" pitchFamily="18" charset="0"/>
                <a:cs typeface="Times New Roman" panose="02020603050405020304" pitchFamily="18" charset="0"/>
              </a:rPr>
              <a:t> INT, salary DECIMAL(10, 2) );</a:t>
            </a:r>
            <a:endParaRPr lang="en-US" sz="1100" kern="1200" dirty="0">
              <a:solidFill>
                <a:schemeClr val="tx1"/>
              </a:solidFill>
              <a:latin typeface="Times New Roman" panose="02020603050405020304" pitchFamily="18" charset="0"/>
              <a:cs typeface="Times New Roman" panose="02020603050405020304" pitchFamily="18" charset="0"/>
            </a:endParaRPr>
          </a:p>
          <a:p>
            <a:pPr defTabSz="594360">
              <a:spcAft>
                <a:spcPts val="600"/>
              </a:spcAft>
            </a:pPr>
            <a:endParaRPr lang="en-US" sz="1170" b="1" kern="1200" dirty="0">
              <a:solidFill>
                <a:schemeClr val="tx1"/>
              </a:solidFill>
              <a:latin typeface="Times New Roman" panose="02020603050405020304" pitchFamily="18" charset="0"/>
              <a:cs typeface="Times New Roman" panose="02020603050405020304" pitchFamily="18" charset="0"/>
            </a:endParaRPr>
          </a:p>
          <a:p>
            <a:pPr defTabSz="594360">
              <a:spcAft>
                <a:spcPts val="600"/>
              </a:spcAft>
            </a:pPr>
            <a:r>
              <a:rPr lang="en-US" sz="1600" b="1" kern="1200" dirty="0">
                <a:solidFill>
                  <a:schemeClr val="tx1"/>
                </a:solidFill>
                <a:latin typeface="Times New Roman" panose="02020603050405020304" pitchFamily="18" charset="0"/>
                <a:cs typeface="Times New Roman" panose="02020603050405020304" pitchFamily="18" charset="0"/>
              </a:rPr>
              <a:t>ALTER:</a:t>
            </a:r>
          </a:p>
          <a:p>
            <a:pPr defTabSz="594360">
              <a:spcAft>
                <a:spcPts val="600"/>
              </a:spcAft>
            </a:pPr>
            <a:r>
              <a:rPr lang="en-US" sz="1200" kern="0" spc="-23" dirty="0">
                <a:solidFill>
                  <a:schemeClr val="tx1"/>
                </a:solidFill>
                <a:latin typeface="Times New Roman" panose="02020603050405020304" pitchFamily="18" charset="0"/>
                <a:ea typeface="Inter" pitchFamily="34" charset="-122"/>
                <a:cs typeface="Times New Roman" panose="02020603050405020304" pitchFamily="18" charset="0"/>
              </a:rPr>
              <a:t>Modifies the structure of existing database objects</a:t>
            </a:r>
          </a:p>
          <a:p>
            <a:pPr defTabSz="594360">
              <a:spcAft>
                <a:spcPts val="600"/>
              </a:spcAft>
            </a:pPr>
            <a:r>
              <a:rPr lang="en-US" sz="1200" i="1" kern="1200" dirty="0">
                <a:solidFill>
                  <a:srgbClr val="00B0F0"/>
                </a:solidFill>
                <a:latin typeface="Times New Roman" panose="02020603050405020304" pitchFamily="18" charset="0"/>
                <a:cs typeface="Times New Roman" panose="02020603050405020304" pitchFamily="18" charset="0"/>
              </a:rPr>
              <a:t>ALTER </a:t>
            </a:r>
            <a:r>
              <a:rPr lang="en-US" sz="1200" i="1" kern="1200" dirty="0">
                <a:solidFill>
                  <a:schemeClr val="tx1"/>
                </a:solidFill>
                <a:latin typeface="Times New Roman" panose="02020603050405020304" pitchFamily="18" charset="0"/>
                <a:cs typeface="Times New Roman" panose="02020603050405020304" pitchFamily="18" charset="0"/>
              </a:rPr>
              <a:t>TABLE employees ADD email VARCHAR(100);</a:t>
            </a:r>
            <a:endParaRPr lang="en-US" sz="1200" kern="1200" dirty="0">
              <a:solidFill>
                <a:schemeClr val="tx1"/>
              </a:solidFill>
              <a:latin typeface="Times New Roman" panose="02020603050405020304" pitchFamily="18" charset="0"/>
              <a:cs typeface="Times New Roman" panose="02020603050405020304" pitchFamily="18" charset="0"/>
            </a:endParaRPr>
          </a:p>
          <a:p>
            <a:pPr defTabSz="594360">
              <a:spcAft>
                <a:spcPts val="600"/>
              </a:spcAft>
            </a:pPr>
            <a:endParaRPr lang="en-US" dirty="0"/>
          </a:p>
        </p:txBody>
      </p:sp>
      <p:sp>
        <p:nvSpPr>
          <p:cNvPr id="4" name="Content Placeholder 3">
            <a:extLst>
              <a:ext uri="{FF2B5EF4-FFF2-40B4-BE49-F238E27FC236}">
                <a16:creationId xmlns:a16="http://schemas.microsoft.com/office/drawing/2014/main" id="{DCAA6152-0C60-25E3-D0E9-BBFCAF179C48}"/>
              </a:ext>
            </a:extLst>
          </p:cNvPr>
          <p:cNvSpPr>
            <a:spLocks/>
          </p:cNvSpPr>
          <p:nvPr/>
        </p:nvSpPr>
        <p:spPr>
          <a:xfrm>
            <a:off x="8148278" y="2013789"/>
            <a:ext cx="3400252" cy="3662392"/>
          </a:xfrm>
          <a:prstGeom prst="rect">
            <a:avLst/>
          </a:prstGeom>
        </p:spPr>
        <p:txBody>
          <a:bodyPr/>
          <a:lstStyle/>
          <a:p>
            <a:pPr defTabSz="594360">
              <a:spcAft>
                <a:spcPts val="600"/>
              </a:spcAft>
            </a:pPr>
            <a:r>
              <a:rPr lang="en-US" sz="1600" b="1" kern="1200" dirty="0">
                <a:solidFill>
                  <a:schemeClr val="tx1"/>
                </a:solidFill>
                <a:latin typeface="Times New Roman" panose="02020603050405020304" pitchFamily="18" charset="0"/>
                <a:cs typeface="Times New Roman" panose="02020603050405020304" pitchFamily="18" charset="0"/>
              </a:rPr>
              <a:t>DROP:</a:t>
            </a:r>
          </a:p>
          <a:p>
            <a:pPr defTabSz="594360">
              <a:spcAft>
                <a:spcPts val="600"/>
              </a:spcAft>
            </a:pPr>
            <a:r>
              <a:rPr lang="en-US" sz="1200" kern="0" spc="-23" dirty="0">
                <a:solidFill>
                  <a:schemeClr val="tx1"/>
                </a:solidFill>
                <a:latin typeface="Times New Roman" panose="02020603050405020304" pitchFamily="18" charset="0"/>
                <a:ea typeface="Inter" pitchFamily="34" charset="-122"/>
                <a:cs typeface="Times New Roman" panose="02020603050405020304" pitchFamily="18" charset="0"/>
              </a:rPr>
              <a:t>Permanently removes database objects.</a:t>
            </a:r>
          </a:p>
          <a:p>
            <a:pPr defTabSz="594360">
              <a:spcAft>
                <a:spcPts val="600"/>
              </a:spcAft>
            </a:pPr>
            <a:r>
              <a:rPr lang="en-US" sz="1100" i="1" kern="1200" dirty="0">
                <a:solidFill>
                  <a:srgbClr val="00B0F0"/>
                </a:solidFill>
                <a:latin typeface="Times New Roman" panose="02020603050405020304" pitchFamily="18" charset="0"/>
                <a:cs typeface="Times New Roman" panose="02020603050405020304" pitchFamily="18" charset="0"/>
              </a:rPr>
              <a:t>DROP</a:t>
            </a:r>
            <a:r>
              <a:rPr lang="en-US" sz="1100" i="1" kern="1200" dirty="0">
                <a:solidFill>
                  <a:schemeClr val="tx1"/>
                </a:solidFill>
                <a:latin typeface="Times New Roman" panose="02020603050405020304" pitchFamily="18" charset="0"/>
                <a:cs typeface="Times New Roman" panose="02020603050405020304" pitchFamily="18" charset="0"/>
              </a:rPr>
              <a:t> TABLE employees;</a:t>
            </a:r>
            <a:endParaRPr lang="en-US" sz="2080" kern="1200" dirty="0">
              <a:solidFill>
                <a:schemeClr val="tx1"/>
              </a:solidFill>
              <a:latin typeface="Times New Roman" panose="02020603050405020304" pitchFamily="18" charset="0"/>
              <a:cs typeface="Times New Roman" panose="02020603050405020304" pitchFamily="18" charset="0"/>
            </a:endParaRPr>
          </a:p>
          <a:p>
            <a:pPr defTabSz="594360">
              <a:spcAft>
                <a:spcPts val="600"/>
              </a:spcAft>
            </a:pPr>
            <a:endParaRPr lang="en-US" sz="1600" b="1" kern="1200" dirty="0">
              <a:solidFill>
                <a:schemeClr val="tx1"/>
              </a:solidFill>
              <a:latin typeface="Times New Roman" panose="02020603050405020304" pitchFamily="18" charset="0"/>
              <a:cs typeface="Times New Roman" panose="02020603050405020304" pitchFamily="18" charset="0"/>
            </a:endParaRPr>
          </a:p>
          <a:p>
            <a:pPr defTabSz="594360">
              <a:spcAft>
                <a:spcPts val="600"/>
              </a:spcAft>
            </a:pPr>
            <a:endParaRPr lang="en-US" sz="1600" b="1" dirty="0">
              <a:latin typeface="Times New Roman" panose="02020603050405020304" pitchFamily="18" charset="0"/>
              <a:cs typeface="Times New Roman" panose="02020603050405020304" pitchFamily="18" charset="0"/>
            </a:endParaRPr>
          </a:p>
          <a:p>
            <a:pPr defTabSz="594360">
              <a:spcAft>
                <a:spcPts val="600"/>
              </a:spcAft>
            </a:pPr>
            <a:r>
              <a:rPr lang="en-US" sz="1600" b="1" kern="1200" dirty="0">
                <a:solidFill>
                  <a:schemeClr val="tx1"/>
                </a:solidFill>
                <a:latin typeface="Times New Roman" panose="02020603050405020304" pitchFamily="18" charset="0"/>
                <a:cs typeface="Times New Roman" panose="02020603050405020304" pitchFamily="18" charset="0"/>
              </a:rPr>
              <a:t>TRUNCATE:</a:t>
            </a:r>
          </a:p>
          <a:p>
            <a:pPr defTabSz="594360">
              <a:spcAft>
                <a:spcPts val="600"/>
              </a:spcAft>
            </a:pPr>
            <a:r>
              <a:rPr lang="en-US" sz="1200" kern="0" spc="-23" dirty="0">
                <a:solidFill>
                  <a:schemeClr val="tx1"/>
                </a:solidFill>
                <a:latin typeface="Times New Roman" panose="02020603050405020304" pitchFamily="18" charset="0"/>
                <a:ea typeface="Inter" pitchFamily="34" charset="-122"/>
                <a:cs typeface="Times New Roman" panose="02020603050405020304" pitchFamily="18" charset="0"/>
              </a:rPr>
              <a:t>Deletes all data from a table but keeps the table structure.</a:t>
            </a:r>
          </a:p>
          <a:p>
            <a:pPr defTabSz="594360">
              <a:spcAft>
                <a:spcPts val="600"/>
              </a:spcAft>
            </a:pPr>
            <a:r>
              <a:rPr lang="en-US" sz="1200" i="1" kern="1200" dirty="0">
                <a:solidFill>
                  <a:srgbClr val="00B0F0"/>
                </a:solidFill>
                <a:latin typeface="Times New Roman" panose="02020603050405020304" pitchFamily="18" charset="0"/>
                <a:cs typeface="Times New Roman" panose="02020603050405020304" pitchFamily="18" charset="0"/>
              </a:rPr>
              <a:t>TRUNCATE </a:t>
            </a:r>
            <a:r>
              <a:rPr lang="en-US" sz="1200" i="1" kern="1200" dirty="0">
                <a:solidFill>
                  <a:schemeClr val="tx1"/>
                </a:solidFill>
                <a:latin typeface="Times New Roman" panose="02020603050405020304" pitchFamily="18" charset="0"/>
                <a:cs typeface="Times New Roman" panose="02020603050405020304" pitchFamily="18" charset="0"/>
              </a:rPr>
              <a:t>TABLE employees;</a:t>
            </a:r>
            <a:endParaRPr lang="en-US" sz="1200" dirty="0">
              <a:latin typeface="Times New Roman" panose="02020603050405020304" pitchFamily="18" charset="0"/>
              <a:cs typeface="Times New Roman" panose="02020603050405020304" pitchFamily="18" charset="0"/>
            </a:endParaRPr>
          </a:p>
          <a:p>
            <a:pPr defTabSz="594360">
              <a:spcAft>
                <a:spcPts val="600"/>
              </a:spcAft>
            </a:pPr>
            <a:endParaRPr lang="en-US" sz="2080" kern="1200" dirty="0">
              <a:solidFill>
                <a:schemeClr val="tx1"/>
              </a:solidFill>
              <a:latin typeface="+mn-lt"/>
              <a:ea typeface="+mn-ea"/>
              <a:cs typeface="+mn-cs"/>
            </a:endParaRPr>
          </a:p>
          <a:p>
            <a:pPr defTabSz="594360">
              <a:spcAft>
                <a:spcPts val="600"/>
              </a:spcAft>
            </a:pPr>
            <a:endParaRPr lang="en-US" sz="1170" kern="1200" dirty="0">
              <a:solidFill>
                <a:schemeClr val="tx1"/>
              </a:solidFill>
              <a:latin typeface="+mn-lt"/>
              <a:ea typeface="+mn-ea"/>
              <a:cs typeface="+mn-cs"/>
            </a:endParaRPr>
          </a:p>
          <a:p>
            <a:pPr>
              <a:spcAft>
                <a:spcPts val="600"/>
              </a:spcAft>
            </a:pPr>
            <a:endParaRPr lang="en-US" dirty="0"/>
          </a:p>
        </p:txBody>
      </p:sp>
    </p:spTree>
    <p:extLst>
      <p:ext uri="{BB962C8B-B14F-4D97-AF65-F5344CB8AC3E}">
        <p14:creationId xmlns:p14="http://schemas.microsoft.com/office/powerpoint/2010/main" val="102360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8C19-A818-46F1-1060-36DFBDAB9985}"/>
              </a:ext>
            </a:extLst>
          </p:cNvPr>
          <p:cNvSpPr>
            <a:spLocks noGrp="1"/>
          </p:cNvSpPr>
          <p:nvPr>
            <p:ph type="title"/>
          </p:nvPr>
        </p:nvSpPr>
        <p:spPr/>
        <p:txBody>
          <a:bodyPr>
            <a:normAutofit fontScale="90000"/>
          </a:bodyPr>
          <a:lstStyle/>
          <a:p>
            <a:br>
              <a:rPr lang="en-US" dirty="0"/>
            </a:br>
            <a:br>
              <a:rPr lang="en-US" dirty="0"/>
            </a:br>
            <a:r>
              <a:rPr lang="en-US" dirty="0"/>
              <a:t>DML: Managing Data, </a:t>
            </a:r>
            <a:r>
              <a:rPr lang="en-US" sz="4800" b="1" kern="0" spc="-131" dirty="0">
                <a:solidFill>
                  <a:schemeClr val="tx2"/>
                </a:solidFill>
                <a:ea typeface="Inter" pitchFamily="34" charset="-122"/>
                <a:cs typeface="Inter" pitchFamily="34" charset="-120"/>
              </a:rPr>
              <a:t>DCL: Controlling Access</a:t>
            </a:r>
            <a:br>
              <a:rPr lang="en-US" sz="4800" dirty="0">
                <a:solidFill>
                  <a:schemeClr val="tx2"/>
                </a:solidFill>
              </a:rPr>
            </a:br>
            <a:br>
              <a:rPr lang="en-US" dirty="0"/>
            </a:br>
            <a:endParaRPr lang="en-US" dirty="0"/>
          </a:p>
        </p:txBody>
      </p:sp>
      <p:graphicFrame>
        <p:nvGraphicFramePr>
          <p:cNvPr id="5" name="Content Placeholder 2">
            <a:extLst>
              <a:ext uri="{FF2B5EF4-FFF2-40B4-BE49-F238E27FC236}">
                <a16:creationId xmlns:a16="http://schemas.microsoft.com/office/drawing/2014/main" id="{C061D9F2-2598-E668-1D98-95CD380C4559}"/>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985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8C19-A818-46F1-1060-36DFBDAB9985}"/>
              </a:ext>
            </a:extLst>
          </p:cNvPr>
          <p:cNvSpPr>
            <a:spLocks noGrp="1"/>
          </p:cNvSpPr>
          <p:nvPr>
            <p:ph type="title"/>
          </p:nvPr>
        </p:nvSpPr>
        <p:spPr/>
        <p:txBody>
          <a:bodyPr>
            <a:normAutofit fontScale="90000"/>
          </a:bodyPr>
          <a:lstStyle/>
          <a:p>
            <a:br>
              <a:rPr lang="en-US" dirty="0"/>
            </a:br>
            <a:br>
              <a:rPr lang="en-US" dirty="0"/>
            </a:br>
            <a:r>
              <a:rPr lang="en-US" sz="4800" b="1" kern="0" spc="-131" dirty="0">
                <a:solidFill>
                  <a:srgbClr val="FFFFFF"/>
                </a:solidFill>
                <a:latin typeface="Inter" pitchFamily="34" charset="0"/>
                <a:ea typeface="Inter" pitchFamily="34" charset="-122"/>
                <a:cs typeface="Inter" pitchFamily="34" charset="-120"/>
              </a:rPr>
              <a:t>DQDQL: Retrieving Data</a:t>
            </a:r>
            <a:br>
              <a:rPr lang="en-US" sz="4800" b="1" kern="0" spc="-131" dirty="0">
                <a:solidFill>
                  <a:srgbClr val="FFFFFF"/>
                </a:solidFill>
                <a:latin typeface="Inter" pitchFamily="34" charset="0"/>
                <a:ea typeface="Inter" pitchFamily="34" charset="-122"/>
                <a:cs typeface="Inter" pitchFamily="34" charset="-120"/>
              </a:rPr>
            </a:br>
            <a:r>
              <a:rPr lang="en-US" b="1" kern="0" spc="-131" dirty="0">
                <a:solidFill>
                  <a:schemeClr val="tx2"/>
                </a:solidFill>
                <a:ea typeface="Inter" pitchFamily="34" charset="-122"/>
                <a:cs typeface="Inter" pitchFamily="34" charset="-120"/>
              </a:rPr>
              <a:t>DQ</a:t>
            </a:r>
            <a:r>
              <a:rPr lang="en-US" sz="4800" b="1" kern="0" spc="-131" dirty="0">
                <a:solidFill>
                  <a:schemeClr val="tx2"/>
                </a:solidFill>
                <a:ea typeface="Inter" pitchFamily="34" charset="-122"/>
                <a:cs typeface="Inter" pitchFamily="34" charset="-120"/>
              </a:rPr>
              <a:t>L: Retrieving Data</a:t>
            </a:r>
            <a:br>
              <a:rPr lang="en-US" sz="4800" dirty="0"/>
            </a:br>
            <a:br>
              <a:rPr lang="en-US" sz="4800" dirty="0">
                <a:solidFill>
                  <a:schemeClr val="tx2"/>
                </a:solidFill>
              </a:rPr>
            </a:br>
            <a:br>
              <a:rPr lang="en-US" dirty="0"/>
            </a:br>
            <a:endParaRPr lang="en-US" dirty="0"/>
          </a:p>
        </p:txBody>
      </p:sp>
      <p:graphicFrame>
        <p:nvGraphicFramePr>
          <p:cNvPr id="5" name="Content Placeholder 2">
            <a:extLst>
              <a:ext uri="{FF2B5EF4-FFF2-40B4-BE49-F238E27FC236}">
                <a16:creationId xmlns:a16="http://schemas.microsoft.com/office/drawing/2014/main" id="{C061D9F2-2598-E668-1D98-95CD380C4559}"/>
              </a:ext>
            </a:extLst>
          </p:cNvPr>
          <p:cNvGraphicFramePr>
            <a:graphicFrameLocks noGrp="1"/>
          </p:cNvGraphicFramePr>
          <p:nvPr>
            <p:ph idx="1"/>
            <p:extLst>
              <p:ext uri="{D42A27DB-BD31-4B8C-83A1-F6EECF244321}">
                <p14:modId xmlns:p14="http://schemas.microsoft.com/office/powerpoint/2010/main" val="866995832"/>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294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E7275-D008-C19F-45B9-0DC2285C57FA}"/>
              </a:ext>
            </a:extLst>
          </p:cNvPr>
          <p:cNvSpPr>
            <a:spLocks noGrp="1"/>
          </p:cNvSpPr>
          <p:nvPr>
            <p:ph type="title"/>
          </p:nvPr>
        </p:nvSpPr>
        <p:spPr>
          <a:xfrm>
            <a:off x="635000" y="640823"/>
            <a:ext cx="3418659" cy="5583148"/>
          </a:xfrm>
        </p:spPr>
        <p:txBody>
          <a:bodyPr anchor="ctr">
            <a:normAutofit/>
          </a:bodyPr>
          <a:lstStyle/>
          <a:p>
            <a:r>
              <a:rPr lang="en-US" sz="4200"/>
              <a:t>AGGREGATE</a:t>
            </a:r>
          </a:p>
        </p:txBody>
      </p:sp>
      <p:sp>
        <p:nvSpPr>
          <p:cNvPr id="17" name="Rectangle 16">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3B94B1"/>
          </a:solidFill>
          <a:ln w="34925">
            <a:solidFill>
              <a:srgbClr val="3B94B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97DD115-CD17-0725-AF90-324C7E050B17}"/>
              </a:ext>
            </a:extLst>
          </p:cNvPr>
          <p:cNvGraphicFramePr>
            <a:graphicFrameLocks noGrp="1"/>
          </p:cNvGraphicFramePr>
          <p:nvPr>
            <p:ph idx="1"/>
            <p:extLst>
              <p:ext uri="{D42A27DB-BD31-4B8C-83A1-F6EECF244321}">
                <p14:modId xmlns:p14="http://schemas.microsoft.com/office/powerpoint/2010/main" val="75351449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8718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94F57-CAA2-B75E-02DB-78FBA55EC530}"/>
              </a:ext>
            </a:extLst>
          </p:cNvPr>
          <p:cNvSpPr>
            <a:spLocks noGrp="1"/>
          </p:cNvSpPr>
          <p:nvPr>
            <p:ph type="title"/>
          </p:nvPr>
        </p:nvSpPr>
        <p:spPr>
          <a:xfrm>
            <a:off x="838200" y="365125"/>
            <a:ext cx="10515600" cy="1325563"/>
          </a:xfrm>
        </p:spPr>
        <p:txBody>
          <a:bodyPr>
            <a:normAutofit fontScale="90000"/>
          </a:bodyPr>
          <a:lstStyle/>
          <a:p>
            <a:r>
              <a:rPr lang="en-US" sz="8000" dirty="0">
                <a:solidFill>
                  <a:srgbClr val="3B94B1"/>
                </a:solidFill>
              </a:rPr>
              <a:t>AGGREGATE FUNCTIONS</a:t>
            </a:r>
          </a:p>
        </p:txBody>
      </p:sp>
      <p:graphicFrame>
        <p:nvGraphicFramePr>
          <p:cNvPr id="5" name="Content Placeholder 2">
            <a:extLst>
              <a:ext uri="{FF2B5EF4-FFF2-40B4-BE49-F238E27FC236}">
                <a16:creationId xmlns:a16="http://schemas.microsoft.com/office/drawing/2014/main" id="{50C465CA-2533-FF44-955D-9F8ADE8BFBB2}"/>
              </a:ext>
            </a:extLst>
          </p:cNvPr>
          <p:cNvGraphicFramePr>
            <a:graphicFrameLocks noGrp="1"/>
          </p:cNvGraphicFramePr>
          <p:nvPr>
            <p:ph idx="1"/>
            <p:extLst>
              <p:ext uri="{D42A27DB-BD31-4B8C-83A1-F6EECF244321}">
                <p14:modId xmlns:p14="http://schemas.microsoft.com/office/powerpoint/2010/main" val="1248050590"/>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433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A59EE-512B-1CEB-6F41-586018B18379}"/>
              </a:ext>
            </a:extLst>
          </p:cNvPr>
          <p:cNvSpPr>
            <a:spLocks noGrp="1"/>
          </p:cNvSpPr>
          <p:nvPr>
            <p:ph type="title"/>
          </p:nvPr>
        </p:nvSpPr>
        <p:spPr>
          <a:xfrm>
            <a:off x="838200" y="365125"/>
            <a:ext cx="10515600" cy="1325563"/>
          </a:xfrm>
        </p:spPr>
        <p:txBody>
          <a:bodyPr>
            <a:normAutofit/>
          </a:bodyPr>
          <a:lstStyle/>
          <a:p>
            <a:r>
              <a:rPr lang="en-US" sz="7200"/>
              <a:t>SQL JOINS</a:t>
            </a:r>
          </a:p>
        </p:txBody>
      </p:sp>
      <p:sp>
        <p:nvSpPr>
          <p:cNvPr id="16"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48D48AD-3B44-8DAB-F54C-98858A595CB0}"/>
              </a:ext>
            </a:extLst>
          </p:cNvPr>
          <p:cNvGraphicFramePr>
            <a:graphicFrameLocks noGrp="1"/>
          </p:cNvGraphicFramePr>
          <p:nvPr>
            <p:ph idx="1"/>
            <p:extLst>
              <p:ext uri="{D42A27DB-BD31-4B8C-83A1-F6EECF244321}">
                <p14:modId xmlns:p14="http://schemas.microsoft.com/office/powerpoint/2010/main" val="1847539789"/>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344392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3DFA34-436D-C6C0-212C-EAD574936373}"/>
              </a:ext>
            </a:extLst>
          </p:cNvPr>
          <p:cNvSpPr>
            <a:spLocks noGrp="1"/>
          </p:cNvSpPr>
          <p:nvPr>
            <p:ph type="title"/>
          </p:nvPr>
        </p:nvSpPr>
        <p:spPr>
          <a:xfrm>
            <a:off x="838200" y="365125"/>
            <a:ext cx="10515600" cy="1325563"/>
          </a:xfrm>
        </p:spPr>
        <p:txBody>
          <a:bodyPr>
            <a:normAutofit/>
          </a:bodyPr>
          <a:lstStyle/>
          <a:p>
            <a:r>
              <a:rPr lang="en-US" sz="7200"/>
              <a:t>SQL JOINS CONT</a:t>
            </a:r>
          </a:p>
        </p:txBody>
      </p:sp>
      <p:sp>
        <p:nvSpPr>
          <p:cNvPr id="15"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9C787CF-40B3-BFFA-6A17-4B77FC947BE5}"/>
              </a:ext>
            </a:extLst>
          </p:cNvPr>
          <p:cNvGraphicFramePr>
            <a:graphicFrameLocks noGrp="1"/>
          </p:cNvGraphicFramePr>
          <p:nvPr>
            <p:ph idx="1"/>
            <p:extLst>
              <p:ext uri="{D42A27DB-BD31-4B8C-83A1-F6EECF244321}">
                <p14:modId xmlns:p14="http://schemas.microsoft.com/office/powerpoint/2010/main" val="2067671028"/>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504365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8C7E-FB74-80DE-DB55-B05D2544F553}"/>
              </a:ext>
            </a:extLst>
          </p:cNvPr>
          <p:cNvSpPr>
            <a:spLocks noGrp="1"/>
          </p:cNvSpPr>
          <p:nvPr>
            <p:ph type="title"/>
          </p:nvPr>
        </p:nvSpPr>
        <p:spPr/>
        <p:txBody>
          <a:bodyPr/>
          <a:lstStyle/>
          <a:p>
            <a:r>
              <a:rPr lang="en-US" dirty="0"/>
              <a:t>ADVANCED SQL FEATURES</a:t>
            </a:r>
          </a:p>
        </p:txBody>
      </p:sp>
      <p:graphicFrame>
        <p:nvGraphicFramePr>
          <p:cNvPr id="5" name="Content Placeholder 2">
            <a:extLst>
              <a:ext uri="{FF2B5EF4-FFF2-40B4-BE49-F238E27FC236}">
                <a16:creationId xmlns:a16="http://schemas.microsoft.com/office/drawing/2014/main" id="{81D120FF-44B3-FFCC-620C-2CEAC4E1813B}"/>
              </a:ext>
            </a:extLst>
          </p:cNvPr>
          <p:cNvGraphicFramePr>
            <a:graphicFrameLocks noGrp="1"/>
          </p:cNvGraphicFramePr>
          <p:nvPr>
            <p:ph idx="1"/>
            <p:extLst>
              <p:ext uri="{D42A27DB-BD31-4B8C-83A1-F6EECF244321}">
                <p14:modId xmlns:p14="http://schemas.microsoft.com/office/powerpoint/2010/main" val="2019825302"/>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4315535"/>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188</TotalTime>
  <Words>1803</Words>
  <Application>Microsoft Office PowerPoint</Application>
  <PresentationFormat>Widescreen</PresentationFormat>
  <Paragraphs>137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Inter</vt:lpstr>
      <vt:lpstr>Modern Love</vt:lpstr>
      <vt:lpstr>The Hand</vt:lpstr>
      <vt:lpstr>Times New Roman</vt:lpstr>
      <vt:lpstr>SketchyVTI</vt:lpstr>
      <vt:lpstr> Mastering SQL Command Types</vt:lpstr>
      <vt:lpstr> DDL: Defining the Database </vt:lpstr>
      <vt:lpstr>  DML: Managing Data, DCL: Controlling Access  </vt:lpstr>
      <vt:lpstr>  DQDQL: Retrieving Data DQL: Retrieving Data   </vt:lpstr>
      <vt:lpstr>AGGREGATE</vt:lpstr>
      <vt:lpstr>AGGREGATE FUNCTIONS</vt:lpstr>
      <vt:lpstr>SQL JOINS</vt:lpstr>
      <vt:lpstr>SQL JOINS CONT</vt:lpstr>
      <vt:lpstr>ADVANCED SQL FEATURES</vt:lpstr>
      <vt:lpstr>FUNCTIONS AND PROCEDURES</vt:lpstr>
      <vt:lpstr>Database Optimization</vt:lpstr>
      <vt:lpstr> Putting It All Together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SQL Command Types</dc:title>
  <dc:creator>oluwatoyin oyewole</dc:creator>
  <cp:lastModifiedBy>oluwatoyin oyewole</cp:lastModifiedBy>
  <cp:revision>1</cp:revision>
  <dcterms:created xsi:type="dcterms:W3CDTF">2024-04-02T15:58:43Z</dcterms:created>
  <dcterms:modified xsi:type="dcterms:W3CDTF">2024-04-06T18:38:18Z</dcterms:modified>
</cp:coreProperties>
</file>