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2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3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D040-9E25-4465-9529-11846676276F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Ulazna anketa</a:t>
            </a:r>
            <a:r>
              <a:rPr lang="hr-HR" dirty="0"/>
              <a:t> (i ostali </a:t>
            </a:r>
            <a:r>
              <a:rPr lang="hr-HR" dirty="0">
                <a:solidFill>
                  <a:srgbClr val="FF0000"/>
                </a:solidFill>
              </a:rPr>
              <a:t>materijali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https://goo.gl/B2VZyv</a:t>
            </a:r>
          </a:p>
          <a:p>
            <a:pPr lvl="1"/>
            <a:endParaRPr lang="hr-HR" dirty="0"/>
          </a:p>
          <a:p>
            <a:r>
              <a:rPr lang="hr-HR" dirty="0"/>
              <a:t>(prilagođavanje radionice sudionicima </a:t>
            </a:r>
            <a:r>
              <a:rPr lang="hr-HR" dirty="0">
                <a:sym typeface="Wingdings" panose="05000000000000000000" pitchFamily="2" charset="2"/>
              </a:rPr>
              <a:t> </a:t>
            </a:r>
            <a:r>
              <a:rPr lang="hr-HR" dirty="0"/>
              <a:t>)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41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Button game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Napravimo sad pravu aplikaciju </a:t>
            </a:r>
          </a:p>
          <a:p>
            <a:endParaRPr lang="hr-HR" dirty="0"/>
          </a:p>
          <a:p>
            <a:r>
              <a:rPr lang="hr-HR" dirty="0"/>
              <a:t>Na početnom zaslonu aplikacije nam se nudi početak igre i izlazak iz igre</a:t>
            </a:r>
          </a:p>
          <a:p>
            <a:endParaRPr lang="hr-HR" dirty="0"/>
          </a:p>
          <a:p>
            <a:r>
              <a:rPr lang="hr-HR" dirty="0"/>
              <a:t>Igra se sastoji od gumba koji korisnik mora što prije stisnuti kako bi dobio što više bodova</a:t>
            </a:r>
          </a:p>
          <a:p>
            <a:endParaRPr lang="hr-HR" dirty="0"/>
          </a:p>
          <a:p>
            <a:r>
              <a:rPr lang="hr-HR"/>
              <a:t>Nakon </a:t>
            </a:r>
            <a:r>
              <a:rPr lang="hr-HR" dirty="0"/>
              <a:t>pritiska gumb promjeni poziciju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58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Što dalje ? 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Dokumentacija: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https://developer.android.com/training/index.html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Zamisli neku ideju (makar već postoji) i probaj napraviti, vjerojatno postoji i dostupna nečija implementacija (ili dio)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58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O nama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Domagoj Pluščec, Dunja </a:t>
            </a:r>
            <a:r>
              <a:rPr lang="hr-HR" dirty="0" err="1"/>
              <a:t>Vesinger</a:t>
            </a:r>
            <a:endParaRPr lang="hr-HR" dirty="0"/>
          </a:p>
          <a:p>
            <a:r>
              <a:rPr lang="hr-HR" dirty="0"/>
              <a:t>Studenti FER-a </a:t>
            </a:r>
          </a:p>
          <a:p>
            <a:endParaRPr lang="hr-HR" dirty="0"/>
          </a:p>
          <a:p>
            <a:r>
              <a:rPr lang="hr-HR" dirty="0"/>
              <a:t>ICM – Istraživački centar mladih</a:t>
            </a:r>
          </a:p>
          <a:p>
            <a:pPr lvl="1"/>
            <a:r>
              <a:rPr lang="hr-HR" dirty="0"/>
              <a:t>www.icm.hr</a:t>
            </a:r>
            <a:endParaRPr lang="en-GB" dirty="0"/>
          </a:p>
        </p:txBody>
      </p:sp>
      <p:pic>
        <p:nvPicPr>
          <p:cNvPr id="1026" name="Picture 2" descr="C:\Users\domagoj\Documents\Dokumenti\ICM SVE\ICM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6518"/>
            <a:ext cx="1383680" cy="13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5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1728192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r-HR" sz="4800" dirty="0">
                <a:solidFill>
                  <a:schemeClr val="bg1"/>
                </a:solidFill>
              </a:rPr>
              <a:t>SPY PY </a:t>
            </a:r>
            <a:br>
              <a:rPr lang="hr-HR" sz="4800" dirty="0">
                <a:solidFill>
                  <a:schemeClr val="bg1"/>
                </a:solidFill>
              </a:rPr>
            </a:br>
            <a:r>
              <a:rPr lang="hr-HR" sz="4800" dirty="0">
                <a:solidFill>
                  <a:schemeClr val="bg1"/>
                </a:solidFill>
              </a:rPr>
              <a:t>WEB CRAWLING U PYTHONU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54" y="4077072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2E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chemeClr val="bg1"/>
                </a:solidFill>
              </a:rPr>
              <a:t>ANDROID 101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8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Pregled radionice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3055"/>
          </a:xfrm>
        </p:spPr>
        <p:txBody>
          <a:bodyPr>
            <a:normAutofit/>
          </a:bodyPr>
          <a:lstStyle/>
          <a:p>
            <a:pPr>
              <a:buClr>
                <a:srgbClr val="E92E0A"/>
              </a:buClr>
            </a:pPr>
            <a:r>
              <a:rPr lang="hr-HR" dirty="0"/>
              <a:t>O Androidu</a:t>
            </a:r>
          </a:p>
          <a:p>
            <a:pPr>
              <a:buClr>
                <a:srgbClr val="E92E0A"/>
              </a:buClr>
            </a:pPr>
            <a:r>
              <a:rPr lang="hr-HR" dirty="0"/>
              <a:t>Aplikacija</a:t>
            </a:r>
          </a:p>
          <a:p>
            <a:pPr>
              <a:buClr>
                <a:srgbClr val="E92E0A"/>
              </a:buClr>
            </a:pPr>
            <a:r>
              <a:rPr lang="hr-HR" dirty="0"/>
              <a:t>Struktura aplikacije</a:t>
            </a:r>
          </a:p>
          <a:p>
            <a:pPr>
              <a:buClr>
                <a:srgbClr val="E92E0A"/>
              </a:buClr>
            </a:pPr>
            <a:r>
              <a:rPr lang="hr-HR" dirty="0"/>
              <a:t>Prva aplikacija – „Hello world”</a:t>
            </a:r>
          </a:p>
          <a:p>
            <a:pPr>
              <a:buClr>
                <a:srgbClr val="E92E0A"/>
              </a:buClr>
            </a:pPr>
            <a:r>
              <a:rPr lang="hr-HR" dirty="0"/>
              <a:t>Izgradimo nešto složenije</a:t>
            </a:r>
          </a:p>
          <a:p>
            <a:pPr>
              <a:buClr>
                <a:srgbClr val="E92E0A"/>
              </a:buClr>
            </a:pPr>
            <a:r>
              <a:rPr lang="hr-HR" dirty="0"/>
              <a:t>Što dalje ? </a:t>
            </a:r>
          </a:p>
        </p:txBody>
      </p:sp>
    </p:spTree>
    <p:extLst>
      <p:ext uri="{BB962C8B-B14F-4D97-AF65-F5344CB8AC3E}">
        <p14:creationId xmlns:p14="http://schemas.microsoft.com/office/powerpoint/2010/main" val="11120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2E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chemeClr val="bg1"/>
                </a:solidFill>
              </a:rPr>
              <a:t>O Androidu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0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Što je Android ? 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r-HR" sz="2400" dirty="0"/>
              <a:t>Intentionally left blank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381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Aplikacije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92E0A"/>
              </a:buClr>
            </a:pPr>
            <a:r>
              <a:rPr lang="hr-HR" dirty="0"/>
              <a:t>Primjeri aplikacija ? </a:t>
            </a:r>
          </a:p>
          <a:p>
            <a:pPr marL="0" indent="0">
              <a:buClr>
                <a:srgbClr val="E92E0A"/>
              </a:buClr>
              <a:buNone/>
            </a:pPr>
            <a:endParaRPr lang="hr-HR" dirty="0"/>
          </a:p>
          <a:p>
            <a:pPr>
              <a:buClr>
                <a:srgbClr val="E92E0A"/>
              </a:buClr>
            </a:pPr>
            <a:r>
              <a:rPr lang="hr-HR" dirty="0"/>
              <a:t>Pišemo aplikacije u Javi (C, C++) </a:t>
            </a:r>
          </a:p>
          <a:p>
            <a:pPr>
              <a:buClr>
                <a:srgbClr val="E92E0A"/>
              </a:buClr>
            </a:pPr>
            <a:endParaRPr lang="hr-HR" dirty="0"/>
          </a:p>
          <a:p>
            <a:pPr>
              <a:buClr>
                <a:srgbClr val="E92E0A"/>
              </a:buClr>
            </a:pPr>
            <a:r>
              <a:rPr lang="hr-HR" dirty="0"/>
              <a:t>Upalimo Android studio i krenimo!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0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2E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chemeClr val="bg1"/>
                </a:solidFill>
              </a:rPr>
              <a:t>Android aplikacije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6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„Hello world”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 čega se sastoji aplikacija (projekt) u Android studiju ?</a:t>
            </a:r>
          </a:p>
          <a:p>
            <a:pPr marL="0" indent="0">
              <a:buNone/>
            </a:pPr>
            <a:r>
              <a:rPr lang="hr-HR" dirty="0"/>
              <a:t> </a:t>
            </a:r>
          </a:p>
          <a:p>
            <a:r>
              <a:rPr lang="hr-HR" dirty="0"/>
              <a:t>Stavimo našu aplikaciju na mobitel </a:t>
            </a:r>
          </a:p>
          <a:p>
            <a:endParaRPr lang="hr-HR" dirty="0"/>
          </a:p>
          <a:p>
            <a:r>
              <a:rPr lang="hr-HR" dirty="0"/>
              <a:t>Ajmo se sad igrati malo: </a:t>
            </a:r>
          </a:p>
          <a:p>
            <a:pPr lvl="1"/>
            <a:r>
              <a:rPr lang="hr-HR" dirty="0"/>
              <a:t>Promjeniti pozadinu, ikonu aplikacije, položaj teksta, dodaj gumb koji mjenja boju teksta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30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217</Words>
  <Application>Microsoft Office PowerPoint</Application>
  <PresentationFormat>Prikaz na zaslonu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prezentacija</vt:lpstr>
      <vt:lpstr>PowerPoint prezentacija</vt:lpstr>
      <vt:lpstr>ANDROID 101</vt:lpstr>
      <vt:lpstr>Pregled radionice</vt:lpstr>
      <vt:lpstr>O Androidu</vt:lpstr>
      <vt:lpstr>Što je Android ? </vt:lpstr>
      <vt:lpstr>Aplikacije</vt:lpstr>
      <vt:lpstr>Android aplikacije</vt:lpstr>
      <vt:lpstr>„Hello world”</vt:lpstr>
      <vt:lpstr>Button game</vt:lpstr>
      <vt:lpstr>Što dalje ? </vt:lpstr>
      <vt:lpstr>O nama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domagoj pluscec</dc:creator>
  <cp:lastModifiedBy>Domagoj Pluščec</cp:lastModifiedBy>
  <cp:revision>13</cp:revision>
  <dcterms:created xsi:type="dcterms:W3CDTF">2015-12-07T21:25:17Z</dcterms:created>
  <dcterms:modified xsi:type="dcterms:W3CDTF">2017-07-21T20:39:13Z</dcterms:modified>
</cp:coreProperties>
</file>