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0006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3F3"/>
    <a:srgbClr val="001C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74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78222"/>
            <a:ext cx="13500497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781306"/>
            <a:ext cx="13500497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331A-F6FD-4E32-9614-E92807ED1CA2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8DE4-60FD-4541-8F0F-7B7E2595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35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331A-F6FD-4E32-9614-E92807ED1CA2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8DE4-60FD-4541-8F0F-7B7E2595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741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83297"/>
            <a:ext cx="3881393" cy="610108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83297"/>
            <a:ext cx="11419171" cy="610108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331A-F6FD-4E32-9614-E92807ED1CA2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8DE4-60FD-4541-8F0F-7B7E2595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39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331A-F6FD-4E32-9614-E92807ED1CA2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8DE4-60FD-4541-8F0F-7B7E2595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14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94830"/>
            <a:ext cx="15525572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817875"/>
            <a:ext cx="15525572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331A-F6FD-4E32-9614-E92807ED1CA2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8DE4-60FD-4541-8F0F-7B7E2595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85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916484"/>
            <a:ext cx="7650282" cy="456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916484"/>
            <a:ext cx="7650282" cy="456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331A-F6FD-4E32-9614-E92807ED1CA2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8DE4-60FD-4541-8F0F-7B7E2595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403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83297"/>
            <a:ext cx="15525572" cy="139153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764832"/>
            <a:ext cx="7615123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629749"/>
            <a:ext cx="7615123" cy="386796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764832"/>
            <a:ext cx="765262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629749"/>
            <a:ext cx="7652626" cy="386796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331A-F6FD-4E32-9614-E92807ED1CA2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8DE4-60FD-4541-8F0F-7B7E2595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85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331A-F6FD-4E32-9614-E92807ED1CA2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8DE4-60FD-4541-8F0F-7B7E2595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83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331A-F6FD-4E32-9614-E92807ED1CA2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8DE4-60FD-4541-8F0F-7B7E2595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73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79954"/>
            <a:ext cx="5805682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036569"/>
            <a:ext cx="9112836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159794"/>
            <a:ext cx="5805682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331A-F6FD-4E32-9614-E92807ED1CA2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8DE4-60FD-4541-8F0F-7B7E2595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84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79954"/>
            <a:ext cx="5805682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036569"/>
            <a:ext cx="9112836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159794"/>
            <a:ext cx="5805682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331A-F6FD-4E32-9614-E92807ED1CA2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8DE4-60FD-4541-8F0F-7B7E2595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7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83297"/>
            <a:ext cx="15525572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916484"/>
            <a:ext cx="15525572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672697"/>
            <a:ext cx="405014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1331A-F6FD-4E32-9614-E92807ED1CA2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672697"/>
            <a:ext cx="6075224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672697"/>
            <a:ext cx="405014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78DE4-60FD-4541-8F0F-7B7E2595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54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7DBECBC-4076-4747-8B77-0CB439AFC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31" y="170656"/>
            <a:ext cx="6858000" cy="6858000"/>
          </a:xfrm>
          <a:prstGeom prst="rect">
            <a:avLst/>
          </a:prstGeom>
        </p:spPr>
      </p:pic>
      <p:sp>
        <p:nvSpPr>
          <p:cNvPr id="7" name="Cercle : creux 6">
            <a:extLst>
              <a:ext uri="{FF2B5EF4-FFF2-40B4-BE49-F238E27FC236}">
                <a16:creationId xmlns:a16="http://schemas.microsoft.com/office/drawing/2014/main" id="{6043A7CA-FB46-462D-B345-8C4031454E70}"/>
              </a:ext>
            </a:extLst>
          </p:cNvPr>
          <p:cNvSpPr/>
          <p:nvPr/>
        </p:nvSpPr>
        <p:spPr>
          <a:xfrm>
            <a:off x="5561904" y="170656"/>
            <a:ext cx="6858000" cy="6858000"/>
          </a:xfrm>
          <a:prstGeom prst="donut">
            <a:avLst>
              <a:gd name="adj" fmla="val 26422"/>
            </a:avLst>
          </a:prstGeom>
          <a:solidFill>
            <a:srgbClr val="001C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42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825091-989B-44B5-BB01-A824A3AFC56A}"/>
              </a:ext>
            </a:extLst>
          </p:cNvPr>
          <p:cNvSpPr/>
          <p:nvPr/>
        </p:nvSpPr>
        <p:spPr>
          <a:xfrm>
            <a:off x="0" y="0"/>
            <a:ext cx="18000663" cy="7199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89E3965-9C18-4481-988C-6E7220007C10}"/>
              </a:ext>
            </a:extLst>
          </p:cNvPr>
          <p:cNvSpPr/>
          <p:nvPr/>
        </p:nvSpPr>
        <p:spPr>
          <a:xfrm>
            <a:off x="320040" y="179656"/>
            <a:ext cx="17100000" cy="6840000"/>
          </a:xfrm>
          <a:prstGeom prst="roundRect">
            <a:avLst/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27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7FAC091A-51A7-4F88-8026-E074723E568E}"/>
              </a:ext>
            </a:extLst>
          </p:cNvPr>
          <p:cNvGrpSpPr/>
          <p:nvPr/>
        </p:nvGrpSpPr>
        <p:grpSpPr>
          <a:xfrm>
            <a:off x="6429987" y="1051995"/>
            <a:ext cx="4400572" cy="4947485"/>
            <a:chOff x="6429987" y="1051995"/>
            <a:chExt cx="4400572" cy="4947485"/>
          </a:xfrm>
        </p:grpSpPr>
        <p:sp>
          <p:nvSpPr>
            <p:cNvPr id="11" name="Triangle isocèle 10">
              <a:extLst>
                <a:ext uri="{FF2B5EF4-FFF2-40B4-BE49-F238E27FC236}">
                  <a16:creationId xmlns:a16="http://schemas.microsoft.com/office/drawing/2014/main" id="{2E59127F-ACF6-4C70-A178-BFA4903BF35A}"/>
                </a:ext>
              </a:extLst>
            </p:cNvPr>
            <p:cNvSpPr/>
            <p:nvPr/>
          </p:nvSpPr>
          <p:spPr>
            <a:xfrm flipV="1">
              <a:off x="7665720" y="4106546"/>
              <a:ext cx="1940560" cy="181268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B6330FB0-1FC2-4D1F-8C4C-677861024D38}"/>
                </a:ext>
              </a:extLst>
            </p:cNvPr>
            <p:cNvSpPr/>
            <p:nvPr/>
          </p:nvSpPr>
          <p:spPr>
            <a:xfrm>
              <a:off x="7914200" y="3898346"/>
              <a:ext cx="1463480" cy="21011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5CCCD800-FD3F-445B-B123-31A18D3811BF}"/>
                </a:ext>
              </a:extLst>
            </p:cNvPr>
            <p:cNvSpPr/>
            <p:nvPr/>
          </p:nvSpPr>
          <p:spPr>
            <a:xfrm>
              <a:off x="6432720" y="1153518"/>
              <a:ext cx="4377520" cy="26645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98A7201C-966C-4DCB-B7AF-AF95FD6BD4C2}"/>
                </a:ext>
              </a:extLst>
            </p:cNvPr>
            <p:cNvSpPr/>
            <p:nvPr/>
          </p:nvSpPr>
          <p:spPr>
            <a:xfrm>
              <a:off x="7462520" y="2164080"/>
              <a:ext cx="2336800" cy="2347040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001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1681A727-AC59-49AE-95C3-EC30613A5BD4}"/>
                </a:ext>
              </a:extLst>
            </p:cNvPr>
            <p:cNvSpPr/>
            <p:nvPr/>
          </p:nvSpPr>
          <p:spPr>
            <a:xfrm>
              <a:off x="7523040" y="2077720"/>
              <a:ext cx="2174240" cy="2174400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001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D9EC1EFA-63FE-47A3-B0A7-A5FDF238C979}"/>
                </a:ext>
              </a:extLst>
            </p:cNvPr>
            <p:cNvSpPr/>
            <p:nvPr/>
          </p:nvSpPr>
          <p:spPr>
            <a:xfrm>
              <a:off x="8453120" y="2661920"/>
              <a:ext cx="763200" cy="762000"/>
            </a:xfrm>
            <a:prstGeom prst="ellipse">
              <a:avLst/>
            </a:prstGeom>
            <a:solidFill>
              <a:schemeClr val="bg1"/>
            </a:solidFill>
            <a:ln w="142875">
              <a:solidFill>
                <a:srgbClr val="001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727EED3-0761-4204-92B5-1027E2DEBEB7}"/>
                </a:ext>
              </a:extLst>
            </p:cNvPr>
            <p:cNvSpPr/>
            <p:nvPr/>
          </p:nvSpPr>
          <p:spPr>
            <a:xfrm>
              <a:off x="7894320" y="3088640"/>
              <a:ext cx="385200" cy="386080"/>
            </a:xfrm>
            <a:prstGeom prst="ellipse">
              <a:avLst/>
            </a:prstGeom>
            <a:solidFill>
              <a:srgbClr val="001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6028B9E0-EA9A-489F-BD14-B33D8E86059E}"/>
                </a:ext>
              </a:extLst>
            </p:cNvPr>
            <p:cNvSpPr/>
            <p:nvPr/>
          </p:nvSpPr>
          <p:spPr>
            <a:xfrm>
              <a:off x="8260520" y="3572193"/>
              <a:ext cx="385200" cy="386080"/>
            </a:xfrm>
            <a:prstGeom prst="ellipse">
              <a:avLst/>
            </a:prstGeom>
            <a:solidFill>
              <a:srgbClr val="001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6A3B6DB-0C70-43BB-A6EB-D57A55F524CE}"/>
                </a:ext>
              </a:extLst>
            </p:cNvPr>
            <p:cNvSpPr/>
            <p:nvPr/>
          </p:nvSpPr>
          <p:spPr>
            <a:xfrm>
              <a:off x="6436146" y="1146367"/>
              <a:ext cx="4394413" cy="1407127"/>
            </a:xfrm>
            <a:custGeom>
              <a:avLst/>
              <a:gdLst>
                <a:gd name="connsiteX0" fmla="*/ 0 w 4377520"/>
                <a:gd name="connsiteY0" fmla="*/ 1332290 h 2664580"/>
                <a:gd name="connsiteX1" fmla="*/ 2188760 w 4377520"/>
                <a:gd name="connsiteY1" fmla="*/ 0 h 2664580"/>
                <a:gd name="connsiteX2" fmla="*/ 4377520 w 4377520"/>
                <a:gd name="connsiteY2" fmla="*/ 1332290 h 2664580"/>
                <a:gd name="connsiteX3" fmla="*/ 2188760 w 4377520"/>
                <a:gd name="connsiteY3" fmla="*/ 2664580 h 2664580"/>
                <a:gd name="connsiteX4" fmla="*/ 0 w 4377520"/>
                <a:gd name="connsiteY4" fmla="*/ 1332290 h 2664580"/>
                <a:gd name="connsiteX0" fmla="*/ 0 w 4377520"/>
                <a:gd name="connsiteY0" fmla="*/ 1332290 h 1584181"/>
                <a:gd name="connsiteX1" fmla="*/ 2188760 w 4377520"/>
                <a:gd name="connsiteY1" fmla="*/ 0 h 1584181"/>
                <a:gd name="connsiteX2" fmla="*/ 4377520 w 4377520"/>
                <a:gd name="connsiteY2" fmla="*/ 1332290 h 1584181"/>
                <a:gd name="connsiteX3" fmla="*/ 2188760 w 4377520"/>
                <a:gd name="connsiteY3" fmla="*/ 957700 h 1584181"/>
                <a:gd name="connsiteX4" fmla="*/ 0 w 4377520"/>
                <a:gd name="connsiteY4" fmla="*/ 1332290 h 1584181"/>
                <a:gd name="connsiteX0" fmla="*/ 20 w 4377540"/>
                <a:gd name="connsiteY0" fmla="*/ 1332290 h 1619092"/>
                <a:gd name="connsiteX1" fmla="*/ 2188780 w 4377540"/>
                <a:gd name="connsiteY1" fmla="*/ 0 h 1619092"/>
                <a:gd name="connsiteX2" fmla="*/ 4377540 w 4377540"/>
                <a:gd name="connsiteY2" fmla="*/ 1332290 h 1619092"/>
                <a:gd name="connsiteX3" fmla="*/ 2158300 w 4377540"/>
                <a:gd name="connsiteY3" fmla="*/ 1155820 h 1619092"/>
                <a:gd name="connsiteX4" fmla="*/ 20 w 4377540"/>
                <a:gd name="connsiteY4" fmla="*/ 1332290 h 1619092"/>
                <a:gd name="connsiteX0" fmla="*/ 67947 w 4445467"/>
                <a:gd name="connsiteY0" fmla="*/ 1374560 h 1661362"/>
                <a:gd name="connsiteX1" fmla="*/ 696427 w 4445467"/>
                <a:gd name="connsiteY1" fmla="*/ 426346 h 1661362"/>
                <a:gd name="connsiteX2" fmla="*/ 2256707 w 4445467"/>
                <a:gd name="connsiteY2" fmla="*/ 42270 h 1661362"/>
                <a:gd name="connsiteX3" fmla="*/ 4445467 w 4445467"/>
                <a:gd name="connsiteY3" fmla="*/ 1374560 h 1661362"/>
                <a:gd name="connsiteX4" fmla="*/ 2226227 w 4445467"/>
                <a:gd name="connsiteY4" fmla="*/ 1198090 h 1661362"/>
                <a:gd name="connsiteX5" fmla="*/ 67947 w 4445467"/>
                <a:gd name="connsiteY5" fmla="*/ 1374560 h 1661362"/>
                <a:gd name="connsiteX0" fmla="*/ 67947 w 4445467"/>
                <a:gd name="connsiteY0" fmla="*/ 1338793 h 1625595"/>
                <a:gd name="connsiteX1" fmla="*/ 696427 w 4445467"/>
                <a:gd name="connsiteY1" fmla="*/ 390579 h 1625595"/>
                <a:gd name="connsiteX2" fmla="*/ 2256707 w 4445467"/>
                <a:gd name="connsiteY2" fmla="*/ 6503 h 1625595"/>
                <a:gd name="connsiteX3" fmla="*/ 4445467 w 4445467"/>
                <a:gd name="connsiteY3" fmla="*/ 1338793 h 1625595"/>
                <a:gd name="connsiteX4" fmla="*/ 2226227 w 4445467"/>
                <a:gd name="connsiteY4" fmla="*/ 1162323 h 1625595"/>
                <a:gd name="connsiteX5" fmla="*/ 67947 w 4445467"/>
                <a:gd name="connsiteY5" fmla="*/ 1338793 h 1625595"/>
                <a:gd name="connsiteX0" fmla="*/ 67947 w 4466945"/>
                <a:gd name="connsiteY0" fmla="*/ 1343838 h 1384119"/>
                <a:gd name="connsiteX1" fmla="*/ 696427 w 4466945"/>
                <a:gd name="connsiteY1" fmla="*/ 395624 h 1384119"/>
                <a:gd name="connsiteX2" fmla="*/ 2256707 w 4466945"/>
                <a:gd name="connsiteY2" fmla="*/ 11548 h 1384119"/>
                <a:gd name="connsiteX3" fmla="*/ 3409148 w 4466945"/>
                <a:gd name="connsiteY3" fmla="*/ 217824 h 1384119"/>
                <a:gd name="connsiteX4" fmla="*/ 4445467 w 4466945"/>
                <a:gd name="connsiteY4" fmla="*/ 1343838 h 1384119"/>
                <a:gd name="connsiteX5" fmla="*/ 2226227 w 4466945"/>
                <a:gd name="connsiteY5" fmla="*/ 1167368 h 1384119"/>
                <a:gd name="connsiteX6" fmla="*/ 67947 w 4466945"/>
                <a:gd name="connsiteY6" fmla="*/ 1343838 h 1384119"/>
                <a:gd name="connsiteX0" fmla="*/ 67947 w 4469214"/>
                <a:gd name="connsiteY0" fmla="*/ 1343838 h 1384119"/>
                <a:gd name="connsiteX1" fmla="*/ 696427 w 4469214"/>
                <a:gd name="connsiteY1" fmla="*/ 395624 h 1384119"/>
                <a:gd name="connsiteX2" fmla="*/ 2256707 w 4469214"/>
                <a:gd name="connsiteY2" fmla="*/ 11548 h 1384119"/>
                <a:gd name="connsiteX3" fmla="*/ 3409148 w 4469214"/>
                <a:gd name="connsiteY3" fmla="*/ 217824 h 1384119"/>
                <a:gd name="connsiteX4" fmla="*/ 4445467 w 4469214"/>
                <a:gd name="connsiteY4" fmla="*/ 1343838 h 1384119"/>
                <a:gd name="connsiteX5" fmla="*/ 2226227 w 4469214"/>
                <a:gd name="connsiteY5" fmla="*/ 1167368 h 1384119"/>
                <a:gd name="connsiteX6" fmla="*/ 67947 w 4469214"/>
                <a:gd name="connsiteY6" fmla="*/ 1343838 h 1384119"/>
                <a:gd name="connsiteX0" fmla="*/ 67947 w 4469214"/>
                <a:gd name="connsiteY0" fmla="*/ 1339551 h 1379832"/>
                <a:gd name="connsiteX1" fmla="*/ 696427 w 4469214"/>
                <a:gd name="connsiteY1" fmla="*/ 391337 h 1379832"/>
                <a:gd name="connsiteX2" fmla="*/ 2256707 w 4469214"/>
                <a:gd name="connsiteY2" fmla="*/ 7261 h 1379832"/>
                <a:gd name="connsiteX3" fmla="*/ 3409148 w 4469214"/>
                <a:gd name="connsiteY3" fmla="*/ 213537 h 1379832"/>
                <a:gd name="connsiteX4" fmla="*/ 4445467 w 4469214"/>
                <a:gd name="connsiteY4" fmla="*/ 1339551 h 1379832"/>
                <a:gd name="connsiteX5" fmla="*/ 2226227 w 4469214"/>
                <a:gd name="connsiteY5" fmla="*/ 1163081 h 1379832"/>
                <a:gd name="connsiteX6" fmla="*/ 67947 w 4469214"/>
                <a:gd name="connsiteY6" fmla="*/ 1339551 h 1379832"/>
                <a:gd name="connsiteX0" fmla="*/ 67947 w 4470167"/>
                <a:gd name="connsiteY0" fmla="*/ 1339551 h 1379832"/>
                <a:gd name="connsiteX1" fmla="*/ 696427 w 4470167"/>
                <a:gd name="connsiteY1" fmla="*/ 391337 h 1379832"/>
                <a:gd name="connsiteX2" fmla="*/ 2256707 w 4470167"/>
                <a:gd name="connsiteY2" fmla="*/ 7261 h 1379832"/>
                <a:gd name="connsiteX3" fmla="*/ 3409148 w 4470167"/>
                <a:gd name="connsiteY3" fmla="*/ 213537 h 1379832"/>
                <a:gd name="connsiteX4" fmla="*/ 4445467 w 4470167"/>
                <a:gd name="connsiteY4" fmla="*/ 1339551 h 1379832"/>
                <a:gd name="connsiteX5" fmla="*/ 2226227 w 4470167"/>
                <a:gd name="connsiteY5" fmla="*/ 1163081 h 1379832"/>
                <a:gd name="connsiteX6" fmla="*/ 67947 w 4470167"/>
                <a:gd name="connsiteY6" fmla="*/ 1339551 h 1379832"/>
                <a:gd name="connsiteX0" fmla="*/ 67947 w 4483182"/>
                <a:gd name="connsiteY0" fmla="*/ 1332602 h 1372883"/>
                <a:gd name="connsiteX1" fmla="*/ 696427 w 4483182"/>
                <a:gd name="connsiteY1" fmla="*/ 384388 h 1372883"/>
                <a:gd name="connsiteX2" fmla="*/ 2256707 w 4483182"/>
                <a:gd name="connsiteY2" fmla="*/ 312 h 1372883"/>
                <a:gd name="connsiteX3" fmla="*/ 3708868 w 4483182"/>
                <a:gd name="connsiteY3" fmla="*/ 333588 h 1372883"/>
                <a:gd name="connsiteX4" fmla="*/ 4445467 w 4483182"/>
                <a:gd name="connsiteY4" fmla="*/ 1332602 h 1372883"/>
                <a:gd name="connsiteX5" fmla="*/ 2226227 w 4483182"/>
                <a:gd name="connsiteY5" fmla="*/ 1156132 h 1372883"/>
                <a:gd name="connsiteX6" fmla="*/ 67947 w 4483182"/>
                <a:gd name="connsiteY6" fmla="*/ 1332602 h 1372883"/>
                <a:gd name="connsiteX0" fmla="*/ 67947 w 4482570"/>
                <a:gd name="connsiteY0" fmla="*/ 1332602 h 1372883"/>
                <a:gd name="connsiteX1" fmla="*/ 696427 w 4482570"/>
                <a:gd name="connsiteY1" fmla="*/ 384388 h 1372883"/>
                <a:gd name="connsiteX2" fmla="*/ 2256707 w 4482570"/>
                <a:gd name="connsiteY2" fmla="*/ 312 h 1372883"/>
                <a:gd name="connsiteX3" fmla="*/ 3708868 w 4482570"/>
                <a:gd name="connsiteY3" fmla="*/ 333588 h 1372883"/>
                <a:gd name="connsiteX4" fmla="*/ 4445467 w 4482570"/>
                <a:gd name="connsiteY4" fmla="*/ 1332602 h 1372883"/>
                <a:gd name="connsiteX5" fmla="*/ 2226227 w 4482570"/>
                <a:gd name="connsiteY5" fmla="*/ 1156132 h 1372883"/>
                <a:gd name="connsiteX6" fmla="*/ 67947 w 4482570"/>
                <a:gd name="connsiteY6" fmla="*/ 1332602 h 1372883"/>
                <a:gd name="connsiteX0" fmla="*/ 67947 w 4482570"/>
                <a:gd name="connsiteY0" fmla="*/ 1332710 h 1372991"/>
                <a:gd name="connsiteX1" fmla="*/ 696427 w 4482570"/>
                <a:gd name="connsiteY1" fmla="*/ 384496 h 1372991"/>
                <a:gd name="connsiteX2" fmla="*/ 2256707 w 4482570"/>
                <a:gd name="connsiteY2" fmla="*/ 420 h 1372991"/>
                <a:gd name="connsiteX3" fmla="*/ 3708868 w 4482570"/>
                <a:gd name="connsiteY3" fmla="*/ 333696 h 1372991"/>
                <a:gd name="connsiteX4" fmla="*/ 4445467 w 4482570"/>
                <a:gd name="connsiteY4" fmla="*/ 1332710 h 1372991"/>
                <a:gd name="connsiteX5" fmla="*/ 2226227 w 4482570"/>
                <a:gd name="connsiteY5" fmla="*/ 1156240 h 1372991"/>
                <a:gd name="connsiteX6" fmla="*/ 67947 w 4482570"/>
                <a:gd name="connsiteY6" fmla="*/ 1332710 h 1372991"/>
                <a:gd name="connsiteX0" fmla="*/ 42877 w 4457500"/>
                <a:gd name="connsiteY0" fmla="*/ 1333149 h 1373430"/>
                <a:gd name="connsiteX1" fmla="*/ 874557 w 4457500"/>
                <a:gd name="connsiteY1" fmla="*/ 278255 h 1373430"/>
                <a:gd name="connsiteX2" fmla="*/ 2231637 w 4457500"/>
                <a:gd name="connsiteY2" fmla="*/ 859 h 1373430"/>
                <a:gd name="connsiteX3" fmla="*/ 3683798 w 4457500"/>
                <a:gd name="connsiteY3" fmla="*/ 334135 h 1373430"/>
                <a:gd name="connsiteX4" fmla="*/ 4420397 w 4457500"/>
                <a:gd name="connsiteY4" fmla="*/ 1333149 h 1373430"/>
                <a:gd name="connsiteX5" fmla="*/ 2201157 w 4457500"/>
                <a:gd name="connsiteY5" fmla="*/ 1156679 h 1373430"/>
                <a:gd name="connsiteX6" fmla="*/ 42877 w 4457500"/>
                <a:gd name="connsiteY6" fmla="*/ 1333149 h 1373430"/>
                <a:gd name="connsiteX0" fmla="*/ 45101 w 4459724"/>
                <a:gd name="connsiteY0" fmla="*/ 1333149 h 1373430"/>
                <a:gd name="connsiteX1" fmla="*/ 876781 w 4459724"/>
                <a:gd name="connsiteY1" fmla="*/ 278255 h 1373430"/>
                <a:gd name="connsiteX2" fmla="*/ 2233861 w 4459724"/>
                <a:gd name="connsiteY2" fmla="*/ 859 h 1373430"/>
                <a:gd name="connsiteX3" fmla="*/ 3686022 w 4459724"/>
                <a:gd name="connsiteY3" fmla="*/ 334135 h 1373430"/>
                <a:gd name="connsiteX4" fmla="*/ 4422621 w 4459724"/>
                <a:gd name="connsiteY4" fmla="*/ 1333149 h 1373430"/>
                <a:gd name="connsiteX5" fmla="*/ 2203381 w 4459724"/>
                <a:gd name="connsiteY5" fmla="*/ 1156679 h 1373430"/>
                <a:gd name="connsiteX6" fmla="*/ 45101 w 4459724"/>
                <a:gd name="connsiteY6" fmla="*/ 1333149 h 1373430"/>
                <a:gd name="connsiteX0" fmla="*/ 44296 w 4474159"/>
                <a:gd name="connsiteY0" fmla="*/ 1343309 h 1380639"/>
                <a:gd name="connsiteX1" fmla="*/ 891216 w 4474159"/>
                <a:gd name="connsiteY1" fmla="*/ 278255 h 1380639"/>
                <a:gd name="connsiteX2" fmla="*/ 2248296 w 4474159"/>
                <a:gd name="connsiteY2" fmla="*/ 859 h 1380639"/>
                <a:gd name="connsiteX3" fmla="*/ 3700457 w 4474159"/>
                <a:gd name="connsiteY3" fmla="*/ 334135 h 1380639"/>
                <a:gd name="connsiteX4" fmla="*/ 4437056 w 4474159"/>
                <a:gd name="connsiteY4" fmla="*/ 1333149 h 1380639"/>
                <a:gd name="connsiteX5" fmla="*/ 2217816 w 4474159"/>
                <a:gd name="connsiteY5" fmla="*/ 1156679 h 1380639"/>
                <a:gd name="connsiteX6" fmla="*/ 44296 w 4474159"/>
                <a:gd name="connsiteY6" fmla="*/ 1343309 h 1380639"/>
                <a:gd name="connsiteX0" fmla="*/ 35182 w 4465045"/>
                <a:gd name="connsiteY0" fmla="*/ 1343309 h 1373284"/>
                <a:gd name="connsiteX1" fmla="*/ 882102 w 4465045"/>
                <a:gd name="connsiteY1" fmla="*/ 278255 h 1373284"/>
                <a:gd name="connsiteX2" fmla="*/ 2239182 w 4465045"/>
                <a:gd name="connsiteY2" fmla="*/ 859 h 1373284"/>
                <a:gd name="connsiteX3" fmla="*/ 3691343 w 4465045"/>
                <a:gd name="connsiteY3" fmla="*/ 334135 h 1373284"/>
                <a:gd name="connsiteX4" fmla="*/ 4427942 w 4465045"/>
                <a:gd name="connsiteY4" fmla="*/ 1333149 h 1373284"/>
                <a:gd name="connsiteX5" fmla="*/ 2208702 w 4465045"/>
                <a:gd name="connsiteY5" fmla="*/ 1156679 h 1373284"/>
                <a:gd name="connsiteX6" fmla="*/ 35182 w 4465045"/>
                <a:gd name="connsiteY6" fmla="*/ 1343309 h 1373284"/>
                <a:gd name="connsiteX0" fmla="*/ 61405 w 4491268"/>
                <a:gd name="connsiteY0" fmla="*/ 1342450 h 1376418"/>
                <a:gd name="connsiteX1" fmla="*/ 766085 w 4491268"/>
                <a:gd name="connsiteY1" fmla="*/ 333276 h 1376418"/>
                <a:gd name="connsiteX2" fmla="*/ 2265405 w 4491268"/>
                <a:gd name="connsiteY2" fmla="*/ 0 h 1376418"/>
                <a:gd name="connsiteX3" fmla="*/ 3717566 w 4491268"/>
                <a:gd name="connsiteY3" fmla="*/ 333276 h 1376418"/>
                <a:gd name="connsiteX4" fmla="*/ 4454165 w 4491268"/>
                <a:gd name="connsiteY4" fmla="*/ 1332290 h 1376418"/>
                <a:gd name="connsiteX5" fmla="*/ 2234925 w 4491268"/>
                <a:gd name="connsiteY5" fmla="*/ 1155820 h 1376418"/>
                <a:gd name="connsiteX6" fmla="*/ 61405 w 4491268"/>
                <a:gd name="connsiteY6" fmla="*/ 1342450 h 1376418"/>
                <a:gd name="connsiteX0" fmla="*/ 57125 w 4486988"/>
                <a:gd name="connsiteY0" fmla="*/ 1342450 h 1376418"/>
                <a:gd name="connsiteX1" fmla="*/ 761805 w 4486988"/>
                <a:gd name="connsiteY1" fmla="*/ 333276 h 1376418"/>
                <a:gd name="connsiteX2" fmla="*/ 2261125 w 4486988"/>
                <a:gd name="connsiteY2" fmla="*/ 0 h 1376418"/>
                <a:gd name="connsiteX3" fmla="*/ 3713286 w 4486988"/>
                <a:gd name="connsiteY3" fmla="*/ 333276 h 1376418"/>
                <a:gd name="connsiteX4" fmla="*/ 4449885 w 4486988"/>
                <a:gd name="connsiteY4" fmla="*/ 1332290 h 1376418"/>
                <a:gd name="connsiteX5" fmla="*/ 2230645 w 4486988"/>
                <a:gd name="connsiteY5" fmla="*/ 1155820 h 1376418"/>
                <a:gd name="connsiteX6" fmla="*/ 57125 w 4486988"/>
                <a:gd name="connsiteY6" fmla="*/ 1342450 h 1376418"/>
                <a:gd name="connsiteX0" fmla="*/ 206309 w 4636172"/>
                <a:gd name="connsiteY0" fmla="*/ 1342450 h 1372425"/>
                <a:gd name="connsiteX1" fmla="*/ 169309 w 4636172"/>
                <a:gd name="connsiteY1" fmla="*/ 1110124 h 1372425"/>
                <a:gd name="connsiteX2" fmla="*/ 910989 w 4636172"/>
                <a:gd name="connsiteY2" fmla="*/ 333276 h 1372425"/>
                <a:gd name="connsiteX3" fmla="*/ 2410309 w 4636172"/>
                <a:gd name="connsiteY3" fmla="*/ 0 h 1372425"/>
                <a:gd name="connsiteX4" fmla="*/ 3862470 w 4636172"/>
                <a:gd name="connsiteY4" fmla="*/ 333276 h 1372425"/>
                <a:gd name="connsiteX5" fmla="*/ 4599069 w 4636172"/>
                <a:gd name="connsiteY5" fmla="*/ 1332290 h 1372425"/>
                <a:gd name="connsiteX6" fmla="*/ 2379829 w 4636172"/>
                <a:gd name="connsiteY6" fmla="*/ 1155820 h 1372425"/>
                <a:gd name="connsiteX7" fmla="*/ 206309 w 4636172"/>
                <a:gd name="connsiteY7" fmla="*/ 1342450 h 1372425"/>
                <a:gd name="connsiteX0" fmla="*/ 159107 w 4588970"/>
                <a:gd name="connsiteY0" fmla="*/ 1342450 h 1372425"/>
                <a:gd name="connsiteX1" fmla="*/ 122107 w 4588970"/>
                <a:gd name="connsiteY1" fmla="*/ 1110124 h 1372425"/>
                <a:gd name="connsiteX2" fmla="*/ 863787 w 4588970"/>
                <a:gd name="connsiteY2" fmla="*/ 333276 h 1372425"/>
                <a:gd name="connsiteX3" fmla="*/ 2363107 w 4588970"/>
                <a:gd name="connsiteY3" fmla="*/ 0 h 1372425"/>
                <a:gd name="connsiteX4" fmla="*/ 3815268 w 4588970"/>
                <a:gd name="connsiteY4" fmla="*/ 333276 h 1372425"/>
                <a:gd name="connsiteX5" fmla="*/ 4551867 w 4588970"/>
                <a:gd name="connsiteY5" fmla="*/ 1332290 h 1372425"/>
                <a:gd name="connsiteX6" fmla="*/ 2332627 w 4588970"/>
                <a:gd name="connsiteY6" fmla="*/ 1155820 h 1372425"/>
                <a:gd name="connsiteX7" fmla="*/ 159107 w 4588970"/>
                <a:gd name="connsiteY7" fmla="*/ 1342450 h 1372425"/>
                <a:gd name="connsiteX0" fmla="*/ 37000 w 4466863"/>
                <a:gd name="connsiteY0" fmla="*/ 1342450 h 1402747"/>
                <a:gd name="connsiteX1" fmla="*/ 0 w 4466863"/>
                <a:gd name="connsiteY1" fmla="*/ 1110124 h 1402747"/>
                <a:gd name="connsiteX2" fmla="*/ 741680 w 4466863"/>
                <a:gd name="connsiteY2" fmla="*/ 333276 h 1402747"/>
                <a:gd name="connsiteX3" fmla="*/ 2241000 w 4466863"/>
                <a:gd name="connsiteY3" fmla="*/ 0 h 1402747"/>
                <a:gd name="connsiteX4" fmla="*/ 3693161 w 4466863"/>
                <a:gd name="connsiteY4" fmla="*/ 333276 h 1402747"/>
                <a:gd name="connsiteX5" fmla="*/ 4429760 w 4466863"/>
                <a:gd name="connsiteY5" fmla="*/ 1332290 h 1402747"/>
                <a:gd name="connsiteX6" fmla="*/ 2210520 w 4466863"/>
                <a:gd name="connsiteY6" fmla="*/ 1155820 h 1402747"/>
                <a:gd name="connsiteX7" fmla="*/ 37000 w 4466863"/>
                <a:gd name="connsiteY7" fmla="*/ 1342450 h 1402747"/>
                <a:gd name="connsiteX0" fmla="*/ 37000 w 4466863"/>
                <a:gd name="connsiteY0" fmla="*/ 1342450 h 1405050"/>
                <a:gd name="connsiteX1" fmla="*/ 0 w 4466863"/>
                <a:gd name="connsiteY1" fmla="*/ 1110124 h 1405050"/>
                <a:gd name="connsiteX2" fmla="*/ 741680 w 4466863"/>
                <a:gd name="connsiteY2" fmla="*/ 333276 h 1405050"/>
                <a:gd name="connsiteX3" fmla="*/ 2241000 w 4466863"/>
                <a:gd name="connsiteY3" fmla="*/ 0 h 1405050"/>
                <a:gd name="connsiteX4" fmla="*/ 3693161 w 4466863"/>
                <a:gd name="connsiteY4" fmla="*/ 333276 h 1405050"/>
                <a:gd name="connsiteX5" fmla="*/ 4429760 w 4466863"/>
                <a:gd name="connsiteY5" fmla="*/ 1332290 h 1405050"/>
                <a:gd name="connsiteX6" fmla="*/ 2210520 w 4466863"/>
                <a:gd name="connsiteY6" fmla="*/ 1155820 h 1405050"/>
                <a:gd name="connsiteX7" fmla="*/ 37000 w 4466863"/>
                <a:gd name="connsiteY7" fmla="*/ 1342450 h 1405050"/>
                <a:gd name="connsiteX0" fmla="*/ 37000 w 4466863"/>
                <a:gd name="connsiteY0" fmla="*/ 1342450 h 1405050"/>
                <a:gd name="connsiteX1" fmla="*/ 0 w 4466863"/>
                <a:gd name="connsiteY1" fmla="*/ 1110124 h 1405050"/>
                <a:gd name="connsiteX2" fmla="*/ 741680 w 4466863"/>
                <a:gd name="connsiteY2" fmla="*/ 333276 h 1405050"/>
                <a:gd name="connsiteX3" fmla="*/ 2241000 w 4466863"/>
                <a:gd name="connsiteY3" fmla="*/ 0 h 1405050"/>
                <a:gd name="connsiteX4" fmla="*/ 3693161 w 4466863"/>
                <a:gd name="connsiteY4" fmla="*/ 333276 h 1405050"/>
                <a:gd name="connsiteX5" fmla="*/ 4429760 w 4466863"/>
                <a:gd name="connsiteY5" fmla="*/ 1332290 h 1405050"/>
                <a:gd name="connsiteX6" fmla="*/ 2210520 w 4466863"/>
                <a:gd name="connsiteY6" fmla="*/ 1155820 h 1405050"/>
                <a:gd name="connsiteX7" fmla="*/ 37000 w 4466863"/>
                <a:gd name="connsiteY7" fmla="*/ 1342450 h 1405050"/>
                <a:gd name="connsiteX0" fmla="*/ 149939 w 4579802"/>
                <a:gd name="connsiteY0" fmla="*/ 1342450 h 1372425"/>
                <a:gd name="connsiteX1" fmla="*/ 142247 w 4579802"/>
                <a:gd name="connsiteY1" fmla="*/ 1098401 h 1372425"/>
                <a:gd name="connsiteX2" fmla="*/ 854619 w 4579802"/>
                <a:gd name="connsiteY2" fmla="*/ 333276 h 1372425"/>
                <a:gd name="connsiteX3" fmla="*/ 2353939 w 4579802"/>
                <a:gd name="connsiteY3" fmla="*/ 0 h 1372425"/>
                <a:gd name="connsiteX4" fmla="*/ 3806100 w 4579802"/>
                <a:gd name="connsiteY4" fmla="*/ 333276 h 1372425"/>
                <a:gd name="connsiteX5" fmla="*/ 4542699 w 4579802"/>
                <a:gd name="connsiteY5" fmla="*/ 1332290 h 1372425"/>
                <a:gd name="connsiteX6" fmla="*/ 2323459 w 4579802"/>
                <a:gd name="connsiteY6" fmla="*/ 1155820 h 1372425"/>
                <a:gd name="connsiteX7" fmla="*/ 149939 w 4579802"/>
                <a:gd name="connsiteY7" fmla="*/ 1342450 h 1372425"/>
                <a:gd name="connsiteX0" fmla="*/ 167705 w 4597568"/>
                <a:gd name="connsiteY0" fmla="*/ 1342450 h 1372425"/>
                <a:gd name="connsiteX1" fmla="*/ 160013 w 4597568"/>
                <a:gd name="connsiteY1" fmla="*/ 1098401 h 1372425"/>
                <a:gd name="connsiteX2" fmla="*/ 872385 w 4597568"/>
                <a:gd name="connsiteY2" fmla="*/ 333276 h 1372425"/>
                <a:gd name="connsiteX3" fmla="*/ 2371705 w 4597568"/>
                <a:gd name="connsiteY3" fmla="*/ 0 h 1372425"/>
                <a:gd name="connsiteX4" fmla="*/ 3823866 w 4597568"/>
                <a:gd name="connsiteY4" fmla="*/ 333276 h 1372425"/>
                <a:gd name="connsiteX5" fmla="*/ 4560465 w 4597568"/>
                <a:gd name="connsiteY5" fmla="*/ 1332290 h 1372425"/>
                <a:gd name="connsiteX6" fmla="*/ 2341225 w 4597568"/>
                <a:gd name="connsiteY6" fmla="*/ 1155820 h 1372425"/>
                <a:gd name="connsiteX7" fmla="*/ 167705 w 4597568"/>
                <a:gd name="connsiteY7" fmla="*/ 1342450 h 1372425"/>
                <a:gd name="connsiteX0" fmla="*/ 16252 w 4446115"/>
                <a:gd name="connsiteY0" fmla="*/ 1342450 h 1410468"/>
                <a:gd name="connsiteX1" fmla="*/ 8560 w 4446115"/>
                <a:gd name="connsiteY1" fmla="*/ 1098401 h 1410468"/>
                <a:gd name="connsiteX2" fmla="*/ 720932 w 4446115"/>
                <a:gd name="connsiteY2" fmla="*/ 333276 h 1410468"/>
                <a:gd name="connsiteX3" fmla="*/ 2220252 w 4446115"/>
                <a:gd name="connsiteY3" fmla="*/ 0 h 1410468"/>
                <a:gd name="connsiteX4" fmla="*/ 3672413 w 4446115"/>
                <a:gd name="connsiteY4" fmla="*/ 333276 h 1410468"/>
                <a:gd name="connsiteX5" fmla="*/ 4409012 w 4446115"/>
                <a:gd name="connsiteY5" fmla="*/ 1332290 h 1410468"/>
                <a:gd name="connsiteX6" fmla="*/ 2189772 w 4446115"/>
                <a:gd name="connsiteY6" fmla="*/ 1155820 h 1410468"/>
                <a:gd name="connsiteX7" fmla="*/ 16252 w 4446115"/>
                <a:gd name="connsiteY7" fmla="*/ 1342450 h 1410468"/>
                <a:gd name="connsiteX0" fmla="*/ 58317 w 4488180"/>
                <a:gd name="connsiteY0" fmla="*/ 1342450 h 1410468"/>
                <a:gd name="connsiteX1" fmla="*/ 762997 w 4488180"/>
                <a:gd name="connsiteY1" fmla="*/ 333276 h 1410468"/>
                <a:gd name="connsiteX2" fmla="*/ 2262317 w 4488180"/>
                <a:gd name="connsiteY2" fmla="*/ 0 h 1410468"/>
                <a:gd name="connsiteX3" fmla="*/ 3714478 w 4488180"/>
                <a:gd name="connsiteY3" fmla="*/ 333276 h 1410468"/>
                <a:gd name="connsiteX4" fmla="*/ 4451077 w 4488180"/>
                <a:gd name="connsiteY4" fmla="*/ 1332290 h 1410468"/>
                <a:gd name="connsiteX5" fmla="*/ 2231837 w 4488180"/>
                <a:gd name="connsiteY5" fmla="*/ 1155820 h 1410468"/>
                <a:gd name="connsiteX6" fmla="*/ 58317 w 4488180"/>
                <a:gd name="connsiteY6" fmla="*/ 1342450 h 1410468"/>
                <a:gd name="connsiteX0" fmla="*/ 21557 w 4451420"/>
                <a:gd name="connsiteY0" fmla="*/ 1342450 h 1440867"/>
                <a:gd name="connsiteX1" fmla="*/ 726237 w 4451420"/>
                <a:gd name="connsiteY1" fmla="*/ 333276 h 1440867"/>
                <a:gd name="connsiteX2" fmla="*/ 2225557 w 4451420"/>
                <a:gd name="connsiteY2" fmla="*/ 0 h 1440867"/>
                <a:gd name="connsiteX3" fmla="*/ 3677718 w 4451420"/>
                <a:gd name="connsiteY3" fmla="*/ 333276 h 1440867"/>
                <a:gd name="connsiteX4" fmla="*/ 4414317 w 4451420"/>
                <a:gd name="connsiteY4" fmla="*/ 1332290 h 1440867"/>
                <a:gd name="connsiteX5" fmla="*/ 2195077 w 4451420"/>
                <a:gd name="connsiteY5" fmla="*/ 1155820 h 1440867"/>
                <a:gd name="connsiteX6" fmla="*/ 21557 w 4451420"/>
                <a:gd name="connsiteY6" fmla="*/ 1342450 h 1440867"/>
                <a:gd name="connsiteX0" fmla="*/ 44 w 4429907"/>
                <a:gd name="connsiteY0" fmla="*/ 1342450 h 1374333"/>
                <a:gd name="connsiteX1" fmla="*/ 704724 w 4429907"/>
                <a:gd name="connsiteY1" fmla="*/ 333276 h 1374333"/>
                <a:gd name="connsiteX2" fmla="*/ 2204044 w 4429907"/>
                <a:gd name="connsiteY2" fmla="*/ 0 h 1374333"/>
                <a:gd name="connsiteX3" fmla="*/ 3656205 w 4429907"/>
                <a:gd name="connsiteY3" fmla="*/ 333276 h 1374333"/>
                <a:gd name="connsiteX4" fmla="*/ 4392804 w 4429907"/>
                <a:gd name="connsiteY4" fmla="*/ 1332290 h 1374333"/>
                <a:gd name="connsiteX5" fmla="*/ 2173564 w 4429907"/>
                <a:gd name="connsiteY5" fmla="*/ 1155820 h 1374333"/>
                <a:gd name="connsiteX6" fmla="*/ 44 w 4429907"/>
                <a:gd name="connsiteY6" fmla="*/ 1342450 h 1374333"/>
                <a:gd name="connsiteX0" fmla="*/ 44 w 4429907"/>
                <a:gd name="connsiteY0" fmla="*/ 1342450 h 1374333"/>
                <a:gd name="connsiteX1" fmla="*/ 704724 w 4429907"/>
                <a:gd name="connsiteY1" fmla="*/ 333276 h 1374333"/>
                <a:gd name="connsiteX2" fmla="*/ 2204044 w 4429907"/>
                <a:gd name="connsiteY2" fmla="*/ 0 h 1374333"/>
                <a:gd name="connsiteX3" fmla="*/ 3656205 w 4429907"/>
                <a:gd name="connsiteY3" fmla="*/ 333276 h 1374333"/>
                <a:gd name="connsiteX4" fmla="*/ 4392804 w 4429907"/>
                <a:gd name="connsiteY4" fmla="*/ 1332290 h 1374333"/>
                <a:gd name="connsiteX5" fmla="*/ 2173564 w 4429907"/>
                <a:gd name="connsiteY5" fmla="*/ 1155820 h 1374333"/>
                <a:gd name="connsiteX6" fmla="*/ 44 w 4429907"/>
                <a:gd name="connsiteY6" fmla="*/ 1342450 h 1374333"/>
                <a:gd name="connsiteX0" fmla="*/ 44 w 4429907"/>
                <a:gd name="connsiteY0" fmla="*/ 1342450 h 1372425"/>
                <a:gd name="connsiteX1" fmla="*/ 704724 w 4429907"/>
                <a:gd name="connsiteY1" fmla="*/ 333276 h 1372425"/>
                <a:gd name="connsiteX2" fmla="*/ 2204044 w 4429907"/>
                <a:gd name="connsiteY2" fmla="*/ 0 h 1372425"/>
                <a:gd name="connsiteX3" fmla="*/ 3656205 w 4429907"/>
                <a:gd name="connsiteY3" fmla="*/ 333276 h 1372425"/>
                <a:gd name="connsiteX4" fmla="*/ 4392804 w 4429907"/>
                <a:gd name="connsiteY4" fmla="*/ 1332290 h 1372425"/>
                <a:gd name="connsiteX5" fmla="*/ 2173564 w 4429907"/>
                <a:gd name="connsiteY5" fmla="*/ 1155820 h 1372425"/>
                <a:gd name="connsiteX6" fmla="*/ 44 w 4429907"/>
                <a:gd name="connsiteY6" fmla="*/ 1342450 h 1372425"/>
                <a:gd name="connsiteX0" fmla="*/ 1505 w 4431368"/>
                <a:gd name="connsiteY0" fmla="*/ 1342450 h 1372425"/>
                <a:gd name="connsiteX1" fmla="*/ 706185 w 4431368"/>
                <a:gd name="connsiteY1" fmla="*/ 333276 h 1372425"/>
                <a:gd name="connsiteX2" fmla="*/ 2205505 w 4431368"/>
                <a:gd name="connsiteY2" fmla="*/ 0 h 1372425"/>
                <a:gd name="connsiteX3" fmla="*/ 3657666 w 4431368"/>
                <a:gd name="connsiteY3" fmla="*/ 333276 h 1372425"/>
                <a:gd name="connsiteX4" fmla="*/ 4394265 w 4431368"/>
                <a:gd name="connsiteY4" fmla="*/ 1332290 h 1372425"/>
                <a:gd name="connsiteX5" fmla="*/ 2175025 w 4431368"/>
                <a:gd name="connsiteY5" fmla="*/ 1155820 h 1372425"/>
                <a:gd name="connsiteX6" fmla="*/ 1505 w 4431368"/>
                <a:gd name="connsiteY6" fmla="*/ 1342450 h 1372425"/>
                <a:gd name="connsiteX0" fmla="*/ 1505 w 4431368"/>
                <a:gd name="connsiteY0" fmla="*/ 1342450 h 1372425"/>
                <a:gd name="connsiteX1" fmla="*/ 706185 w 4431368"/>
                <a:gd name="connsiteY1" fmla="*/ 333276 h 1372425"/>
                <a:gd name="connsiteX2" fmla="*/ 2205505 w 4431368"/>
                <a:gd name="connsiteY2" fmla="*/ 0 h 1372425"/>
                <a:gd name="connsiteX3" fmla="*/ 3657666 w 4431368"/>
                <a:gd name="connsiteY3" fmla="*/ 333276 h 1372425"/>
                <a:gd name="connsiteX4" fmla="*/ 4394265 w 4431368"/>
                <a:gd name="connsiteY4" fmla="*/ 1332290 h 1372425"/>
                <a:gd name="connsiteX5" fmla="*/ 2175025 w 4431368"/>
                <a:gd name="connsiteY5" fmla="*/ 1155820 h 1372425"/>
                <a:gd name="connsiteX6" fmla="*/ 1505 w 4431368"/>
                <a:gd name="connsiteY6" fmla="*/ 1342450 h 1372425"/>
                <a:gd name="connsiteX0" fmla="*/ 1505 w 4431368"/>
                <a:gd name="connsiteY0" fmla="*/ 1342450 h 1342450"/>
                <a:gd name="connsiteX1" fmla="*/ 706185 w 4431368"/>
                <a:gd name="connsiteY1" fmla="*/ 333276 h 1342450"/>
                <a:gd name="connsiteX2" fmla="*/ 2205505 w 4431368"/>
                <a:gd name="connsiteY2" fmla="*/ 0 h 1342450"/>
                <a:gd name="connsiteX3" fmla="*/ 3657666 w 4431368"/>
                <a:gd name="connsiteY3" fmla="*/ 333276 h 1342450"/>
                <a:gd name="connsiteX4" fmla="*/ 4394265 w 4431368"/>
                <a:gd name="connsiteY4" fmla="*/ 1332290 h 1342450"/>
                <a:gd name="connsiteX5" fmla="*/ 2175025 w 4431368"/>
                <a:gd name="connsiteY5" fmla="*/ 1155820 h 1342450"/>
                <a:gd name="connsiteX6" fmla="*/ 1505 w 4431368"/>
                <a:gd name="connsiteY6" fmla="*/ 1342450 h 1342450"/>
                <a:gd name="connsiteX0" fmla="*/ 1505 w 4394265"/>
                <a:gd name="connsiteY0" fmla="*/ 1342450 h 1342450"/>
                <a:gd name="connsiteX1" fmla="*/ 706185 w 4394265"/>
                <a:gd name="connsiteY1" fmla="*/ 333276 h 1342450"/>
                <a:gd name="connsiteX2" fmla="*/ 2205505 w 4394265"/>
                <a:gd name="connsiteY2" fmla="*/ 0 h 1342450"/>
                <a:gd name="connsiteX3" fmla="*/ 3657666 w 4394265"/>
                <a:gd name="connsiteY3" fmla="*/ 333276 h 1342450"/>
                <a:gd name="connsiteX4" fmla="*/ 4394265 w 4394265"/>
                <a:gd name="connsiteY4" fmla="*/ 1332290 h 1342450"/>
                <a:gd name="connsiteX5" fmla="*/ 2175025 w 4394265"/>
                <a:gd name="connsiteY5" fmla="*/ 1155820 h 1342450"/>
                <a:gd name="connsiteX6" fmla="*/ 1505 w 4394265"/>
                <a:gd name="connsiteY6" fmla="*/ 1342450 h 1342450"/>
                <a:gd name="connsiteX0" fmla="*/ 1653 w 4394413"/>
                <a:gd name="connsiteY0" fmla="*/ 1342571 h 1342571"/>
                <a:gd name="connsiteX1" fmla="*/ 671164 w 4394413"/>
                <a:gd name="connsiteY1" fmla="*/ 309950 h 1342571"/>
                <a:gd name="connsiteX2" fmla="*/ 2205653 w 4394413"/>
                <a:gd name="connsiteY2" fmla="*/ 121 h 1342571"/>
                <a:gd name="connsiteX3" fmla="*/ 3657814 w 4394413"/>
                <a:gd name="connsiteY3" fmla="*/ 333397 h 1342571"/>
                <a:gd name="connsiteX4" fmla="*/ 4394413 w 4394413"/>
                <a:gd name="connsiteY4" fmla="*/ 1332411 h 1342571"/>
                <a:gd name="connsiteX5" fmla="*/ 2175173 w 4394413"/>
                <a:gd name="connsiteY5" fmla="*/ 1155941 h 1342571"/>
                <a:gd name="connsiteX6" fmla="*/ 1653 w 4394413"/>
                <a:gd name="connsiteY6" fmla="*/ 1342571 h 1342571"/>
                <a:gd name="connsiteX0" fmla="*/ 1653 w 4394413"/>
                <a:gd name="connsiteY0" fmla="*/ 1406999 h 1406999"/>
                <a:gd name="connsiteX1" fmla="*/ 671164 w 4394413"/>
                <a:gd name="connsiteY1" fmla="*/ 374378 h 1406999"/>
                <a:gd name="connsiteX2" fmla="*/ 2199792 w 4394413"/>
                <a:gd name="connsiteY2" fmla="*/ 72 h 1406999"/>
                <a:gd name="connsiteX3" fmla="*/ 3657814 w 4394413"/>
                <a:gd name="connsiteY3" fmla="*/ 397825 h 1406999"/>
                <a:gd name="connsiteX4" fmla="*/ 4394413 w 4394413"/>
                <a:gd name="connsiteY4" fmla="*/ 1396839 h 1406999"/>
                <a:gd name="connsiteX5" fmla="*/ 2175173 w 4394413"/>
                <a:gd name="connsiteY5" fmla="*/ 1220369 h 1406999"/>
                <a:gd name="connsiteX6" fmla="*/ 1653 w 4394413"/>
                <a:gd name="connsiteY6" fmla="*/ 1406999 h 1406999"/>
                <a:gd name="connsiteX0" fmla="*/ 1653 w 4394413"/>
                <a:gd name="connsiteY0" fmla="*/ 1407127 h 1407127"/>
                <a:gd name="connsiteX1" fmla="*/ 671164 w 4394413"/>
                <a:gd name="connsiteY1" fmla="*/ 374506 h 1407127"/>
                <a:gd name="connsiteX2" fmla="*/ 2199792 w 4394413"/>
                <a:gd name="connsiteY2" fmla="*/ 200 h 1407127"/>
                <a:gd name="connsiteX3" fmla="*/ 3651952 w 4394413"/>
                <a:gd name="connsiteY3" fmla="*/ 339338 h 1407127"/>
                <a:gd name="connsiteX4" fmla="*/ 4394413 w 4394413"/>
                <a:gd name="connsiteY4" fmla="*/ 1396967 h 1407127"/>
                <a:gd name="connsiteX5" fmla="*/ 2175173 w 4394413"/>
                <a:gd name="connsiteY5" fmla="*/ 1220497 h 1407127"/>
                <a:gd name="connsiteX6" fmla="*/ 1653 w 4394413"/>
                <a:gd name="connsiteY6" fmla="*/ 1407127 h 140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94413" h="1407127">
                  <a:moveTo>
                    <a:pt x="1653" y="1407127"/>
                  </a:moveTo>
                  <a:cubicBezTo>
                    <a:pt x="-26277" y="947652"/>
                    <a:pt x="303831" y="598248"/>
                    <a:pt x="671164" y="374506"/>
                  </a:cubicBezTo>
                  <a:cubicBezTo>
                    <a:pt x="1038497" y="150764"/>
                    <a:pt x="1702994" y="6061"/>
                    <a:pt x="2199792" y="200"/>
                  </a:cubicBezTo>
                  <a:cubicBezTo>
                    <a:pt x="2696590" y="-5661"/>
                    <a:pt x="3226199" y="117290"/>
                    <a:pt x="3651952" y="339338"/>
                  </a:cubicBezTo>
                  <a:cubicBezTo>
                    <a:pt x="4138665" y="642666"/>
                    <a:pt x="4296470" y="805021"/>
                    <a:pt x="4394413" y="1396967"/>
                  </a:cubicBezTo>
                  <a:cubicBezTo>
                    <a:pt x="4134801" y="1414482"/>
                    <a:pt x="2907300" y="1218804"/>
                    <a:pt x="2175173" y="1220497"/>
                  </a:cubicBezTo>
                  <a:cubicBezTo>
                    <a:pt x="1443046" y="1222190"/>
                    <a:pt x="240598" y="1403540"/>
                    <a:pt x="1653" y="1407127"/>
                  </a:cubicBezTo>
                  <a:close/>
                </a:path>
              </a:pathLst>
            </a:custGeom>
            <a:solidFill>
              <a:srgbClr val="001C81"/>
            </a:solidFill>
            <a:ln w="12700">
              <a:solidFill>
                <a:srgbClr val="001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3">
              <a:extLst>
                <a:ext uri="{FF2B5EF4-FFF2-40B4-BE49-F238E27FC236}">
                  <a16:creationId xmlns:a16="http://schemas.microsoft.com/office/drawing/2014/main" id="{2964E9D7-A5E5-45FB-A4E9-E391C67541BF}"/>
                </a:ext>
              </a:extLst>
            </p:cNvPr>
            <p:cNvSpPr/>
            <p:nvPr/>
          </p:nvSpPr>
          <p:spPr>
            <a:xfrm>
              <a:off x="6429987" y="1051995"/>
              <a:ext cx="4394413" cy="1407127"/>
            </a:xfrm>
            <a:custGeom>
              <a:avLst/>
              <a:gdLst>
                <a:gd name="connsiteX0" fmla="*/ 0 w 4377520"/>
                <a:gd name="connsiteY0" fmla="*/ 1332290 h 2664580"/>
                <a:gd name="connsiteX1" fmla="*/ 2188760 w 4377520"/>
                <a:gd name="connsiteY1" fmla="*/ 0 h 2664580"/>
                <a:gd name="connsiteX2" fmla="*/ 4377520 w 4377520"/>
                <a:gd name="connsiteY2" fmla="*/ 1332290 h 2664580"/>
                <a:gd name="connsiteX3" fmla="*/ 2188760 w 4377520"/>
                <a:gd name="connsiteY3" fmla="*/ 2664580 h 2664580"/>
                <a:gd name="connsiteX4" fmla="*/ 0 w 4377520"/>
                <a:gd name="connsiteY4" fmla="*/ 1332290 h 2664580"/>
                <a:gd name="connsiteX0" fmla="*/ 0 w 4377520"/>
                <a:gd name="connsiteY0" fmla="*/ 1332290 h 1584181"/>
                <a:gd name="connsiteX1" fmla="*/ 2188760 w 4377520"/>
                <a:gd name="connsiteY1" fmla="*/ 0 h 1584181"/>
                <a:gd name="connsiteX2" fmla="*/ 4377520 w 4377520"/>
                <a:gd name="connsiteY2" fmla="*/ 1332290 h 1584181"/>
                <a:gd name="connsiteX3" fmla="*/ 2188760 w 4377520"/>
                <a:gd name="connsiteY3" fmla="*/ 957700 h 1584181"/>
                <a:gd name="connsiteX4" fmla="*/ 0 w 4377520"/>
                <a:gd name="connsiteY4" fmla="*/ 1332290 h 1584181"/>
                <a:gd name="connsiteX0" fmla="*/ 20 w 4377540"/>
                <a:gd name="connsiteY0" fmla="*/ 1332290 h 1619092"/>
                <a:gd name="connsiteX1" fmla="*/ 2188780 w 4377540"/>
                <a:gd name="connsiteY1" fmla="*/ 0 h 1619092"/>
                <a:gd name="connsiteX2" fmla="*/ 4377540 w 4377540"/>
                <a:gd name="connsiteY2" fmla="*/ 1332290 h 1619092"/>
                <a:gd name="connsiteX3" fmla="*/ 2158300 w 4377540"/>
                <a:gd name="connsiteY3" fmla="*/ 1155820 h 1619092"/>
                <a:gd name="connsiteX4" fmla="*/ 20 w 4377540"/>
                <a:gd name="connsiteY4" fmla="*/ 1332290 h 1619092"/>
                <a:gd name="connsiteX0" fmla="*/ 67947 w 4445467"/>
                <a:gd name="connsiteY0" fmla="*/ 1374560 h 1661362"/>
                <a:gd name="connsiteX1" fmla="*/ 696427 w 4445467"/>
                <a:gd name="connsiteY1" fmla="*/ 426346 h 1661362"/>
                <a:gd name="connsiteX2" fmla="*/ 2256707 w 4445467"/>
                <a:gd name="connsiteY2" fmla="*/ 42270 h 1661362"/>
                <a:gd name="connsiteX3" fmla="*/ 4445467 w 4445467"/>
                <a:gd name="connsiteY3" fmla="*/ 1374560 h 1661362"/>
                <a:gd name="connsiteX4" fmla="*/ 2226227 w 4445467"/>
                <a:gd name="connsiteY4" fmla="*/ 1198090 h 1661362"/>
                <a:gd name="connsiteX5" fmla="*/ 67947 w 4445467"/>
                <a:gd name="connsiteY5" fmla="*/ 1374560 h 1661362"/>
                <a:gd name="connsiteX0" fmla="*/ 67947 w 4445467"/>
                <a:gd name="connsiteY0" fmla="*/ 1338793 h 1625595"/>
                <a:gd name="connsiteX1" fmla="*/ 696427 w 4445467"/>
                <a:gd name="connsiteY1" fmla="*/ 390579 h 1625595"/>
                <a:gd name="connsiteX2" fmla="*/ 2256707 w 4445467"/>
                <a:gd name="connsiteY2" fmla="*/ 6503 h 1625595"/>
                <a:gd name="connsiteX3" fmla="*/ 4445467 w 4445467"/>
                <a:gd name="connsiteY3" fmla="*/ 1338793 h 1625595"/>
                <a:gd name="connsiteX4" fmla="*/ 2226227 w 4445467"/>
                <a:gd name="connsiteY4" fmla="*/ 1162323 h 1625595"/>
                <a:gd name="connsiteX5" fmla="*/ 67947 w 4445467"/>
                <a:gd name="connsiteY5" fmla="*/ 1338793 h 1625595"/>
                <a:gd name="connsiteX0" fmla="*/ 67947 w 4466945"/>
                <a:gd name="connsiteY0" fmla="*/ 1343838 h 1384119"/>
                <a:gd name="connsiteX1" fmla="*/ 696427 w 4466945"/>
                <a:gd name="connsiteY1" fmla="*/ 395624 h 1384119"/>
                <a:gd name="connsiteX2" fmla="*/ 2256707 w 4466945"/>
                <a:gd name="connsiteY2" fmla="*/ 11548 h 1384119"/>
                <a:gd name="connsiteX3" fmla="*/ 3409148 w 4466945"/>
                <a:gd name="connsiteY3" fmla="*/ 217824 h 1384119"/>
                <a:gd name="connsiteX4" fmla="*/ 4445467 w 4466945"/>
                <a:gd name="connsiteY4" fmla="*/ 1343838 h 1384119"/>
                <a:gd name="connsiteX5" fmla="*/ 2226227 w 4466945"/>
                <a:gd name="connsiteY5" fmla="*/ 1167368 h 1384119"/>
                <a:gd name="connsiteX6" fmla="*/ 67947 w 4466945"/>
                <a:gd name="connsiteY6" fmla="*/ 1343838 h 1384119"/>
                <a:gd name="connsiteX0" fmla="*/ 67947 w 4469214"/>
                <a:gd name="connsiteY0" fmla="*/ 1343838 h 1384119"/>
                <a:gd name="connsiteX1" fmla="*/ 696427 w 4469214"/>
                <a:gd name="connsiteY1" fmla="*/ 395624 h 1384119"/>
                <a:gd name="connsiteX2" fmla="*/ 2256707 w 4469214"/>
                <a:gd name="connsiteY2" fmla="*/ 11548 h 1384119"/>
                <a:gd name="connsiteX3" fmla="*/ 3409148 w 4469214"/>
                <a:gd name="connsiteY3" fmla="*/ 217824 h 1384119"/>
                <a:gd name="connsiteX4" fmla="*/ 4445467 w 4469214"/>
                <a:gd name="connsiteY4" fmla="*/ 1343838 h 1384119"/>
                <a:gd name="connsiteX5" fmla="*/ 2226227 w 4469214"/>
                <a:gd name="connsiteY5" fmla="*/ 1167368 h 1384119"/>
                <a:gd name="connsiteX6" fmla="*/ 67947 w 4469214"/>
                <a:gd name="connsiteY6" fmla="*/ 1343838 h 1384119"/>
                <a:gd name="connsiteX0" fmla="*/ 67947 w 4469214"/>
                <a:gd name="connsiteY0" fmla="*/ 1339551 h 1379832"/>
                <a:gd name="connsiteX1" fmla="*/ 696427 w 4469214"/>
                <a:gd name="connsiteY1" fmla="*/ 391337 h 1379832"/>
                <a:gd name="connsiteX2" fmla="*/ 2256707 w 4469214"/>
                <a:gd name="connsiteY2" fmla="*/ 7261 h 1379832"/>
                <a:gd name="connsiteX3" fmla="*/ 3409148 w 4469214"/>
                <a:gd name="connsiteY3" fmla="*/ 213537 h 1379832"/>
                <a:gd name="connsiteX4" fmla="*/ 4445467 w 4469214"/>
                <a:gd name="connsiteY4" fmla="*/ 1339551 h 1379832"/>
                <a:gd name="connsiteX5" fmla="*/ 2226227 w 4469214"/>
                <a:gd name="connsiteY5" fmla="*/ 1163081 h 1379832"/>
                <a:gd name="connsiteX6" fmla="*/ 67947 w 4469214"/>
                <a:gd name="connsiteY6" fmla="*/ 1339551 h 1379832"/>
                <a:gd name="connsiteX0" fmla="*/ 67947 w 4470167"/>
                <a:gd name="connsiteY0" fmla="*/ 1339551 h 1379832"/>
                <a:gd name="connsiteX1" fmla="*/ 696427 w 4470167"/>
                <a:gd name="connsiteY1" fmla="*/ 391337 h 1379832"/>
                <a:gd name="connsiteX2" fmla="*/ 2256707 w 4470167"/>
                <a:gd name="connsiteY2" fmla="*/ 7261 h 1379832"/>
                <a:gd name="connsiteX3" fmla="*/ 3409148 w 4470167"/>
                <a:gd name="connsiteY3" fmla="*/ 213537 h 1379832"/>
                <a:gd name="connsiteX4" fmla="*/ 4445467 w 4470167"/>
                <a:gd name="connsiteY4" fmla="*/ 1339551 h 1379832"/>
                <a:gd name="connsiteX5" fmla="*/ 2226227 w 4470167"/>
                <a:gd name="connsiteY5" fmla="*/ 1163081 h 1379832"/>
                <a:gd name="connsiteX6" fmla="*/ 67947 w 4470167"/>
                <a:gd name="connsiteY6" fmla="*/ 1339551 h 1379832"/>
                <a:gd name="connsiteX0" fmla="*/ 67947 w 4483182"/>
                <a:gd name="connsiteY0" fmla="*/ 1332602 h 1372883"/>
                <a:gd name="connsiteX1" fmla="*/ 696427 w 4483182"/>
                <a:gd name="connsiteY1" fmla="*/ 384388 h 1372883"/>
                <a:gd name="connsiteX2" fmla="*/ 2256707 w 4483182"/>
                <a:gd name="connsiteY2" fmla="*/ 312 h 1372883"/>
                <a:gd name="connsiteX3" fmla="*/ 3708868 w 4483182"/>
                <a:gd name="connsiteY3" fmla="*/ 333588 h 1372883"/>
                <a:gd name="connsiteX4" fmla="*/ 4445467 w 4483182"/>
                <a:gd name="connsiteY4" fmla="*/ 1332602 h 1372883"/>
                <a:gd name="connsiteX5" fmla="*/ 2226227 w 4483182"/>
                <a:gd name="connsiteY5" fmla="*/ 1156132 h 1372883"/>
                <a:gd name="connsiteX6" fmla="*/ 67947 w 4483182"/>
                <a:gd name="connsiteY6" fmla="*/ 1332602 h 1372883"/>
                <a:gd name="connsiteX0" fmla="*/ 67947 w 4482570"/>
                <a:gd name="connsiteY0" fmla="*/ 1332602 h 1372883"/>
                <a:gd name="connsiteX1" fmla="*/ 696427 w 4482570"/>
                <a:gd name="connsiteY1" fmla="*/ 384388 h 1372883"/>
                <a:gd name="connsiteX2" fmla="*/ 2256707 w 4482570"/>
                <a:gd name="connsiteY2" fmla="*/ 312 h 1372883"/>
                <a:gd name="connsiteX3" fmla="*/ 3708868 w 4482570"/>
                <a:gd name="connsiteY3" fmla="*/ 333588 h 1372883"/>
                <a:gd name="connsiteX4" fmla="*/ 4445467 w 4482570"/>
                <a:gd name="connsiteY4" fmla="*/ 1332602 h 1372883"/>
                <a:gd name="connsiteX5" fmla="*/ 2226227 w 4482570"/>
                <a:gd name="connsiteY5" fmla="*/ 1156132 h 1372883"/>
                <a:gd name="connsiteX6" fmla="*/ 67947 w 4482570"/>
                <a:gd name="connsiteY6" fmla="*/ 1332602 h 1372883"/>
                <a:gd name="connsiteX0" fmla="*/ 67947 w 4482570"/>
                <a:gd name="connsiteY0" fmla="*/ 1332710 h 1372991"/>
                <a:gd name="connsiteX1" fmla="*/ 696427 w 4482570"/>
                <a:gd name="connsiteY1" fmla="*/ 384496 h 1372991"/>
                <a:gd name="connsiteX2" fmla="*/ 2256707 w 4482570"/>
                <a:gd name="connsiteY2" fmla="*/ 420 h 1372991"/>
                <a:gd name="connsiteX3" fmla="*/ 3708868 w 4482570"/>
                <a:gd name="connsiteY3" fmla="*/ 333696 h 1372991"/>
                <a:gd name="connsiteX4" fmla="*/ 4445467 w 4482570"/>
                <a:gd name="connsiteY4" fmla="*/ 1332710 h 1372991"/>
                <a:gd name="connsiteX5" fmla="*/ 2226227 w 4482570"/>
                <a:gd name="connsiteY5" fmla="*/ 1156240 h 1372991"/>
                <a:gd name="connsiteX6" fmla="*/ 67947 w 4482570"/>
                <a:gd name="connsiteY6" fmla="*/ 1332710 h 1372991"/>
                <a:gd name="connsiteX0" fmla="*/ 42877 w 4457500"/>
                <a:gd name="connsiteY0" fmla="*/ 1333149 h 1373430"/>
                <a:gd name="connsiteX1" fmla="*/ 874557 w 4457500"/>
                <a:gd name="connsiteY1" fmla="*/ 278255 h 1373430"/>
                <a:gd name="connsiteX2" fmla="*/ 2231637 w 4457500"/>
                <a:gd name="connsiteY2" fmla="*/ 859 h 1373430"/>
                <a:gd name="connsiteX3" fmla="*/ 3683798 w 4457500"/>
                <a:gd name="connsiteY3" fmla="*/ 334135 h 1373430"/>
                <a:gd name="connsiteX4" fmla="*/ 4420397 w 4457500"/>
                <a:gd name="connsiteY4" fmla="*/ 1333149 h 1373430"/>
                <a:gd name="connsiteX5" fmla="*/ 2201157 w 4457500"/>
                <a:gd name="connsiteY5" fmla="*/ 1156679 h 1373430"/>
                <a:gd name="connsiteX6" fmla="*/ 42877 w 4457500"/>
                <a:gd name="connsiteY6" fmla="*/ 1333149 h 1373430"/>
                <a:gd name="connsiteX0" fmla="*/ 45101 w 4459724"/>
                <a:gd name="connsiteY0" fmla="*/ 1333149 h 1373430"/>
                <a:gd name="connsiteX1" fmla="*/ 876781 w 4459724"/>
                <a:gd name="connsiteY1" fmla="*/ 278255 h 1373430"/>
                <a:gd name="connsiteX2" fmla="*/ 2233861 w 4459724"/>
                <a:gd name="connsiteY2" fmla="*/ 859 h 1373430"/>
                <a:gd name="connsiteX3" fmla="*/ 3686022 w 4459724"/>
                <a:gd name="connsiteY3" fmla="*/ 334135 h 1373430"/>
                <a:gd name="connsiteX4" fmla="*/ 4422621 w 4459724"/>
                <a:gd name="connsiteY4" fmla="*/ 1333149 h 1373430"/>
                <a:gd name="connsiteX5" fmla="*/ 2203381 w 4459724"/>
                <a:gd name="connsiteY5" fmla="*/ 1156679 h 1373430"/>
                <a:gd name="connsiteX6" fmla="*/ 45101 w 4459724"/>
                <a:gd name="connsiteY6" fmla="*/ 1333149 h 1373430"/>
                <a:gd name="connsiteX0" fmla="*/ 44296 w 4474159"/>
                <a:gd name="connsiteY0" fmla="*/ 1343309 h 1380639"/>
                <a:gd name="connsiteX1" fmla="*/ 891216 w 4474159"/>
                <a:gd name="connsiteY1" fmla="*/ 278255 h 1380639"/>
                <a:gd name="connsiteX2" fmla="*/ 2248296 w 4474159"/>
                <a:gd name="connsiteY2" fmla="*/ 859 h 1380639"/>
                <a:gd name="connsiteX3" fmla="*/ 3700457 w 4474159"/>
                <a:gd name="connsiteY3" fmla="*/ 334135 h 1380639"/>
                <a:gd name="connsiteX4" fmla="*/ 4437056 w 4474159"/>
                <a:gd name="connsiteY4" fmla="*/ 1333149 h 1380639"/>
                <a:gd name="connsiteX5" fmla="*/ 2217816 w 4474159"/>
                <a:gd name="connsiteY5" fmla="*/ 1156679 h 1380639"/>
                <a:gd name="connsiteX6" fmla="*/ 44296 w 4474159"/>
                <a:gd name="connsiteY6" fmla="*/ 1343309 h 1380639"/>
                <a:gd name="connsiteX0" fmla="*/ 35182 w 4465045"/>
                <a:gd name="connsiteY0" fmla="*/ 1343309 h 1373284"/>
                <a:gd name="connsiteX1" fmla="*/ 882102 w 4465045"/>
                <a:gd name="connsiteY1" fmla="*/ 278255 h 1373284"/>
                <a:gd name="connsiteX2" fmla="*/ 2239182 w 4465045"/>
                <a:gd name="connsiteY2" fmla="*/ 859 h 1373284"/>
                <a:gd name="connsiteX3" fmla="*/ 3691343 w 4465045"/>
                <a:gd name="connsiteY3" fmla="*/ 334135 h 1373284"/>
                <a:gd name="connsiteX4" fmla="*/ 4427942 w 4465045"/>
                <a:gd name="connsiteY4" fmla="*/ 1333149 h 1373284"/>
                <a:gd name="connsiteX5" fmla="*/ 2208702 w 4465045"/>
                <a:gd name="connsiteY5" fmla="*/ 1156679 h 1373284"/>
                <a:gd name="connsiteX6" fmla="*/ 35182 w 4465045"/>
                <a:gd name="connsiteY6" fmla="*/ 1343309 h 1373284"/>
                <a:gd name="connsiteX0" fmla="*/ 61405 w 4491268"/>
                <a:gd name="connsiteY0" fmla="*/ 1342450 h 1376418"/>
                <a:gd name="connsiteX1" fmla="*/ 766085 w 4491268"/>
                <a:gd name="connsiteY1" fmla="*/ 333276 h 1376418"/>
                <a:gd name="connsiteX2" fmla="*/ 2265405 w 4491268"/>
                <a:gd name="connsiteY2" fmla="*/ 0 h 1376418"/>
                <a:gd name="connsiteX3" fmla="*/ 3717566 w 4491268"/>
                <a:gd name="connsiteY3" fmla="*/ 333276 h 1376418"/>
                <a:gd name="connsiteX4" fmla="*/ 4454165 w 4491268"/>
                <a:gd name="connsiteY4" fmla="*/ 1332290 h 1376418"/>
                <a:gd name="connsiteX5" fmla="*/ 2234925 w 4491268"/>
                <a:gd name="connsiteY5" fmla="*/ 1155820 h 1376418"/>
                <a:gd name="connsiteX6" fmla="*/ 61405 w 4491268"/>
                <a:gd name="connsiteY6" fmla="*/ 1342450 h 1376418"/>
                <a:gd name="connsiteX0" fmla="*/ 57125 w 4486988"/>
                <a:gd name="connsiteY0" fmla="*/ 1342450 h 1376418"/>
                <a:gd name="connsiteX1" fmla="*/ 761805 w 4486988"/>
                <a:gd name="connsiteY1" fmla="*/ 333276 h 1376418"/>
                <a:gd name="connsiteX2" fmla="*/ 2261125 w 4486988"/>
                <a:gd name="connsiteY2" fmla="*/ 0 h 1376418"/>
                <a:gd name="connsiteX3" fmla="*/ 3713286 w 4486988"/>
                <a:gd name="connsiteY3" fmla="*/ 333276 h 1376418"/>
                <a:gd name="connsiteX4" fmla="*/ 4449885 w 4486988"/>
                <a:gd name="connsiteY4" fmla="*/ 1332290 h 1376418"/>
                <a:gd name="connsiteX5" fmla="*/ 2230645 w 4486988"/>
                <a:gd name="connsiteY5" fmla="*/ 1155820 h 1376418"/>
                <a:gd name="connsiteX6" fmla="*/ 57125 w 4486988"/>
                <a:gd name="connsiteY6" fmla="*/ 1342450 h 1376418"/>
                <a:gd name="connsiteX0" fmla="*/ 206309 w 4636172"/>
                <a:gd name="connsiteY0" fmla="*/ 1342450 h 1372425"/>
                <a:gd name="connsiteX1" fmla="*/ 169309 w 4636172"/>
                <a:gd name="connsiteY1" fmla="*/ 1110124 h 1372425"/>
                <a:gd name="connsiteX2" fmla="*/ 910989 w 4636172"/>
                <a:gd name="connsiteY2" fmla="*/ 333276 h 1372425"/>
                <a:gd name="connsiteX3" fmla="*/ 2410309 w 4636172"/>
                <a:gd name="connsiteY3" fmla="*/ 0 h 1372425"/>
                <a:gd name="connsiteX4" fmla="*/ 3862470 w 4636172"/>
                <a:gd name="connsiteY4" fmla="*/ 333276 h 1372425"/>
                <a:gd name="connsiteX5" fmla="*/ 4599069 w 4636172"/>
                <a:gd name="connsiteY5" fmla="*/ 1332290 h 1372425"/>
                <a:gd name="connsiteX6" fmla="*/ 2379829 w 4636172"/>
                <a:gd name="connsiteY6" fmla="*/ 1155820 h 1372425"/>
                <a:gd name="connsiteX7" fmla="*/ 206309 w 4636172"/>
                <a:gd name="connsiteY7" fmla="*/ 1342450 h 1372425"/>
                <a:gd name="connsiteX0" fmla="*/ 159107 w 4588970"/>
                <a:gd name="connsiteY0" fmla="*/ 1342450 h 1372425"/>
                <a:gd name="connsiteX1" fmla="*/ 122107 w 4588970"/>
                <a:gd name="connsiteY1" fmla="*/ 1110124 h 1372425"/>
                <a:gd name="connsiteX2" fmla="*/ 863787 w 4588970"/>
                <a:gd name="connsiteY2" fmla="*/ 333276 h 1372425"/>
                <a:gd name="connsiteX3" fmla="*/ 2363107 w 4588970"/>
                <a:gd name="connsiteY3" fmla="*/ 0 h 1372425"/>
                <a:gd name="connsiteX4" fmla="*/ 3815268 w 4588970"/>
                <a:gd name="connsiteY4" fmla="*/ 333276 h 1372425"/>
                <a:gd name="connsiteX5" fmla="*/ 4551867 w 4588970"/>
                <a:gd name="connsiteY5" fmla="*/ 1332290 h 1372425"/>
                <a:gd name="connsiteX6" fmla="*/ 2332627 w 4588970"/>
                <a:gd name="connsiteY6" fmla="*/ 1155820 h 1372425"/>
                <a:gd name="connsiteX7" fmla="*/ 159107 w 4588970"/>
                <a:gd name="connsiteY7" fmla="*/ 1342450 h 1372425"/>
                <a:gd name="connsiteX0" fmla="*/ 37000 w 4466863"/>
                <a:gd name="connsiteY0" fmla="*/ 1342450 h 1402747"/>
                <a:gd name="connsiteX1" fmla="*/ 0 w 4466863"/>
                <a:gd name="connsiteY1" fmla="*/ 1110124 h 1402747"/>
                <a:gd name="connsiteX2" fmla="*/ 741680 w 4466863"/>
                <a:gd name="connsiteY2" fmla="*/ 333276 h 1402747"/>
                <a:gd name="connsiteX3" fmla="*/ 2241000 w 4466863"/>
                <a:gd name="connsiteY3" fmla="*/ 0 h 1402747"/>
                <a:gd name="connsiteX4" fmla="*/ 3693161 w 4466863"/>
                <a:gd name="connsiteY4" fmla="*/ 333276 h 1402747"/>
                <a:gd name="connsiteX5" fmla="*/ 4429760 w 4466863"/>
                <a:gd name="connsiteY5" fmla="*/ 1332290 h 1402747"/>
                <a:gd name="connsiteX6" fmla="*/ 2210520 w 4466863"/>
                <a:gd name="connsiteY6" fmla="*/ 1155820 h 1402747"/>
                <a:gd name="connsiteX7" fmla="*/ 37000 w 4466863"/>
                <a:gd name="connsiteY7" fmla="*/ 1342450 h 1402747"/>
                <a:gd name="connsiteX0" fmla="*/ 37000 w 4466863"/>
                <a:gd name="connsiteY0" fmla="*/ 1342450 h 1405050"/>
                <a:gd name="connsiteX1" fmla="*/ 0 w 4466863"/>
                <a:gd name="connsiteY1" fmla="*/ 1110124 h 1405050"/>
                <a:gd name="connsiteX2" fmla="*/ 741680 w 4466863"/>
                <a:gd name="connsiteY2" fmla="*/ 333276 h 1405050"/>
                <a:gd name="connsiteX3" fmla="*/ 2241000 w 4466863"/>
                <a:gd name="connsiteY3" fmla="*/ 0 h 1405050"/>
                <a:gd name="connsiteX4" fmla="*/ 3693161 w 4466863"/>
                <a:gd name="connsiteY4" fmla="*/ 333276 h 1405050"/>
                <a:gd name="connsiteX5" fmla="*/ 4429760 w 4466863"/>
                <a:gd name="connsiteY5" fmla="*/ 1332290 h 1405050"/>
                <a:gd name="connsiteX6" fmla="*/ 2210520 w 4466863"/>
                <a:gd name="connsiteY6" fmla="*/ 1155820 h 1405050"/>
                <a:gd name="connsiteX7" fmla="*/ 37000 w 4466863"/>
                <a:gd name="connsiteY7" fmla="*/ 1342450 h 1405050"/>
                <a:gd name="connsiteX0" fmla="*/ 37000 w 4466863"/>
                <a:gd name="connsiteY0" fmla="*/ 1342450 h 1405050"/>
                <a:gd name="connsiteX1" fmla="*/ 0 w 4466863"/>
                <a:gd name="connsiteY1" fmla="*/ 1110124 h 1405050"/>
                <a:gd name="connsiteX2" fmla="*/ 741680 w 4466863"/>
                <a:gd name="connsiteY2" fmla="*/ 333276 h 1405050"/>
                <a:gd name="connsiteX3" fmla="*/ 2241000 w 4466863"/>
                <a:gd name="connsiteY3" fmla="*/ 0 h 1405050"/>
                <a:gd name="connsiteX4" fmla="*/ 3693161 w 4466863"/>
                <a:gd name="connsiteY4" fmla="*/ 333276 h 1405050"/>
                <a:gd name="connsiteX5" fmla="*/ 4429760 w 4466863"/>
                <a:gd name="connsiteY5" fmla="*/ 1332290 h 1405050"/>
                <a:gd name="connsiteX6" fmla="*/ 2210520 w 4466863"/>
                <a:gd name="connsiteY6" fmla="*/ 1155820 h 1405050"/>
                <a:gd name="connsiteX7" fmla="*/ 37000 w 4466863"/>
                <a:gd name="connsiteY7" fmla="*/ 1342450 h 1405050"/>
                <a:gd name="connsiteX0" fmla="*/ 149939 w 4579802"/>
                <a:gd name="connsiteY0" fmla="*/ 1342450 h 1372425"/>
                <a:gd name="connsiteX1" fmla="*/ 142247 w 4579802"/>
                <a:gd name="connsiteY1" fmla="*/ 1098401 h 1372425"/>
                <a:gd name="connsiteX2" fmla="*/ 854619 w 4579802"/>
                <a:gd name="connsiteY2" fmla="*/ 333276 h 1372425"/>
                <a:gd name="connsiteX3" fmla="*/ 2353939 w 4579802"/>
                <a:gd name="connsiteY3" fmla="*/ 0 h 1372425"/>
                <a:gd name="connsiteX4" fmla="*/ 3806100 w 4579802"/>
                <a:gd name="connsiteY4" fmla="*/ 333276 h 1372425"/>
                <a:gd name="connsiteX5" fmla="*/ 4542699 w 4579802"/>
                <a:gd name="connsiteY5" fmla="*/ 1332290 h 1372425"/>
                <a:gd name="connsiteX6" fmla="*/ 2323459 w 4579802"/>
                <a:gd name="connsiteY6" fmla="*/ 1155820 h 1372425"/>
                <a:gd name="connsiteX7" fmla="*/ 149939 w 4579802"/>
                <a:gd name="connsiteY7" fmla="*/ 1342450 h 1372425"/>
                <a:gd name="connsiteX0" fmla="*/ 167705 w 4597568"/>
                <a:gd name="connsiteY0" fmla="*/ 1342450 h 1372425"/>
                <a:gd name="connsiteX1" fmla="*/ 160013 w 4597568"/>
                <a:gd name="connsiteY1" fmla="*/ 1098401 h 1372425"/>
                <a:gd name="connsiteX2" fmla="*/ 872385 w 4597568"/>
                <a:gd name="connsiteY2" fmla="*/ 333276 h 1372425"/>
                <a:gd name="connsiteX3" fmla="*/ 2371705 w 4597568"/>
                <a:gd name="connsiteY3" fmla="*/ 0 h 1372425"/>
                <a:gd name="connsiteX4" fmla="*/ 3823866 w 4597568"/>
                <a:gd name="connsiteY4" fmla="*/ 333276 h 1372425"/>
                <a:gd name="connsiteX5" fmla="*/ 4560465 w 4597568"/>
                <a:gd name="connsiteY5" fmla="*/ 1332290 h 1372425"/>
                <a:gd name="connsiteX6" fmla="*/ 2341225 w 4597568"/>
                <a:gd name="connsiteY6" fmla="*/ 1155820 h 1372425"/>
                <a:gd name="connsiteX7" fmla="*/ 167705 w 4597568"/>
                <a:gd name="connsiteY7" fmla="*/ 1342450 h 1372425"/>
                <a:gd name="connsiteX0" fmla="*/ 16252 w 4446115"/>
                <a:gd name="connsiteY0" fmla="*/ 1342450 h 1410468"/>
                <a:gd name="connsiteX1" fmla="*/ 8560 w 4446115"/>
                <a:gd name="connsiteY1" fmla="*/ 1098401 h 1410468"/>
                <a:gd name="connsiteX2" fmla="*/ 720932 w 4446115"/>
                <a:gd name="connsiteY2" fmla="*/ 333276 h 1410468"/>
                <a:gd name="connsiteX3" fmla="*/ 2220252 w 4446115"/>
                <a:gd name="connsiteY3" fmla="*/ 0 h 1410468"/>
                <a:gd name="connsiteX4" fmla="*/ 3672413 w 4446115"/>
                <a:gd name="connsiteY4" fmla="*/ 333276 h 1410468"/>
                <a:gd name="connsiteX5" fmla="*/ 4409012 w 4446115"/>
                <a:gd name="connsiteY5" fmla="*/ 1332290 h 1410468"/>
                <a:gd name="connsiteX6" fmla="*/ 2189772 w 4446115"/>
                <a:gd name="connsiteY6" fmla="*/ 1155820 h 1410468"/>
                <a:gd name="connsiteX7" fmla="*/ 16252 w 4446115"/>
                <a:gd name="connsiteY7" fmla="*/ 1342450 h 1410468"/>
                <a:gd name="connsiteX0" fmla="*/ 58317 w 4488180"/>
                <a:gd name="connsiteY0" fmla="*/ 1342450 h 1410468"/>
                <a:gd name="connsiteX1" fmla="*/ 762997 w 4488180"/>
                <a:gd name="connsiteY1" fmla="*/ 333276 h 1410468"/>
                <a:gd name="connsiteX2" fmla="*/ 2262317 w 4488180"/>
                <a:gd name="connsiteY2" fmla="*/ 0 h 1410468"/>
                <a:gd name="connsiteX3" fmla="*/ 3714478 w 4488180"/>
                <a:gd name="connsiteY3" fmla="*/ 333276 h 1410468"/>
                <a:gd name="connsiteX4" fmla="*/ 4451077 w 4488180"/>
                <a:gd name="connsiteY4" fmla="*/ 1332290 h 1410468"/>
                <a:gd name="connsiteX5" fmla="*/ 2231837 w 4488180"/>
                <a:gd name="connsiteY5" fmla="*/ 1155820 h 1410468"/>
                <a:gd name="connsiteX6" fmla="*/ 58317 w 4488180"/>
                <a:gd name="connsiteY6" fmla="*/ 1342450 h 1410468"/>
                <a:gd name="connsiteX0" fmla="*/ 21557 w 4451420"/>
                <a:gd name="connsiteY0" fmla="*/ 1342450 h 1440867"/>
                <a:gd name="connsiteX1" fmla="*/ 726237 w 4451420"/>
                <a:gd name="connsiteY1" fmla="*/ 333276 h 1440867"/>
                <a:gd name="connsiteX2" fmla="*/ 2225557 w 4451420"/>
                <a:gd name="connsiteY2" fmla="*/ 0 h 1440867"/>
                <a:gd name="connsiteX3" fmla="*/ 3677718 w 4451420"/>
                <a:gd name="connsiteY3" fmla="*/ 333276 h 1440867"/>
                <a:gd name="connsiteX4" fmla="*/ 4414317 w 4451420"/>
                <a:gd name="connsiteY4" fmla="*/ 1332290 h 1440867"/>
                <a:gd name="connsiteX5" fmla="*/ 2195077 w 4451420"/>
                <a:gd name="connsiteY5" fmla="*/ 1155820 h 1440867"/>
                <a:gd name="connsiteX6" fmla="*/ 21557 w 4451420"/>
                <a:gd name="connsiteY6" fmla="*/ 1342450 h 1440867"/>
                <a:gd name="connsiteX0" fmla="*/ 44 w 4429907"/>
                <a:gd name="connsiteY0" fmla="*/ 1342450 h 1374333"/>
                <a:gd name="connsiteX1" fmla="*/ 704724 w 4429907"/>
                <a:gd name="connsiteY1" fmla="*/ 333276 h 1374333"/>
                <a:gd name="connsiteX2" fmla="*/ 2204044 w 4429907"/>
                <a:gd name="connsiteY2" fmla="*/ 0 h 1374333"/>
                <a:gd name="connsiteX3" fmla="*/ 3656205 w 4429907"/>
                <a:gd name="connsiteY3" fmla="*/ 333276 h 1374333"/>
                <a:gd name="connsiteX4" fmla="*/ 4392804 w 4429907"/>
                <a:gd name="connsiteY4" fmla="*/ 1332290 h 1374333"/>
                <a:gd name="connsiteX5" fmla="*/ 2173564 w 4429907"/>
                <a:gd name="connsiteY5" fmla="*/ 1155820 h 1374333"/>
                <a:gd name="connsiteX6" fmla="*/ 44 w 4429907"/>
                <a:gd name="connsiteY6" fmla="*/ 1342450 h 1374333"/>
                <a:gd name="connsiteX0" fmla="*/ 44 w 4429907"/>
                <a:gd name="connsiteY0" fmla="*/ 1342450 h 1374333"/>
                <a:gd name="connsiteX1" fmla="*/ 704724 w 4429907"/>
                <a:gd name="connsiteY1" fmla="*/ 333276 h 1374333"/>
                <a:gd name="connsiteX2" fmla="*/ 2204044 w 4429907"/>
                <a:gd name="connsiteY2" fmla="*/ 0 h 1374333"/>
                <a:gd name="connsiteX3" fmla="*/ 3656205 w 4429907"/>
                <a:gd name="connsiteY3" fmla="*/ 333276 h 1374333"/>
                <a:gd name="connsiteX4" fmla="*/ 4392804 w 4429907"/>
                <a:gd name="connsiteY4" fmla="*/ 1332290 h 1374333"/>
                <a:gd name="connsiteX5" fmla="*/ 2173564 w 4429907"/>
                <a:gd name="connsiteY5" fmla="*/ 1155820 h 1374333"/>
                <a:gd name="connsiteX6" fmla="*/ 44 w 4429907"/>
                <a:gd name="connsiteY6" fmla="*/ 1342450 h 1374333"/>
                <a:gd name="connsiteX0" fmla="*/ 44 w 4429907"/>
                <a:gd name="connsiteY0" fmla="*/ 1342450 h 1372425"/>
                <a:gd name="connsiteX1" fmla="*/ 704724 w 4429907"/>
                <a:gd name="connsiteY1" fmla="*/ 333276 h 1372425"/>
                <a:gd name="connsiteX2" fmla="*/ 2204044 w 4429907"/>
                <a:gd name="connsiteY2" fmla="*/ 0 h 1372425"/>
                <a:gd name="connsiteX3" fmla="*/ 3656205 w 4429907"/>
                <a:gd name="connsiteY3" fmla="*/ 333276 h 1372425"/>
                <a:gd name="connsiteX4" fmla="*/ 4392804 w 4429907"/>
                <a:gd name="connsiteY4" fmla="*/ 1332290 h 1372425"/>
                <a:gd name="connsiteX5" fmla="*/ 2173564 w 4429907"/>
                <a:gd name="connsiteY5" fmla="*/ 1155820 h 1372425"/>
                <a:gd name="connsiteX6" fmla="*/ 44 w 4429907"/>
                <a:gd name="connsiteY6" fmla="*/ 1342450 h 1372425"/>
                <a:gd name="connsiteX0" fmla="*/ 1505 w 4431368"/>
                <a:gd name="connsiteY0" fmla="*/ 1342450 h 1372425"/>
                <a:gd name="connsiteX1" fmla="*/ 706185 w 4431368"/>
                <a:gd name="connsiteY1" fmla="*/ 333276 h 1372425"/>
                <a:gd name="connsiteX2" fmla="*/ 2205505 w 4431368"/>
                <a:gd name="connsiteY2" fmla="*/ 0 h 1372425"/>
                <a:gd name="connsiteX3" fmla="*/ 3657666 w 4431368"/>
                <a:gd name="connsiteY3" fmla="*/ 333276 h 1372425"/>
                <a:gd name="connsiteX4" fmla="*/ 4394265 w 4431368"/>
                <a:gd name="connsiteY4" fmla="*/ 1332290 h 1372425"/>
                <a:gd name="connsiteX5" fmla="*/ 2175025 w 4431368"/>
                <a:gd name="connsiteY5" fmla="*/ 1155820 h 1372425"/>
                <a:gd name="connsiteX6" fmla="*/ 1505 w 4431368"/>
                <a:gd name="connsiteY6" fmla="*/ 1342450 h 1372425"/>
                <a:gd name="connsiteX0" fmla="*/ 1505 w 4431368"/>
                <a:gd name="connsiteY0" fmla="*/ 1342450 h 1372425"/>
                <a:gd name="connsiteX1" fmla="*/ 706185 w 4431368"/>
                <a:gd name="connsiteY1" fmla="*/ 333276 h 1372425"/>
                <a:gd name="connsiteX2" fmla="*/ 2205505 w 4431368"/>
                <a:gd name="connsiteY2" fmla="*/ 0 h 1372425"/>
                <a:gd name="connsiteX3" fmla="*/ 3657666 w 4431368"/>
                <a:gd name="connsiteY3" fmla="*/ 333276 h 1372425"/>
                <a:gd name="connsiteX4" fmla="*/ 4394265 w 4431368"/>
                <a:gd name="connsiteY4" fmla="*/ 1332290 h 1372425"/>
                <a:gd name="connsiteX5" fmla="*/ 2175025 w 4431368"/>
                <a:gd name="connsiteY5" fmla="*/ 1155820 h 1372425"/>
                <a:gd name="connsiteX6" fmla="*/ 1505 w 4431368"/>
                <a:gd name="connsiteY6" fmla="*/ 1342450 h 1372425"/>
                <a:gd name="connsiteX0" fmla="*/ 1505 w 4431368"/>
                <a:gd name="connsiteY0" fmla="*/ 1342450 h 1342450"/>
                <a:gd name="connsiteX1" fmla="*/ 706185 w 4431368"/>
                <a:gd name="connsiteY1" fmla="*/ 333276 h 1342450"/>
                <a:gd name="connsiteX2" fmla="*/ 2205505 w 4431368"/>
                <a:gd name="connsiteY2" fmla="*/ 0 h 1342450"/>
                <a:gd name="connsiteX3" fmla="*/ 3657666 w 4431368"/>
                <a:gd name="connsiteY3" fmla="*/ 333276 h 1342450"/>
                <a:gd name="connsiteX4" fmla="*/ 4394265 w 4431368"/>
                <a:gd name="connsiteY4" fmla="*/ 1332290 h 1342450"/>
                <a:gd name="connsiteX5" fmla="*/ 2175025 w 4431368"/>
                <a:gd name="connsiteY5" fmla="*/ 1155820 h 1342450"/>
                <a:gd name="connsiteX6" fmla="*/ 1505 w 4431368"/>
                <a:gd name="connsiteY6" fmla="*/ 1342450 h 1342450"/>
                <a:gd name="connsiteX0" fmla="*/ 1505 w 4394265"/>
                <a:gd name="connsiteY0" fmla="*/ 1342450 h 1342450"/>
                <a:gd name="connsiteX1" fmla="*/ 706185 w 4394265"/>
                <a:gd name="connsiteY1" fmla="*/ 333276 h 1342450"/>
                <a:gd name="connsiteX2" fmla="*/ 2205505 w 4394265"/>
                <a:gd name="connsiteY2" fmla="*/ 0 h 1342450"/>
                <a:gd name="connsiteX3" fmla="*/ 3657666 w 4394265"/>
                <a:gd name="connsiteY3" fmla="*/ 333276 h 1342450"/>
                <a:gd name="connsiteX4" fmla="*/ 4394265 w 4394265"/>
                <a:gd name="connsiteY4" fmla="*/ 1332290 h 1342450"/>
                <a:gd name="connsiteX5" fmla="*/ 2175025 w 4394265"/>
                <a:gd name="connsiteY5" fmla="*/ 1155820 h 1342450"/>
                <a:gd name="connsiteX6" fmla="*/ 1505 w 4394265"/>
                <a:gd name="connsiteY6" fmla="*/ 1342450 h 1342450"/>
                <a:gd name="connsiteX0" fmla="*/ 1653 w 4394413"/>
                <a:gd name="connsiteY0" fmla="*/ 1342571 h 1342571"/>
                <a:gd name="connsiteX1" fmla="*/ 671164 w 4394413"/>
                <a:gd name="connsiteY1" fmla="*/ 309950 h 1342571"/>
                <a:gd name="connsiteX2" fmla="*/ 2205653 w 4394413"/>
                <a:gd name="connsiteY2" fmla="*/ 121 h 1342571"/>
                <a:gd name="connsiteX3" fmla="*/ 3657814 w 4394413"/>
                <a:gd name="connsiteY3" fmla="*/ 333397 h 1342571"/>
                <a:gd name="connsiteX4" fmla="*/ 4394413 w 4394413"/>
                <a:gd name="connsiteY4" fmla="*/ 1332411 h 1342571"/>
                <a:gd name="connsiteX5" fmla="*/ 2175173 w 4394413"/>
                <a:gd name="connsiteY5" fmla="*/ 1155941 h 1342571"/>
                <a:gd name="connsiteX6" fmla="*/ 1653 w 4394413"/>
                <a:gd name="connsiteY6" fmla="*/ 1342571 h 1342571"/>
                <a:gd name="connsiteX0" fmla="*/ 1653 w 4394413"/>
                <a:gd name="connsiteY0" fmla="*/ 1406999 h 1406999"/>
                <a:gd name="connsiteX1" fmla="*/ 671164 w 4394413"/>
                <a:gd name="connsiteY1" fmla="*/ 374378 h 1406999"/>
                <a:gd name="connsiteX2" fmla="*/ 2199792 w 4394413"/>
                <a:gd name="connsiteY2" fmla="*/ 72 h 1406999"/>
                <a:gd name="connsiteX3" fmla="*/ 3657814 w 4394413"/>
                <a:gd name="connsiteY3" fmla="*/ 397825 h 1406999"/>
                <a:gd name="connsiteX4" fmla="*/ 4394413 w 4394413"/>
                <a:gd name="connsiteY4" fmla="*/ 1396839 h 1406999"/>
                <a:gd name="connsiteX5" fmla="*/ 2175173 w 4394413"/>
                <a:gd name="connsiteY5" fmla="*/ 1220369 h 1406999"/>
                <a:gd name="connsiteX6" fmla="*/ 1653 w 4394413"/>
                <a:gd name="connsiteY6" fmla="*/ 1406999 h 1406999"/>
                <a:gd name="connsiteX0" fmla="*/ 1653 w 4394413"/>
                <a:gd name="connsiteY0" fmla="*/ 1407127 h 1407127"/>
                <a:gd name="connsiteX1" fmla="*/ 671164 w 4394413"/>
                <a:gd name="connsiteY1" fmla="*/ 374506 h 1407127"/>
                <a:gd name="connsiteX2" fmla="*/ 2199792 w 4394413"/>
                <a:gd name="connsiteY2" fmla="*/ 200 h 1407127"/>
                <a:gd name="connsiteX3" fmla="*/ 3651952 w 4394413"/>
                <a:gd name="connsiteY3" fmla="*/ 339338 h 1407127"/>
                <a:gd name="connsiteX4" fmla="*/ 4394413 w 4394413"/>
                <a:gd name="connsiteY4" fmla="*/ 1396967 h 1407127"/>
                <a:gd name="connsiteX5" fmla="*/ 2175173 w 4394413"/>
                <a:gd name="connsiteY5" fmla="*/ 1220497 h 1407127"/>
                <a:gd name="connsiteX6" fmla="*/ 1653 w 4394413"/>
                <a:gd name="connsiteY6" fmla="*/ 1407127 h 140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94413" h="1407127">
                  <a:moveTo>
                    <a:pt x="1653" y="1407127"/>
                  </a:moveTo>
                  <a:cubicBezTo>
                    <a:pt x="-26277" y="947652"/>
                    <a:pt x="303831" y="598248"/>
                    <a:pt x="671164" y="374506"/>
                  </a:cubicBezTo>
                  <a:cubicBezTo>
                    <a:pt x="1038497" y="150764"/>
                    <a:pt x="1702994" y="6061"/>
                    <a:pt x="2199792" y="200"/>
                  </a:cubicBezTo>
                  <a:cubicBezTo>
                    <a:pt x="2696590" y="-5661"/>
                    <a:pt x="3226199" y="117290"/>
                    <a:pt x="3651952" y="339338"/>
                  </a:cubicBezTo>
                  <a:cubicBezTo>
                    <a:pt x="4138665" y="642666"/>
                    <a:pt x="4296470" y="805021"/>
                    <a:pt x="4394413" y="1396967"/>
                  </a:cubicBezTo>
                  <a:cubicBezTo>
                    <a:pt x="4134801" y="1414482"/>
                    <a:pt x="2907300" y="1218804"/>
                    <a:pt x="2175173" y="1220497"/>
                  </a:cubicBezTo>
                  <a:cubicBezTo>
                    <a:pt x="1443046" y="1222190"/>
                    <a:pt x="240598" y="1403540"/>
                    <a:pt x="1653" y="140712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 : avec coins arrondis en haut 17">
              <a:extLst>
                <a:ext uri="{FF2B5EF4-FFF2-40B4-BE49-F238E27FC236}">
                  <a16:creationId xmlns:a16="http://schemas.microsoft.com/office/drawing/2014/main" id="{290D76DD-E01E-4F86-B769-360663FA93D9}"/>
                </a:ext>
              </a:extLst>
            </p:cNvPr>
            <p:cNvSpPr/>
            <p:nvPr/>
          </p:nvSpPr>
          <p:spPr>
            <a:xfrm rot="16200000">
              <a:off x="7428964" y="4929224"/>
              <a:ext cx="484439" cy="219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A9F86D02-7CFD-482B-B126-5FF650E87959}"/>
                </a:ext>
              </a:extLst>
            </p:cNvPr>
            <p:cNvSpPr/>
            <p:nvPr/>
          </p:nvSpPr>
          <p:spPr>
            <a:xfrm>
              <a:off x="8260520" y="1505443"/>
              <a:ext cx="662546" cy="356198"/>
            </a:xfrm>
            <a:prstGeom prst="roundRect">
              <a:avLst>
                <a:gd name="adj" fmla="val 50000"/>
              </a:avLst>
            </a:prstGeom>
            <a:noFill/>
            <a:ln w="161925">
              <a:solidFill>
                <a:srgbClr val="001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4447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Main levée avec un remplissage uni">
            <a:extLst>
              <a:ext uri="{FF2B5EF4-FFF2-40B4-BE49-F238E27FC236}">
                <a16:creationId xmlns:a16="http://schemas.microsoft.com/office/drawing/2014/main" id="{9C1BB369-6CEA-42A7-9EE8-9BDC6F73A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7838" y="157163"/>
            <a:ext cx="6915150" cy="69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7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A98445E-15FA-400A-8BB3-03C0C2E018AB}"/>
              </a:ext>
            </a:extLst>
          </p:cNvPr>
          <p:cNvSpPr/>
          <p:nvPr/>
        </p:nvSpPr>
        <p:spPr>
          <a:xfrm>
            <a:off x="3643313" y="1028700"/>
            <a:ext cx="10001250" cy="4657725"/>
          </a:xfrm>
          <a:prstGeom prst="roundRect">
            <a:avLst>
              <a:gd name="adj" fmla="val 50000"/>
            </a:avLst>
          </a:prstGeom>
          <a:solidFill>
            <a:srgbClr val="001C81"/>
          </a:solidFill>
          <a:ln>
            <a:noFill/>
          </a:ln>
          <a:effectLst>
            <a:glow rad="228600">
              <a:srgbClr val="00F3F3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61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>
            <a:extLst>
              <a:ext uri="{FF2B5EF4-FFF2-40B4-BE49-F238E27FC236}">
                <a16:creationId xmlns:a16="http://schemas.microsoft.com/office/drawing/2014/main" id="{79E1DDF6-DDB9-4479-B309-20D91AD17C43}"/>
              </a:ext>
            </a:extLst>
          </p:cNvPr>
          <p:cNvGrpSpPr/>
          <p:nvPr/>
        </p:nvGrpSpPr>
        <p:grpSpPr>
          <a:xfrm>
            <a:off x="6219672" y="4150"/>
            <a:ext cx="5791039" cy="6817079"/>
            <a:chOff x="6219672" y="4150"/>
            <a:chExt cx="5791039" cy="6817079"/>
          </a:xfrm>
        </p:grpSpPr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F9AD4A44-472E-442F-8432-695B88216430}"/>
                </a:ext>
              </a:extLst>
            </p:cNvPr>
            <p:cNvSpPr/>
            <p:nvPr/>
          </p:nvSpPr>
          <p:spPr>
            <a:xfrm rot="9165373">
              <a:off x="9617204" y="3959336"/>
              <a:ext cx="871538" cy="600075"/>
            </a:xfrm>
            <a:custGeom>
              <a:avLst/>
              <a:gdLst>
                <a:gd name="connsiteX0" fmla="*/ 0 w 871538"/>
                <a:gd name="connsiteY0" fmla="*/ 600075 h 600075"/>
                <a:gd name="connsiteX1" fmla="*/ 714375 w 871538"/>
                <a:gd name="connsiteY1" fmla="*/ 0 h 600075"/>
                <a:gd name="connsiteX2" fmla="*/ 871538 w 871538"/>
                <a:gd name="connsiteY2" fmla="*/ 471487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1538" h="600075">
                  <a:moveTo>
                    <a:pt x="0" y="600075"/>
                  </a:moveTo>
                  <a:lnTo>
                    <a:pt x="714375" y="0"/>
                  </a:lnTo>
                  <a:lnTo>
                    <a:pt x="871538" y="471487"/>
                  </a:ln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DF1B639D-B88D-4E1F-8D1A-8B976B48BBFC}"/>
                </a:ext>
              </a:extLst>
            </p:cNvPr>
            <p:cNvSpPr/>
            <p:nvPr/>
          </p:nvSpPr>
          <p:spPr>
            <a:xfrm rot="9901950">
              <a:off x="9362064" y="3959337"/>
              <a:ext cx="871538" cy="600075"/>
            </a:xfrm>
            <a:custGeom>
              <a:avLst/>
              <a:gdLst>
                <a:gd name="connsiteX0" fmla="*/ 0 w 871538"/>
                <a:gd name="connsiteY0" fmla="*/ 600075 h 600075"/>
                <a:gd name="connsiteX1" fmla="*/ 714375 w 871538"/>
                <a:gd name="connsiteY1" fmla="*/ 0 h 600075"/>
                <a:gd name="connsiteX2" fmla="*/ 871538 w 871538"/>
                <a:gd name="connsiteY2" fmla="*/ 471487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1538" h="600075">
                  <a:moveTo>
                    <a:pt x="0" y="600075"/>
                  </a:moveTo>
                  <a:lnTo>
                    <a:pt x="714375" y="0"/>
                  </a:lnTo>
                  <a:lnTo>
                    <a:pt x="871538" y="471487"/>
                  </a:ln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1503FF6E-A6E9-4199-9791-DA850766710F}"/>
                </a:ext>
              </a:extLst>
            </p:cNvPr>
            <p:cNvSpPr/>
            <p:nvPr/>
          </p:nvSpPr>
          <p:spPr>
            <a:xfrm rot="12434627" flipV="1">
              <a:off x="9716319" y="2426054"/>
              <a:ext cx="871538" cy="600075"/>
            </a:xfrm>
            <a:custGeom>
              <a:avLst/>
              <a:gdLst>
                <a:gd name="connsiteX0" fmla="*/ 0 w 871538"/>
                <a:gd name="connsiteY0" fmla="*/ 600075 h 600075"/>
                <a:gd name="connsiteX1" fmla="*/ 714375 w 871538"/>
                <a:gd name="connsiteY1" fmla="*/ 0 h 600075"/>
                <a:gd name="connsiteX2" fmla="*/ 871538 w 871538"/>
                <a:gd name="connsiteY2" fmla="*/ 471487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1538" h="600075">
                  <a:moveTo>
                    <a:pt x="0" y="600075"/>
                  </a:moveTo>
                  <a:lnTo>
                    <a:pt x="714375" y="0"/>
                  </a:lnTo>
                  <a:lnTo>
                    <a:pt x="871538" y="471487"/>
                  </a:ln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59109549-C979-44D6-B416-5EA60F0568B7}"/>
                </a:ext>
              </a:extLst>
            </p:cNvPr>
            <p:cNvSpPr/>
            <p:nvPr/>
          </p:nvSpPr>
          <p:spPr>
            <a:xfrm rot="7841838">
              <a:off x="9793950" y="3909481"/>
              <a:ext cx="871538" cy="600075"/>
            </a:xfrm>
            <a:custGeom>
              <a:avLst/>
              <a:gdLst>
                <a:gd name="connsiteX0" fmla="*/ 0 w 871538"/>
                <a:gd name="connsiteY0" fmla="*/ 600075 h 600075"/>
                <a:gd name="connsiteX1" fmla="*/ 714375 w 871538"/>
                <a:gd name="connsiteY1" fmla="*/ 0 h 600075"/>
                <a:gd name="connsiteX2" fmla="*/ 871538 w 871538"/>
                <a:gd name="connsiteY2" fmla="*/ 471487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1538" h="600075">
                  <a:moveTo>
                    <a:pt x="0" y="600075"/>
                  </a:moveTo>
                  <a:lnTo>
                    <a:pt x="714375" y="0"/>
                  </a:lnTo>
                  <a:lnTo>
                    <a:pt x="871538" y="471487"/>
                  </a:ln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76A46740-C945-4A4D-948D-1D0A4EA57730}"/>
                </a:ext>
              </a:extLst>
            </p:cNvPr>
            <p:cNvSpPr/>
            <p:nvPr/>
          </p:nvSpPr>
          <p:spPr>
            <a:xfrm rot="13758162" flipV="1">
              <a:off x="9860540" y="2534197"/>
              <a:ext cx="871538" cy="600075"/>
            </a:xfrm>
            <a:custGeom>
              <a:avLst/>
              <a:gdLst>
                <a:gd name="connsiteX0" fmla="*/ 0 w 871538"/>
                <a:gd name="connsiteY0" fmla="*/ 600075 h 600075"/>
                <a:gd name="connsiteX1" fmla="*/ 714375 w 871538"/>
                <a:gd name="connsiteY1" fmla="*/ 0 h 600075"/>
                <a:gd name="connsiteX2" fmla="*/ 871538 w 871538"/>
                <a:gd name="connsiteY2" fmla="*/ 471487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1538" h="600075">
                  <a:moveTo>
                    <a:pt x="0" y="600075"/>
                  </a:moveTo>
                  <a:lnTo>
                    <a:pt x="714375" y="0"/>
                  </a:lnTo>
                  <a:lnTo>
                    <a:pt x="871538" y="471487"/>
                  </a:ln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B439FA39-3F11-42A4-ADBE-7202A865366C}"/>
                </a:ext>
              </a:extLst>
            </p:cNvPr>
            <p:cNvSpPr/>
            <p:nvPr/>
          </p:nvSpPr>
          <p:spPr>
            <a:xfrm rot="11698050" flipV="1">
              <a:off x="9416224" y="2352964"/>
              <a:ext cx="871538" cy="600075"/>
            </a:xfrm>
            <a:custGeom>
              <a:avLst/>
              <a:gdLst>
                <a:gd name="connsiteX0" fmla="*/ 0 w 871538"/>
                <a:gd name="connsiteY0" fmla="*/ 600075 h 600075"/>
                <a:gd name="connsiteX1" fmla="*/ 714375 w 871538"/>
                <a:gd name="connsiteY1" fmla="*/ 0 h 600075"/>
                <a:gd name="connsiteX2" fmla="*/ 871538 w 871538"/>
                <a:gd name="connsiteY2" fmla="*/ 471487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1538" h="600075">
                  <a:moveTo>
                    <a:pt x="0" y="600075"/>
                  </a:moveTo>
                  <a:lnTo>
                    <a:pt x="714375" y="0"/>
                  </a:lnTo>
                  <a:lnTo>
                    <a:pt x="871538" y="471487"/>
                  </a:ln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EF15BA8-FB19-45BB-8B4B-88B430B5673A}"/>
                </a:ext>
              </a:extLst>
            </p:cNvPr>
            <p:cNvSpPr/>
            <p:nvPr/>
          </p:nvSpPr>
          <p:spPr>
            <a:xfrm rot="5400000">
              <a:off x="10006678" y="2857248"/>
              <a:ext cx="1713053" cy="125006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B78ECF57-C5A6-48A3-BB1C-915F32100257}"/>
                </a:ext>
              </a:extLst>
            </p:cNvPr>
            <p:cNvSpPr/>
            <p:nvPr/>
          </p:nvSpPr>
          <p:spPr>
            <a:xfrm rot="8100000">
              <a:off x="10691331" y="3621670"/>
              <a:ext cx="860001" cy="694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EEC63160-9BA8-419E-BA84-567E94B84ED0}"/>
                </a:ext>
              </a:extLst>
            </p:cNvPr>
            <p:cNvSpPr/>
            <p:nvPr/>
          </p:nvSpPr>
          <p:spPr>
            <a:xfrm rot="2700000">
              <a:off x="10700866" y="2632365"/>
              <a:ext cx="860001" cy="694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A1DA2E80-205A-4F2E-8ECF-79AAB0FC1CA2}"/>
                </a:ext>
              </a:extLst>
            </p:cNvPr>
            <p:cNvSpPr/>
            <p:nvPr/>
          </p:nvSpPr>
          <p:spPr>
            <a:xfrm rot="5400000">
              <a:off x="8961916" y="2444737"/>
              <a:ext cx="1561805" cy="2112037"/>
            </a:xfrm>
            <a:prstGeom prst="ellipse">
              <a:avLst/>
            </a:prstGeom>
            <a:solidFill>
              <a:srgbClr val="FFFFFF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472519BA-C820-4099-88B4-3F0C82EEDCEB}"/>
                </a:ext>
              </a:extLst>
            </p:cNvPr>
            <p:cNvSpPr/>
            <p:nvPr/>
          </p:nvSpPr>
          <p:spPr>
            <a:xfrm rot="5400000">
              <a:off x="7233343" y="1779305"/>
              <a:ext cx="2031450" cy="32757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344910CD-52C1-44F9-A46D-9D293EC738F4}"/>
                </a:ext>
              </a:extLst>
            </p:cNvPr>
            <p:cNvSpPr/>
            <p:nvPr/>
          </p:nvSpPr>
          <p:spPr>
            <a:xfrm rot="9464995">
              <a:off x="9138699" y="4150"/>
              <a:ext cx="877474" cy="3251979"/>
            </a:xfrm>
            <a:prstGeom prst="ellipse">
              <a:avLst/>
            </a:prstGeom>
            <a:solidFill>
              <a:srgbClr val="FFFFFF">
                <a:alpha val="4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BC036C23-C3C5-4582-8B8A-CFAAA7CE6AAC}"/>
                </a:ext>
              </a:extLst>
            </p:cNvPr>
            <p:cNvSpPr/>
            <p:nvPr/>
          </p:nvSpPr>
          <p:spPr>
            <a:xfrm rot="-9480000">
              <a:off x="9156934" y="3569250"/>
              <a:ext cx="877474" cy="3251979"/>
            </a:xfrm>
            <a:prstGeom prst="ellipse">
              <a:avLst/>
            </a:prstGeom>
            <a:solidFill>
              <a:srgbClr val="FFFFFF">
                <a:alpha val="4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19DA6064-894A-4FCC-BE09-43016EBC06E1}"/>
                </a:ext>
              </a:extLst>
            </p:cNvPr>
            <p:cNvSpPr/>
            <p:nvPr/>
          </p:nvSpPr>
          <p:spPr>
            <a:xfrm rot="8374632">
              <a:off x="8856686" y="1020823"/>
              <a:ext cx="993665" cy="2593195"/>
            </a:xfrm>
            <a:prstGeom prst="ellipse">
              <a:avLst/>
            </a:prstGeom>
            <a:solidFill>
              <a:srgbClr val="FFFFFF">
                <a:alpha val="4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C7B2ADE6-2AE9-4610-9182-1A4023EEFA27}"/>
                </a:ext>
              </a:extLst>
            </p:cNvPr>
            <p:cNvSpPr/>
            <p:nvPr/>
          </p:nvSpPr>
          <p:spPr>
            <a:xfrm rot="-8400000">
              <a:off x="8811886" y="3517987"/>
              <a:ext cx="993665" cy="2593195"/>
            </a:xfrm>
            <a:prstGeom prst="ellipse">
              <a:avLst/>
            </a:prstGeom>
            <a:solidFill>
              <a:srgbClr val="FFFFFF">
                <a:alpha val="4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Triangle isocèle 14">
              <a:extLst>
                <a:ext uri="{FF2B5EF4-FFF2-40B4-BE49-F238E27FC236}">
                  <a16:creationId xmlns:a16="http://schemas.microsoft.com/office/drawing/2014/main" id="{2B9CB599-5F45-43A4-A282-431E15BFCBB0}"/>
                </a:ext>
              </a:extLst>
            </p:cNvPr>
            <p:cNvSpPr/>
            <p:nvPr/>
          </p:nvSpPr>
          <p:spPr>
            <a:xfrm rot="16200000">
              <a:off x="6399456" y="3107800"/>
              <a:ext cx="352561" cy="712130"/>
            </a:xfrm>
            <a:prstGeom prst="triangl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ACE4971E-8675-4CC6-953E-B1BEFE890FAB}"/>
                </a:ext>
              </a:extLst>
            </p:cNvPr>
            <p:cNvSpPr/>
            <p:nvPr/>
          </p:nvSpPr>
          <p:spPr>
            <a:xfrm rot="20307952" flipV="1">
              <a:off x="11001374" y="3808991"/>
              <a:ext cx="871538" cy="600075"/>
            </a:xfrm>
            <a:custGeom>
              <a:avLst/>
              <a:gdLst>
                <a:gd name="connsiteX0" fmla="*/ 0 w 871538"/>
                <a:gd name="connsiteY0" fmla="*/ 600075 h 600075"/>
                <a:gd name="connsiteX1" fmla="*/ 714375 w 871538"/>
                <a:gd name="connsiteY1" fmla="*/ 0 h 600075"/>
                <a:gd name="connsiteX2" fmla="*/ 871538 w 871538"/>
                <a:gd name="connsiteY2" fmla="*/ 471487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1538" h="600075">
                  <a:moveTo>
                    <a:pt x="0" y="600075"/>
                  </a:moveTo>
                  <a:lnTo>
                    <a:pt x="714375" y="0"/>
                  </a:lnTo>
                  <a:lnTo>
                    <a:pt x="871538" y="471487"/>
                  </a:ln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166EC414-090D-49D7-9A57-8345EE7D61A1}"/>
                </a:ext>
              </a:extLst>
            </p:cNvPr>
            <p:cNvSpPr/>
            <p:nvPr/>
          </p:nvSpPr>
          <p:spPr>
            <a:xfrm rot="1292048">
              <a:off x="11139173" y="2545854"/>
              <a:ext cx="871538" cy="600075"/>
            </a:xfrm>
            <a:custGeom>
              <a:avLst/>
              <a:gdLst>
                <a:gd name="connsiteX0" fmla="*/ 0 w 871538"/>
                <a:gd name="connsiteY0" fmla="*/ 600075 h 600075"/>
                <a:gd name="connsiteX1" fmla="*/ 714375 w 871538"/>
                <a:gd name="connsiteY1" fmla="*/ 0 h 600075"/>
                <a:gd name="connsiteX2" fmla="*/ 871538 w 871538"/>
                <a:gd name="connsiteY2" fmla="*/ 471487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1538" h="600075">
                  <a:moveTo>
                    <a:pt x="0" y="600075"/>
                  </a:moveTo>
                  <a:lnTo>
                    <a:pt x="714375" y="0"/>
                  </a:lnTo>
                  <a:lnTo>
                    <a:pt x="871538" y="471487"/>
                  </a:ln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08097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825091-989B-44B5-BB01-A824A3AFC56A}"/>
              </a:ext>
            </a:extLst>
          </p:cNvPr>
          <p:cNvSpPr/>
          <p:nvPr/>
        </p:nvSpPr>
        <p:spPr>
          <a:xfrm>
            <a:off x="0" y="0"/>
            <a:ext cx="18000663" cy="7199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89E3965-9C18-4481-988C-6E7220007C10}"/>
              </a:ext>
            </a:extLst>
          </p:cNvPr>
          <p:cNvSpPr/>
          <p:nvPr/>
        </p:nvSpPr>
        <p:spPr>
          <a:xfrm>
            <a:off x="320040" y="4724400"/>
            <a:ext cx="17100000" cy="2295255"/>
          </a:xfrm>
          <a:custGeom>
            <a:avLst/>
            <a:gdLst>
              <a:gd name="connsiteX0" fmla="*/ 0 w 17100000"/>
              <a:gd name="connsiteY0" fmla="*/ 392518 h 2355059"/>
              <a:gd name="connsiteX1" fmla="*/ 392518 w 17100000"/>
              <a:gd name="connsiteY1" fmla="*/ 0 h 2355059"/>
              <a:gd name="connsiteX2" fmla="*/ 16707482 w 17100000"/>
              <a:gd name="connsiteY2" fmla="*/ 0 h 2355059"/>
              <a:gd name="connsiteX3" fmla="*/ 17100000 w 17100000"/>
              <a:gd name="connsiteY3" fmla="*/ 392518 h 2355059"/>
              <a:gd name="connsiteX4" fmla="*/ 17100000 w 17100000"/>
              <a:gd name="connsiteY4" fmla="*/ 1962541 h 2355059"/>
              <a:gd name="connsiteX5" fmla="*/ 16707482 w 17100000"/>
              <a:gd name="connsiteY5" fmla="*/ 2355059 h 2355059"/>
              <a:gd name="connsiteX6" fmla="*/ 392518 w 17100000"/>
              <a:gd name="connsiteY6" fmla="*/ 2355059 h 2355059"/>
              <a:gd name="connsiteX7" fmla="*/ 0 w 17100000"/>
              <a:gd name="connsiteY7" fmla="*/ 1962541 h 2355059"/>
              <a:gd name="connsiteX8" fmla="*/ 0 w 17100000"/>
              <a:gd name="connsiteY8" fmla="*/ 392518 h 2355059"/>
              <a:gd name="connsiteX0" fmla="*/ 0 w 17100000"/>
              <a:gd name="connsiteY0" fmla="*/ 392518 h 2355059"/>
              <a:gd name="connsiteX1" fmla="*/ 392518 w 17100000"/>
              <a:gd name="connsiteY1" fmla="*/ 0 h 2355059"/>
              <a:gd name="connsiteX2" fmla="*/ 1381438 w 17100000"/>
              <a:gd name="connsiteY2" fmla="*/ 1 h 2355059"/>
              <a:gd name="connsiteX3" fmla="*/ 16707482 w 17100000"/>
              <a:gd name="connsiteY3" fmla="*/ 0 h 2355059"/>
              <a:gd name="connsiteX4" fmla="*/ 17100000 w 17100000"/>
              <a:gd name="connsiteY4" fmla="*/ 392518 h 2355059"/>
              <a:gd name="connsiteX5" fmla="*/ 17100000 w 17100000"/>
              <a:gd name="connsiteY5" fmla="*/ 1962541 h 2355059"/>
              <a:gd name="connsiteX6" fmla="*/ 16707482 w 17100000"/>
              <a:gd name="connsiteY6" fmla="*/ 2355059 h 2355059"/>
              <a:gd name="connsiteX7" fmla="*/ 392518 w 17100000"/>
              <a:gd name="connsiteY7" fmla="*/ 2355059 h 2355059"/>
              <a:gd name="connsiteX8" fmla="*/ 0 w 17100000"/>
              <a:gd name="connsiteY8" fmla="*/ 1962541 h 2355059"/>
              <a:gd name="connsiteX9" fmla="*/ 0 w 17100000"/>
              <a:gd name="connsiteY9" fmla="*/ 392518 h 2355059"/>
              <a:gd name="connsiteX0" fmla="*/ 0 w 17100000"/>
              <a:gd name="connsiteY0" fmla="*/ 399770 h 2362311"/>
              <a:gd name="connsiteX1" fmla="*/ 392518 w 17100000"/>
              <a:gd name="connsiteY1" fmla="*/ 7252 h 2362311"/>
              <a:gd name="connsiteX2" fmla="*/ 478536 w 17100000"/>
              <a:gd name="connsiteY2" fmla="*/ 0 h 2362311"/>
              <a:gd name="connsiteX3" fmla="*/ 1381438 w 17100000"/>
              <a:gd name="connsiteY3" fmla="*/ 7253 h 2362311"/>
              <a:gd name="connsiteX4" fmla="*/ 16707482 w 17100000"/>
              <a:gd name="connsiteY4" fmla="*/ 7252 h 2362311"/>
              <a:gd name="connsiteX5" fmla="*/ 17100000 w 17100000"/>
              <a:gd name="connsiteY5" fmla="*/ 399770 h 2362311"/>
              <a:gd name="connsiteX6" fmla="*/ 17100000 w 17100000"/>
              <a:gd name="connsiteY6" fmla="*/ 1969793 h 2362311"/>
              <a:gd name="connsiteX7" fmla="*/ 16707482 w 17100000"/>
              <a:gd name="connsiteY7" fmla="*/ 2362311 h 2362311"/>
              <a:gd name="connsiteX8" fmla="*/ 392518 w 17100000"/>
              <a:gd name="connsiteY8" fmla="*/ 2362311 h 2362311"/>
              <a:gd name="connsiteX9" fmla="*/ 0 w 17100000"/>
              <a:gd name="connsiteY9" fmla="*/ 1969793 h 2362311"/>
              <a:gd name="connsiteX10" fmla="*/ 0 w 17100000"/>
              <a:gd name="connsiteY10" fmla="*/ 399770 h 2362311"/>
              <a:gd name="connsiteX0" fmla="*/ 0 w 17100000"/>
              <a:gd name="connsiteY0" fmla="*/ 399770 h 2362311"/>
              <a:gd name="connsiteX1" fmla="*/ 392518 w 17100000"/>
              <a:gd name="connsiteY1" fmla="*/ 13348 h 2362311"/>
              <a:gd name="connsiteX2" fmla="*/ 478536 w 17100000"/>
              <a:gd name="connsiteY2" fmla="*/ 0 h 2362311"/>
              <a:gd name="connsiteX3" fmla="*/ 1381438 w 17100000"/>
              <a:gd name="connsiteY3" fmla="*/ 7253 h 2362311"/>
              <a:gd name="connsiteX4" fmla="*/ 16707482 w 17100000"/>
              <a:gd name="connsiteY4" fmla="*/ 7252 h 2362311"/>
              <a:gd name="connsiteX5" fmla="*/ 17100000 w 17100000"/>
              <a:gd name="connsiteY5" fmla="*/ 399770 h 2362311"/>
              <a:gd name="connsiteX6" fmla="*/ 17100000 w 17100000"/>
              <a:gd name="connsiteY6" fmla="*/ 1969793 h 2362311"/>
              <a:gd name="connsiteX7" fmla="*/ 16707482 w 17100000"/>
              <a:gd name="connsiteY7" fmla="*/ 2362311 h 2362311"/>
              <a:gd name="connsiteX8" fmla="*/ 392518 w 17100000"/>
              <a:gd name="connsiteY8" fmla="*/ 2362311 h 2362311"/>
              <a:gd name="connsiteX9" fmla="*/ 0 w 17100000"/>
              <a:gd name="connsiteY9" fmla="*/ 1969793 h 2362311"/>
              <a:gd name="connsiteX10" fmla="*/ 0 w 17100000"/>
              <a:gd name="connsiteY10" fmla="*/ 399770 h 2362311"/>
              <a:gd name="connsiteX0" fmla="*/ 0 w 17100000"/>
              <a:gd name="connsiteY0" fmla="*/ 399770 h 2362311"/>
              <a:gd name="connsiteX1" fmla="*/ 392518 w 17100000"/>
              <a:gd name="connsiteY1" fmla="*/ 13348 h 2362311"/>
              <a:gd name="connsiteX2" fmla="*/ 478536 w 17100000"/>
              <a:gd name="connsiteY2" fmla="*/ 0 h 2362311"/>
              <a:gd name="connsiteX3" fmla="*/ 1381438 w 17100000"/>
              <a:gd name="connsiteY3" fmla="*/ 7253 h 2362311"/>
              <a:gd name="connsiteX4" fmla="*/ 16707482 w 17100000"/>
              <a:gd name="connsiteY4" fmla="*/ 7252 h 2362311"/>
              <a:gd name="connsiteX5" fmla="*/ 17100000 w 17100000"/>
              <a:gd name="connsiteY5" fmla="*/ 399770 h 2362311"/>
              <a:gd name="connsiteX6" fmla="*/ 17100000 w 17100000"/>
              <a:gd name="connsiteY6" fmla="*/ 1969793 h 2362311"/>
              <a:gd name="connsiteX7" fmla="*/ 16707482 w 17100000"/>
              <a:gd name="connsiteY7" fmla="*/ 2362311 h 2362311"/>
              <a:gd name="connsiteX8" fmla="*/ 392518 w 17100000"/>
              <a:gd name="connsiteY8" fmla="*/ 2362311 h 2362311"/>
              <a:gd name="connsiteX9" fmla="*/ 0 w 17100000"/>
              <a:gd name="connsiteY9" fmla="*/ 1969793 h 2362311"/>
              <a:gd name="connsiteX10" fmla="*/ 0 w 17100000"/>
              <a:gd name="connsiteY10" fmla="*/ 399770 h 2362311"/>
              <a:gd name="connsiteX0" fmla="*/ 1381438 w 17100000"/>
              <a:gd name="connsiteY0" fmla="*/ 1 h 2355059"/>
              <a:gd name="connsiteX1" fmla="*/ 16707482 w 17100000"/>
              <a:gd name="connsiteY1" fmla="*/ 0 h 2355059"/>
              <a:gd name="connsiteX2" fmla="*/ 17100000 w 17100000"/>
              <a:gd name="connsiteY2" fmla="*/ 392518 h 2355059"/>
              <a:gd name="connsiteX3" fmla="*/ 17100000 w 17100000"/>
              <a:gd name="connsiteY3" fmla="*/ 1962541 h 2355059"/>
              <a:gd name="connsiteX4" fmla="*/ 16707482 w 17100000"/>
              <a:gd name="connsiteY4" fmla="*/ 2355059 h 2355059"/>
              <a:gd name="connsiteX5" fmla="*/ 392518 w 17100000"/>
              <a:gd name="connsiteY5" fmla="*/ 2355059 h 2355059"/>
              <a:gd name="connsiteX6" fmla="*/ 0 w 17100000"/>
              <a:gd name="connsiteY6" fmla="*/ 1962541 h 2355059"/>
              <a:gd name="connsiteX7" fmla="*/ 0 w 17100000"/>
              <a:gd name="connsiteY7" fmla="*/ 392518 h 2355059"/>
              <a:gd name="connsiteX8" fmla="*/ 392518 w 17100000"/>
              <a:gd name="connsiteY8" fmla="*/ 6096 h 2355059"/>
              <a:gd name="connsiteX9" fmla="*/ 569976 w 17100000"/>
              <a:gd name="connsiteY9" fmla="*/ 84188 h 2355059"/>
              <a:gd name="connsiteX0" fmla="*/ 1381438 w 17100000"/>
              <a:gd name="connsiteY0" fmla="*/ 1 h 2355059"/>
              <a:gd name="connsiteX1" fmla="*/ 16707482 w 17100000"/>
              <a:gd name="connsiteY1" fmla="*/ 0 h 2355059"/>
              <a:gd name="connsiteX2" fmla="*/ 17100000 w 17100000"/>
              <a:gd name="connsiteY2" fmla="*/ 392518 h 2355059"/>
              <a:gd name="connsiteX3" fmla="*/ 17100000 w 17100000"/>
              <a:gd name="connsiteY3" fmla="*/ 1962541 h 2355059"/>
              <a:gd name="connsiteX4" fmla="*/ 16707482 w 17100000"/>
              <a:gd name="connsiteY4" fmla="*/ 2355059 h 2355059"/>
              <a:gd name="connsiteX5" fmla="*/ 392518 w 17100000"/>
              <a:gd name="connsiteY5" fmla="*/ 2355059 h 2355059"/>
              <a:gd name="connsiteX6" fmla="*/ 0 w 17100000"/>
              <a:gd name="connsiteY6" fmla="*/ 1962541 h 2355059"/>
              <a:gd name="connsiteX7" fmla="*/ 0 w 17100000"/>
              <a:gd name="connsiteY7" fmla="*/ 392518 h 2355059"/>
              <a:gd name="connsiteX8" fmla="*/ 392518 w 17100000"/>
              <a:gd name="connsiteY8" fmla="*/ 6096 h 2355059"/>
              <a:gd name="connsiteX9" fmla="*/ 600456 w 17100000"/>
              <a:gd name="connsiteY9" fmla="*/ 11036 h 2355059"/>
              <a:gd name="connsiteX0" fmla="*/ 1381438 w 17100000"/>
              <a:gd name="connsiteY0" fmla="*/ 1 h 2355059"/>
              <a:gd name="connsiteX1" fmla="*/ 16707482 w 17100000"/>
              <a:gd name="connsiteY1" fmla="*/ 0 h 2355059"/>
              <a:gd name="connsiteX2" fmla="*/ 17100000 w 17100000"/>
              <a:gd name="connsiteY2" fmla="*/ 392518 h 2355059"/>
              <a:gd name="connsiteX3" fmla="*/ 17100000 w 17100000"/>
              <a:gd name="connsiteY3" fmla="*/ 1962541 h 2355059"/>
              <a:gd name="connsiteX4" fmla="*/ 16707482 w 17100000"/>
              <a:gd name="connsiteY4" fmla="*/ 2355059 h 2355059"/>
              <a:gd name="connsiteX5" fmla="*/ 392518 w 17100000"/>
              <a:gd name="connsiteY5" fmla="*/ 2355059 h 2355059"/>
              <a:gd name="connsiteX6" fmla="*/ 0 w 17100000"/>
              <a:gd name="connsiteY6" fmla="*/ 1962541 h 2355059"/>
              <a:gd name="connsiteX7" fmla="*/ 0 w 17100000"/>
              <a:gd name="connsiteY7" fmla="*/ 392518 h 2355059"/>
              <a:gd name="connsiteX8" fmla="*/ 392518 w 17100000"/>
              <a:gd name="connsiteY8" fmla="*/ 6096 h 2355059"/>
              <a:gd name="connsiteX9" fmla="*/ 606552 w 17100000"/>
              <a:gd name="connsiteY9" fmla="*/ 4940 h 2355059"/>
              <a:gd name="connsiteX0" fmla="*/ 1381438 w 17100000"/>
              <a:gd name="connsiteY0" fmla="*/ 1 h 2355059"/>
              <a:gd name="connsiteX1" fmla="*/ 16707482 w 17100000"/>
              <a:gd name="connsiteY1" fmla="*/ 0 h 2355059"/>
              <a:gd name="connsiteX2" fmla="*/ 17100000 w 17100000"/>
              <a:gd name="connsiteY2" fmla="*/ 392518 h 2355059"/>
              <a:gd name="connsiteX3" fmla="*/ 17100000 w 17100000"/>
              <a:gd name="connsiteY3" fmla="*/ 1962541 h 2355059"/>
              <a:gd name="connsiteX4" fmla="*/ 16707482 w 17100000"/>
              <a:gd name="connsiteY4" fmla="*/ 2355059 h 2355059"/>
              <a:gd name="connsiteX5" fmla="*/ 392518 w 17100000"/>
              <a:gd name="connsiteY5" fmla="*/ 2355059 h 2355059"/>
              <a:gd name="connsiteX6" fmla="*/ 0 w 17100000"/>
              <a:gd name="connsiteY6" fmla="*/ 1962541 h 2355059"/>
              <a:gd name="connsiteX7" fmla="*/ 0 w 17100000"/>
              <a:gd name="connsiteY7" fmla="*/ 392518 h 2355059"/>
              <a:gd name="connsiteX8" fmla="*/ 392518 w 17100000"/>
              <a:gd name="connsiteY8" fmla="*/ 6096 h 2355059"/>
              <a:gd name="connsiteX9" fmla="*/ 606552 w 17100000"/>
              <a:gd name="connsiteY9" fmla="*/ 4940 h 2355059"/>
              <a:gd name="connsiteX0" fmla="*/ 1466782 w 17100000"/>
              <a:gd name="connsiteY0" fmla="*/ 1 h 2355059"/>
              <a:gd name="connsiteX1" fmla="*/ 16707482 w 17100000"/>
              <a:gd name="connsiteY1" fmla="*/ 0 h 2355059"/>
              <a:gd name="connsiteX2" fmla="*/ 17100000 w 17100000"/>
              <a:gd name="connsiteY2" fmla="*/ 392518 h 2355059"/>
              <a:gd name="connsiteX3" fmla="*/ 17100000 w 17100000"/>
              <a:gd name="connsiteY3" fmla="*/ 1962541 h 2355059"/>
              <a:gd name="connsiteX4" fmla="*/ 16707482 w 17100000"/>
              <a:gd name="connsiteY4" fmla="*/ 2355059 h 2355059"/>
              <a:gd name="connsiteX5" fmla="*/ 392518 w 17100000"/>
              <a:gd name="connsiteY5" fmla="*/ 2355059 h 2355059"/>
              <a:gd name="connsiteX6" fmla="*/ 0 w 17100000"/>
              <a:gd name="connsiteY6" fmla="*/ 1962541 h 2355059"/>
              <a:gd name="connsiteX7" fmla="*/ 0 w 17100000"/>
              <a:gd name="connsiteY7" fmla="*/ 392518 h 2355059"/>
              <a:gd name="connsiteX8" fmla="*/ 392518 w 17100000"/>
              <a:gd name="connsiteY8" fmla="*/ 6096 h 2355059"/>
              <a:gd name="connsiteX9" fmla="*/ 606552 w 17100000"/>
              <a:gd name="connsiteY9" fmla="*/ 4940 h 2355059"/>
              <a:gd name="connsiteX0" fmla="*/ 1497262 w 17100000"/>
              <a:gd name="connsiteY0" fmla="*/ 1 h 2355059"/>
              <a:gd name="connsiteX1" fmla="*/ 16707482 w 17100000"/>
              <a:gd name="connsiteY1" fmla="*/ 0 h 2355059"/>
              <a:gd name="connsiteX2" fmla="*/ 17100000 w 17100000"/>
              <a:gd name="connsiteY2" fmla="*/ 392518 h 2355059"/>
              <a:gd name="connsiteX3" fmla="*/ 17100000 w 17100000"/>
              <a:gd name="connsiteY3" fmla="*/ 1962541 h 2355059"/>
              <a:gd name="connsiteX4" fmla="*/ 16707482 w 17100000"/>
              <a:gd name="connsiteY4" fmla="*/ 2355059 h 2355059"/>
              <a:gd name="connsiteX5" fmla="*/ 392518 w 17100000"/>
              <a:gd name="connsiteY5" fmla="*/ 2355059 h 2355059"/>
              <a:gd name="connsiteX6" fmla="*/ 0 w 17100000"/>
              <a:gd name="connsiteY6" fmla="*/ 1962541 h 2355059"/>
              <a:gd name="connsiteX7" fmla="*/ 0 w 17100000"/>
              <a:gd name="connsiteY7" fmla="*/ 392518 h 2355059"/>
              <a:gd name="connsiteX8" fmla="*/ 392518 w 17100000"/>
              <a:gd name="connsiteY8" fmla="*/ 6096 h 2355059"/>
              <a:gd name="connsiteX9" fmla="*/ 606552 w 17100000"/>
              <a:gd name="connsiteY9" fmla="*/ 4940 h 2355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100000" h="2355059">
                <a:moveTo>
                  <a:pt x="1497262" y="1"/>
                </a:moveTo>
                <a:lnTo>
                  <a:pt x="16707482" y="0"/>
                </a:lnTo>
                <a:cubicBezTo>
                  <a:pt x="16924264" y="0"/>
                  <a:pt x="17100000" y="175736"/>
                  <a:pt x="17100000" y="392518"/>
                </a:cubicBezTo>
                <a:lnTo>
                  <a:pt x="17100000" y="1962541"/>
                </a:lnTo>
                <a:cubicBezTo>
                  <a:pt x="17100000" y="2179323"/>
                  <a:pt x="16924264" y="2355059"/>
                  <a:pt x="16707482" y="2355059"/>
                </a:cubicBezTo>
                <a:lnTo>
                  <a:pt x="392518" y="2355059"/>
                </a:lnTo>
                <a:cubicBezTo>
                  <a:pt x="175736" y="2355059"/>
                  <a:pt x="0" y="2179323"/>
                  <a:pt x="0" y="1962541"/>
                </a:cubicBezTo>
                <a:lnTo>
                  <a:pt x="0" y="392518"/>
                </a:lnTo>
                <a:cubicBezTo>
                  <a:pt x="0" y="175736"/>
                  <a:pt x="169640" y="24384"/>
                  <a:pt x="392518" y="6096"/>
                </a:cubicBezTo>
                <a:cubicBezTo>
                  <a:pt x="421191" y="1647"/>
                  <a:pt x="606552" y="4940"/>
                  <a:pt x="606552" y="4940"/>
                </a:cubicBezTo>
              </a:path>
            </a:pathLst>
          </a:custGeom>
          <a:noFill/>
          <a:ln w="1143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Graphique 2" descr="Volume avec un remplissage uni">
            <a:extLst>
              <a:ext uri="{FF2B5EF4-FFF2-40B4-BE49-F238E27FC236}">
                <a16:creationId xmlns:a16="http://schemas.microsoft.com/office/drawing/2014/main" id="{D66342C5-0E73-4B89-AABF-9D02C1C1A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048" y="4302760"/>
            <a:ext cx="843280" cy="84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261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0</Words>
  <Application>Microsoft Office PowerPoint</Application>
  <PresentationFormat>Personnalisé</PresentationFormat>
  <Paragraphs>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Justine CADIOU</dc:creator>
  <cp:lastModifiedBy>Justine CADIOU</cp:lastModifiedBy>
  <cp:revision>12</cp:revision>
  <dcterms:created xsi:type="dcterms:W3CDTF">2021-05-19T14:03:09Z</dcterms:created>
  <dcterms:modified xsi:type="dcterms:W3CDTF">2021-06-01T08:41:39Z</dcterms:modified>
</cp:coreProperties>
</file>