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187450" cy="1260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C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40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2741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059" y="206286"/>
            <a:ext cx="1009333" cy="438832"/>
          </a:xfrm>
        </p:spPr>
        <p:txBody>
          <a:bodyPr anchor="b"/>
          <a:lstStyle>
            <a:lvl1pPr algn="ctr">
              <a:defRPr sz="77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431" y="662041"/>
            <a:ext cx="890588" cy="304323"/>
          </a:xfrm>
        </p:spPr>
        <p:txBody>
          <a:bodyPr/>
          <a:lstStyle>
            <a:lvl1pPr marL="0" indent="0" algn="ctr">
              <a:buNone/>
              <a:defRPr sz="312"/>
            </a:lvl1pPr>
            <a:lvl2pPr marL="59390" indent="0" algn="ctr">
              <a:buNone/>
              <a:defRPr sz="260"/>
            </a:lvl2pPr>
            <a:lvl3pPr marL="118781" indent="0" algn="ctr">
              <a:buNone/>
              <a:defRPr sz="234"/>
            </a:lvl3pPr>
            <a:lvl4pPr marL="178171" indent="0" algn="ctr">
              <a:buNone/>
              <a:defRPr sz="208"/>
            </a:lvl4pPr>
            <a:lvl5pPr marL="237561" indent="0" algn="ctr">
              <a:buNone/>
              <a:defRPr sz="208"/>
            </a:lvl5pPr>
            <a:lvl6pPr marL="296951" indent="0" algn="ctr">
              <a:buNone/>
              <a:defRPr sz="208"/>
            </a:lvl6pPr>
            <a:lvl7pPr marL="356342" indent="0" algn="ctr">
              <a:buNone/>
              <a:defRPr sz="208"/>
            </a:lvl7pPr>
            <a:lvl8pPr marL="415732" indent="0" algn="ctr">
              <a:buNone/>
              <a:defRPr sz="208"/>
            </a:lvl8pPr>
            <a:lvl9pPr marL="475122" indent="0" algn="ctr">
              <a:buNone/>
              <a:defRPr sz="208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6CB0-A698-42AF-A376-75D069B1C884}" type="datetimeFigureOut">
              <a:rPr lang="fr-FR" smtClean="0"/>
              <a:t>19/05/2021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516-B88C-409D-AB2B-EE84B8ED57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7865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6CB0-A698-42AF-A376-75D069B1C884}" type="datetimeFigureOut">
              <a:rPr lang="fr-FR" smtClean="0"/>
              <a:t>19/05/2021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516-B88C-409D-AB2B-EE84B8ED57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6013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9769" y="67109"/>
            <a:ext cx="256044" cy="106819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637" y="67109"/>
            <a:ext cx="753289" cy="106819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6CB0-A698-42AF-A376-75D069B1C884}" type="datetimeFigureOut">
              <a:rPr lang="fr-FR" smtClean="0"/>
              <a:t>19/05/2021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516-B88C-409D-AB2B-EE84B8ED57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0612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6CB0-A698-42AF-A376-75D069B1C884}" type="datetimeFigureOut">
              <a:rPr lang="fr-FR" smtClean="0"/>
              <a:t>19/05/2021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516-B88C-409D-AB2B-EE84B8ED57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6709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19" y="314244"/>
            <a:ext cx="1024176" cy="524322"/>
          </a:xfrm>
        </p:spPr>
        <p:txBody>
          <a:bodyPr anchor="b"/>
          <a:lstStyle>
            <a:lvl1pPr>
              <a:defRPr sz="77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19" y="843526"/>
            <a:ext cx="1024176" cy="275729"/>
          </a:xfrm>
        </p:spPr>
        <p:txBody>
          <a:bodyPr/>
          <a:lstStyle>
            <a:lvl1pPr marL="0" indent="0">
              <a:buNone/>
              <a:defRPr sz="312">
                <a:solidFill>
                  <a:schemeClr val="tx1"/>
                </a:solidFill>
              </a:defRPr>
            </a:lvl1pPr>
            <a:lvl2pPr marL="59390" indent="0">
              <a:buNone/>
              <a:defRPr sz="260">
                <a:solidFill>
                  <a:schemeClr val="tx1">
                    <a:tint val="75000"/>
                  </a:schemeClr>
                </a:solidFill>
              </a:defRPr>
            </a:lvl2pPr>
            <a:lvl3pPr marL="118781" indent="0">
              <a:buNone/>
              <a:defRPr sz="234">
                <a:solidFill>
                  <a:schemeClr val="tx1">
                    <a:tint val="75000"/>
                  </a:schemeClr>
                </a:solidFill>
              </a:defRPr>
            </a:lvl3pPr>
            <a:lvl4pPr marL="178171" indent="0">
              <a:buNone/>
              <a:defRPr sz="208">
                <a:solidFill>
                  <a:schemeClr val="tx1">
                    <a:tint val="75000"/>
                  </a:schemeClr>
                </a:solidFill>
              </a:defRPr>
            </a:lvl4pPr>
            <a:lvl5pPr marL="237561" indent="0">
              <a:buNone/>
              <a:defRPr sz="208">
                <a:solidFill>
                  <a:schemeClr val="tx1">
                    <a:tint val="75000"/>
                  </a:schemeClr>
                </a:solidFill>
              </a:defRPr>
            </a:lvl5pPr>
            <a:lvl6pPr marL="296951" indent="0">
              <a:buNone/>
              <a:defRPr sz="208">
                <a:solidFill>
                  <a:schemeClr val="tx1">
                    <a:tint val="75000"/>
                  </a:schemeClr>
                </a:solidFill>
              </a:defRPr>
            </a:lvl6pPr>
            <a:lvl7pPr marL="356342" indent="0">
              <a:buNone/>
              <a:defRPr sz="208">
                <a:solidFill>
                  <a:schemeClr val="tx1">
                    <a:tint val="75000"/>
                  </a:schemeClr>
                </a:solidFill>
              </a:defRPr>
            </a:lvl7pPr>
            <a:lvl8pPr marL="415732" indent="0">
              <a:buNone/>
              <a:defRPr sz="208">
                <a:solidFill>
                  <a:schemeClr val="tx1">
                    <a:tint val="75000"/>
                  </a:schemeClr>
                </a:solidFill>
              </a:defRPr>
            </a:lvl8pPr>
            <a:lvl9pPr marL="475122" indent="0">
              <a:buNone/>
              <a:defRPr sz="2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6CB0-A698-42AF-A376-75D069B1C884}" type="datetimeFigureOut">
              <a:rPr lang="fr-FR" smtClean="0"/>
              <a:t>19/05/2021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516-B88C-409D-AB2B-EE84B8ED57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5357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37" y="335543"/>
            <a:ext cx="504666" cy="799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47" y="335543"/>
            <a:ext cx="504666" cy="799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6CB0-A698-42AF-A376-75D069B1C884}" type="datetimeFigureOut">
              <a:rPr lang="fr-FR" smtClean="0"/>
              <a:t>19/05/2021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516-B88C-409D-AB2B-EE84B8ED57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224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92" y="67109"/>
            <a:ext cx="1024176" cy="24363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92" y="308992"/>
            <a:ext cx="502347" cy="151432"/>
          </a:xfrm>
        </p:spPr>
        <p:txBody>
          <a:bodyPr anchor="b"/>
          <a:lstStyle>
            <a:lvl1pPr marL="0" indent="0">
              <a:buNone/>
              <a:defRPr sz="312" b="1"/>
            </a:lvl1pPr>
            <a:lvl2pPr marL="59390" indent="0">
              <a:buNone/>
              <a:defRPr sz="260" b="1"/>
            </a:lvl2pPr>
            <a:lvl3pPr marL="118781" indent="0">
              <a:buNone/>
              <a:defRPr sz="234" b="1"/>
            </a:lvl3pPr>
            <a:lvl4pPr marL="178171" indent="0">
              <a:buNone/>
              <a:defRPr sz="208" b="1"/>
            </a:lvl4pPr>
            <a:lvl5pPr marL="237561" indent="0">
              <a:buNone/>
              <a:defRPr sz="208" b="1"/>
            </a:lvl5pPr>
            <a:lvl6pPr marL="296951" indent="0">
              <a:buNone/>
              <a:defRPr sz="208" b="1"/>
            </a:lvl6pPr>
            <a:lvl7pPr marL="356342" indent="0">
              <a:buNone/>
              <a:defRPr sz="208" b="1"/>
            </a:lvl7pPr>
            <a:lvl8pPr marL="415732" indent="0">
              <a:buNone/>
              <a:defRPr sz="208" b="1"/>
            </a:lvl8pPr>
            <a:lvl9pPr marL="475122" indent="0">
              <a:buNone/>
              <a:defRPr sz="208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792" y="460423"/>
            <a:ext cx="502347" cy="6772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147" y="308992"/>
            <a:ext cx="504821" cy="151432"/>
          </a:xfrm>
        </p:spPr>
        <p:txBody>
          <a:bodyPr anchor="b"/>
          <a:lstStyle>
            <a:lvl1pPr marL="0" indent="0">
              <a:buNone/>
              <a:defRPr sz="312" b="1"/>
            </a:lvl1pPr>
            <a:lvl2pPr marL="59390" indent="0">
              <a:buNone/>
              <a:defRPr sz="260" b="1"/>
            </a:lvl2pPr>
            <a:lvl3pPr marL="118781" indent="0">
              <a:buNone/>
              <a:defRPr sz="234" b="1"/>
            </a:lvl3pPr>
            <a:lvl4pPr marL="178171" indent="0">
              <a:buNone/>
              <a:defRPr sz="208" b="1"/>
            </a:lvl4pPr>
            <a:lvl5pPr marL="237561" indent="0">
              <a:buNone/>
              <a:defRPr sz="208" b="1"/>
            </a:lvl5pPr>
            <a:lvl6pPr marL="296951" indent="0">
              <a:buNone/>
              <a:defRPr sz="208" b="1"/>
            </a:lvl6pPr>
            <a:lvl7pPr marL="356342" indent="0">
              <a:buNone/>
              <a:defRPr sz="208" b="1"/>
            </a:lvl7pPr>
            <a:lvl8pPr marL="415732" indent="0">
              <a:buNone/>
              <a:defRPr sz="208" b="1"/>
            </a:lvl8pPr>
            <a:lvl9pPr marL="475122" indent="0">
              <a:buNone/>
              <a:defRPr sz="208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147" y="460423"/>
            <a:ext cx="504821" cy="6772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6CB0-A698-42AF-A376-75D069B1C884}" type="datetimeFigureOut">
              <a:rPr lang="fr-FR" smtClean="0"/>
              <a:t>19/05/2021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516-B88C-409D-AB2B-EE84B8ED57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51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6CB0-A698-42AF-A376-75D069B1C884}" type="datetimeFigureOut">
              <a:rPr lang="fr-FR" smtClean="0"/>
              <a:t>19/05/2021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516-B88C-409D-AB2B-EE84B8ED57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66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6CB0-A698-42AF-A376-75D069B1C884}" type="datetimeFigureOut">
              <a:rPr lang="fr-FR" smtClean="0"/>
              <a:t>19/05/2021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516-B88C-409D-AB2B-EE84B8ED57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290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92" y="84032"/>
            <a:ext cx="382984" cy="294111"/>
          </a:xfrm>
        </p:spPr>
        <p:txBody>
          <a:bodyPr anchor="b"/>
          <a:lstStyle>
            <a:lvl1pPr>
              <a:defRPr sz="41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1" y="181485"/>
            <a:ext cx="601147" cy="895754"/>
          </a:xfrm>
        </p:spPr>
        <p:txBody>
          <a:bodyPr/>
          <a:lstStyle>
            <a:lvl1pPr>
              <a:defRPr sz="416"/>
            </a:lvl1pPr>
            <a:lvl2pPr>
              <a:defRPr sz="364"/>
            </a:lvl2pPr>
            <a:lvl3pPr>
              <a:defRPr sz="312"/>
            </a:lvl3pPr>
            <a:lvl4pPr>
              <a:defRPr sz="260"/>
            </a:lvl4pPr>
            <a:lvl5pPr>
              <a:defRPr sz="260"/>
            </a:lvl5pPr>
            <a:lvl6pPr>
              <a:defRPr sz="260"/>
            </a:lvl6pPr>
            <a:lvl7pPr>
              <a:defRPr sz="260"/>
            </a:lvl7pPr>
            <a:lvl8pPr>
              <a:defRPr sz="260"/>
            </a:lvl8pPr>
            <a:lvl9pPr>
              <a:defRPr sz="26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92" y="378142"/>
            <a:ext cx="382984" cy="700556"/>
          </a:xfrm>
        </p:spPr>
        <p:txBody>
          <a:bodyPr/>
          <a:lstStyle>
            <a:lvl1pPr marL="0" indent="0">
              <a:buNone/>
              <a:defRPr sz="208"/>
            </a:lvl1pPr>
            <a:lvl2pPr marL="59390" indent="0">
              <a:buNone/>
              <a:defRPr sz="182"/>
            </a:lvl2pPr>
            <a:lvl3pPr marL="118781" indent="0">
              <a:buNone/>
              <a:defRPr sz="156"/>
            </a:lvl3pPr>
            <a:lvl4pPr marL="178171" indent="0">
              <a:buNone/>
              <a:defRPr sz="130"/>
            </a:lvl4pPr>
            <a:lvl5pPr marL="237561" indent="0">
              <a:buNone/>
              <a:defRPr sz="130"/>
            </a:lvl5pPr>
            <a:lvl6pPr marL="296951" indent="0">
              <a:buNone/>
              <a:defRPr sz="130"/>
            </a:lvl6pPr>
            <a:lvl7pPr marL="356342" indent="0">
              <a:buNone/>
              <a:defRPr sz="130"/>
            </a:lvl7pPr>
            <a:lvl8pPr marL="415732" indent="0">
              <a:buNone/>
              <a:defRPr sz="130"/>
            </a:lvl8pPr>
            <a:lvl9pPr marL="475122" indent="0">
              <a:buNone/>
              <a:defRPr sz="13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6CB0-A698-42AF-A376-75D069B1C884}" type="datetimeFigureOut">
              <a:rPr lang="fr-FR" smtClean="0"/>
              <a:t>19/05/2021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516-B88C-409D-AB2B-EE84B8ED57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8231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92" y="84032"/>
            <a:ext cx="382984" cy="294111"/>
          </a:xfrm>
        </p:spPr>
        <p:txBody>
          <a:bodyPr anchor="b"/>
          <a:lstStyle>
            <a:lvl1pPr>
              <a:defRPr sz="41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4821" y="181485"/>
            <a:ext cx="601147" cy="895754"/>
          </a:xfrm>
        </p:spPr>
        <p:txBody>
          <a:bodyPr anchor="t"/>
          <a:lstStyle>
            <a:lvl1pPr marL="0" indent="0">
              <a:buNone/>
              <a:defRPr sz="416"/>
            </a:lvl1pPr>
            <a:lvl2pPr marL="59390" indent="0">
              <a:buNone/>
              <a:defRPr sz="364"/>
            </a:lvl2pPr>
            <a:lvl3pPr marL="118781" indent="0">
              <a:buNone/>
              <a:defRPr sz="312"/>
            </a:lvl3pPr>
            <a:lvl4pPr marL="178171" indent="0">
              <a:buNone/>
              <a:defRPr sz="260"/>
            </a:lvl4pPr>
            <a:lvl5pPr marL="237561" indent="0">
              <a:buNone/>
              <a:defRPr sz="260"/>
            </a:lvl5pPr>
            <a:lvl6pPr marL="296951" indent="0">
              <a:buNone/>
              <a:defRPr sz="260"/>
            </a:lvl6pPr>
            <a:lvl7pPr marL="356342" indent="0">
              <a:buNone/>
              <a:defRPr sz="260"/>
            </a:lvl7pPr>
            <a:lvl8pPr marL="415732" indent="0">
              <a:buNone/>
              <a:defRPr sz="260"/>
            </a:lvl8pPr>
            <a:lvl9pPr marL="475122" indent="0">
              <a:buNone/>
              <a:defRPr sz="26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92" y="378142"/>
            <a:ext cx="382984" cy="700556"/>
          </a:xfrm>
        </p:spPr>
        <p:txBody>
          <a:bodyPr/>
          <a:lstStyle>
            <a:lvl1pPr marL="0" indent="0">
              <a:buNone/>
              <a:defRPr sz="208"/>
            </a:lvl1pPr>
            <a:lvl2pPr marL="59390" indent="0">
              <a:buNone/>
              <a:defRPr sz="182"/>
            </a:lvl2pPr>
            <a:lvl3pPr marL="118781" indent="0">
              <a:buNone/>
              <a:defRPr sz="156"/>
            </a:lvl3pPr>
            <a:lvl4pPr marL="178171" indent="0">
              <a:buNone/>
              <a:defRPr sz="130"/>
            </a:lvl4pPr>
            <a:lvl5pPr marL="237561" indent="0">
              <a:buNone/>
              <a:defRPr sz="130"/>
            </a:lvl5pPr>
            <a:lvl6pPr marL="296951" indent="0">
              <a:buNone/>
              <a:defRPr sz="130"/>
            </a:lvl6pPr>
            <a:lvl7pPr marL="356342" indent="0">
              <a:buNone/>
              <a:defRPr sz="130"/>
            </a:lvl7pPr>
            <a:lvl8pPr marL="415732" indent="0">
              <a:buNone/>
              <a:defRPr sz="130"/>
            </a:lvl8pPr>
            <a:lvl9pPr marL="475122" indent="0">
              <a:buNone/>
              <a:defRPr sz="13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6CB0-A698-42AF-A376-75D069B1C884}" type="datetimeFigureOut">
              <a:rPr lang="fr-FR" smtClean="0"/>
              <a:t>19/05/2021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516-B88C-409D-AB2B-EE84B8ED57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074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637" y="67109"/>
            <a:ext cx="1024176" cy="243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37" y="335543"/>
            <a:ext cx="1024176" cy="799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637" y="1168274"/>
            <a:ext cx="267176" cy="67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E6CB0-A698-42AF-A376-75D069B1C884}" type="datetimeFigureOut">
              <a:rPr lang="fr-FR" smtClean="0"/>
              <a:t>19/05/2021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343" y="1168274"/>
            <a:ext cx="400764" cy="67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637" y="1168274"/>
            <a:ext cx="267176" cy="67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91516-B88C-409D-AB2B-EE84B8ED57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237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18781" rtl="0" eaLnBrk="1" latinLnBrk="0" hangingPunct="1">
        <a:lnSpc>
          <a:spcPct val="90000"/>
        </a:lnSpc>
        <a:spcBef>
          <a:spcPct val="0"/>
        </a:spcBef>
        <a:buNone/>
        <a:defRPr sz="5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" indent="-29695" algn="l" defTabSz="118781" rtl="0" eaLnBrk="1" latinLnBrk="0" hangingPunct="1">
        <a:lnSpc>
          <a:spcPct val="90000"/>
        </a:lnSpc>
        <a:spcBef>
          <a:spcPts val="130"/>
        </a:spcBef>
        <a:buFont typeface="Arial" panose="020B0604020202020204" pitchFamily="34" charset="0"/>
        <a:buChar char="•"/>
        <a:defRPr sz="364" kern="1200">
          <a:solidFill>
            <a:schemeClr val="tx1"/>
          </a:solidFill>
          <a:latin typeface="+mn-lt"/>
          <a:ea typeface="+mn-ea"/>
          <a:cs typeface="+mn-cs"/>
        </a:defRPr>
      </a:lvl1pPr>
      <a:lvl2pPr marL="89085" indent="-29695" algn="l" defTabSz="118781" rtl="0" eaLnBrk="1" latinLnBrk="0" hangingPunct="1">
        <a:lnSpc>
          <a:spcPct val="90000"/>
        </a:lnSpc>
        <a:spcBef>
          <a:spcPts val="65"/>
        </a:spcBef>
        <a:buFont typeface="Arial" panose="020B0604020202020204" pitchFamily="34" charset="0"/>
        <a:buChar char="•"/>
        <a:defRPr sz="312" kern="1200">
          <a:solidFill>
            <a:schemeClr val="tx1"/>
          </a:solidFill>
          <a:latin typeface="+mn-lt"/>
          <a:ea typeface="+mn-ea"/>
          <a:cs typeface="+mn-cs"/>
        </a:defRPr>
      </a:lvl2pPr>
      <a:lvl3pPr marL="148476" indent="-29695" algn="l" defTabSz="118781" rtl="0" eaLnBrk="1" latinLnBrk="0" hangingPunct="1">
        <a:lnSpc>
          <a:spcPct val="90000"/>
        </a:lnSpc>
        <a:spcBef>
          <a:spcPts val="65"/>
        </a:spcBef>
        <a:buFont typeface="Arial" panose="020B0604020202020204" pitchFamily="34" charset="0"/>
        <a:buChar char="•"/>
        <a:defRPr sz="260" kern="1200">
          <a:solidFill>
            <a:schemeClr val="tx1"/>
          </a:solidFill>
          <a:latin typeface="+mn-lt"/>
          <a:ea typeface="+mn-ea"/>
          <a:cs typeface="+mn-cs"/>
        </a:defRPr>
      </a:lvl3pPr>
      <a:lvl4pPr marL="207866" indent="-29695" algn="l" defTabSz="118781" rtl="0" eaLnBrk="1" latinLnBrk="0" hangingPunct="1">
        <a:lnSpc>
          <a:spcPct val="90000"/>
        </a:lnSpc>
        <a:spcBef>
          <a:spcPts val="65"/>
        </a:spcBef>
        <a:buFont typeface="Arial" panose="020B0604020202020204" pitchFamily="34" charset="0"/>
        <a:buChar char="•"/>
        <a:defRPr sz="234" kern="1200">
          <a:solidFill>
            <a:schemeClr val="tx1"/>
          </a:solidFill>
          <a:latin typeface="+mn-lt"/>
          <a:ea typeface="+mn-ea"/>
          <a:cs typeface="+mn-cs"/>
        </a:defRPr>
      </a:lvl4pPr>
      <a:lvl5pPr marL="267256" indent="-29695" algn="l" defTabSz="118781" rtl="0" eaLnBrk="1" latinLnBrk="0" hangingPunct="1">
        <a:lnSpc>
          <a:spcPct val="90000"/>
        </a:lnSpc>
        <a:spcBef>
          <a:spcPts val="65"/>
        </a:spcBef>
        <a:buFont typeface="Arial" panose="020B0604020202020204" pitchFamily="34" charset="0"/>
        <a:buChar char="•"/>
        <a:defRPr sz="234" kern="1200">
          <a:solidFill>
            <a:schemeClr val="tx1"/>
          </a:solidFill>
          <a:latin typeface="+mn-lt"/>
          <a:ea typeface="+mn-ea"/>
          <a:cs typeface="+mn-cs"/>
        </a:defRPr>
      </a:lvl5pPr>
      <a:lvl6pPr marL="326647" indent="-29695" algn="l" defTabSz="118781" rtl="0" eaLnBrk="1" latinLnBrk="0" hangingPunct="1">
        <a:lnSpc>
          <a:spcPct val="90000"/>
        </a:lnSpc>
        <a:spcBef>
          <a:spcPts val="65"/>
        </a:spcBef>
        <a:buFont typeface="Arial" panose="020B0604020202020204" pitchFamily="34" charset="0"/>
        <a:buChar char="•"/>
        <a:defRPr sz="234" kern="1200">
          <a:solidFill>
            <a:schemeClr val="tx1"/>
          </a:solidFill>
          <a:latin typeface="+mn-lt"/>
          <a:ea typeface="+mn-ea"/>
          <a:cs typeface="+mn-cs"/>
        </a:defRPr>
      </a:lvl6pPr>
      <a:lvl7pPr marL="386037" indent="-29695" algn="l" defTabSz="118781" rtl="0" eaLnBrk="1" latinLnBrk="0" hangingPunct="1">
        <a:lnSpc>
          <a:spcPct val="90000"/>
        </a:lnSpc>
        <a:spcBef>
          <a:spcPts val="65"/>
        </a:spcBef>
        <a:buFont typeface="Arial" panose="020B0604020202020204" pitchFamily="34" charset="0"/>
        <a:buChar char="•"/>
        <a:defRPr sz="234" kern="1200">
          <a:solidFill>
            <a:schemeClr val="tx1"/>
          </a:solidFill>
          <a:latin typeface="+mn-lt"/>
          <a:ea typeface="+mn-ea"/>
          <a:cs typeface="+mn-cs"/>
        </a:defRPr>
      </a:lvl7pPr>
      <a:lvl8pPr marL="445427" indent="-29695" algn="l" defTabSz="118781" rtl="0" eaLnBrk="1" latinLnBrk="0" hangingPunct="1">
        <a:lnSpc>
          <a:spcPct val="90000"/>
        </a:lnSpc>
        <a:spcBef>
          <a:spcPts val="65"/>
        </a:spcBef>
        <a:buFont typeface="Arial" panose="020B0604020202020204" pitchFamily="34" charset="0"/>
        <a:buChar char="•"/>
        <a:defRPr sz="234" kern="1200">
          <a:solidFill>
            <a:schemeClr val="tx1"/>
          </a:solidFill>
          <a:latin typeface="+mn-lt"/>
          <a:ea typeface="+mn-ea"/>
          <a:cs typeface="+mn-cs"/>
        </a:defRPr>
      </a:lvl8pPr>
      <a:lvl9pPr marL="504817" indent="-29695" algn="l" defTabSz="118781" rtl="0" eaLnBrk="1" latinLnBrk="0" hangingPunct="1">
        <a:lnSpc>
          <a:spcPct val="90000"/>
        </a:lnSpc>
        <a:spcBef>
          <a:spcPts val="65"/>
        </a:spcBef>
        <a:buFont typeface="Arial" panose="020B0604020202020204" pitchFamily="34" charset="0"/>
        <a:buChar char="•"/>
        <a:defRPr sz="2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81" rtl="0" eaLnBrk="1" latinLnBrk="0" hangingPunct="1">
        <a:defRPr sz="234" kern="1200">
          <a:solidFill>
            <a:schemeClr val="tx1"/>
          </a:solidFill>
          <a:latin typeface="+mn-lt"/>
          <a:ea typeface="+mn-ea"/>
          <a:cs typeface="+mn-cs"/>
        </a:defRPr>
      </a:lvl1pPr>
      <a:lvl2pPr marL="59390" algn="l" defTabSz="118781" rtl="0" eaLnBrk="1" latinLnBrk="0" hangingPunct="1">
        <a:defRPr sz="234" kern="1200">
          <a:solidFill>
            <a:schemeClr val="tx1"/>
          </a:solidFill>
          <a:latin typeface="+mn-lt"/>
          <a:ea typeface="+mn-ea"/>
          <a:cs typeface="+mn-cs"/>
        </a:defRPr>
      </a:lvl2pPr>
      <a:lvl3pPr marL="118781" algn="l" defTabSz="118781" rtl="0" eaLnBrk="1" latinLnBrk="0" hangingPunct="1">
        <a:defRPr sz="234" kern="1200">
          <a:solidFill>
            <a:schemeClr val="tx1"/>
          </a:solidFill>
          <a:latin typeface="+mn-lt"/>
          <a:ea typeface="+mn-ea"/>
          <a:cs typeface="+mn-cs"/>
        </a:defRPr>
      </a:lvl3pPr>
      <a:lvl4pPr marL="178171" algn="l" defTabSz="118781" rtl="0" eaLnBrk="1" latinLnBrk="0" hangingPunct="1">
        <a:defRPr sz="234" kern="1200">
          <a:solidFill>
            <a:schemeClr val="tx1"/>
          </a:solidFill>
          <a:latin typeface="+mn-lt"/>
          <a:ea typeface="+mn-ea"/>
          <a:cs typeface="+mn-cs"/>
        </a:defRPr>
      </a:lvl4pPr>
      <a:lvl5pPr marL="237561" algn="l" defTabSz="118781" rtl="0" eaLnBrk="1" latinLnBrk="0" hangingPunct="1">
        <a:defRPr sz="234" kern="1200">
          <a:solidFill>
            <a:schemeClr val="tx1"/>
          </a:solidFill>
          <a:latin typeface="+mn-lt"/>
          <a:ea typeface="+mn-ea"/>
          <a:cs typeface="+mn-cs"/>
        </a:defRPr>
      </a:lvl5pPr>
      <a:lvl6pPr marL="296951" algn="l" defTabSz="118781" rtl="0" eaLnBrk="1" latinLnBrk="0" hangingPunct="1">
        <a:defRPr sz="234" kern="1200">
          <a:solidFill>
            <a:schemeClr val="tx1"/>
          </a:solidFill>
          <a:latin typeface="+mn-lt"/>
          <a:ea typeface="+mn-ea"/>
          <a:cs typeface="+mn-cs"/>
        </a:defRPr>
      </a:lvl6pPr>
      <a:lvl7pPr marL="356342" algn="l" defTabSz="118781" rtl="0" eaLnBrk="1" latinLnBrk="0" hangingPunct="1">
        <a:defRPr sz="234" kern="1200">
          <a:solidFill>
            <a:schemeClr val="tx1"/>
          </a:solidFill>
          <a:latin typeface="+mn-lt"/>
          <a:ea typeface="+mn-ea"/>
          <a:cs typeface="+mn-cs"/>
        </a:defRPr>
      </a:lvl7pPr>
      <a:lvl8pPr marL="415732" algn="l" defTabSz="118781" rtl="0" eaLnBrk="1" latinLnBrk="0" hangingPunct="1">
        <a:defRPr sz="234" kern="1200">
          <a:solidFill>
            <a:schemeClr val="tx1"/>
          </a:solidFill>
          <a:latin typeface="+mn-lt"/>
          <a:ea typeface="+mn-ea"/>
          <a:cs typeface="+mn-cs"/>
        </a:defRPr>
      </a:lvl8pPr>
      <a:lvl9pPr marL="475122" algn="l" defTabSz="118781" rtl="0" eaLnBrk="1" latinLnBrk="0" hangingPunct="1">
        <a:defRPr sz="2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A4CD5F9B-ED54-4C18-AD2A-CA65C0649E0D}"/>
              </a:ext>
            </a:extLst>
          </p:cNvPr>
          <p:cNvGrpSpPr/>
          <p:nvPr/>
        </p:nvGrpSpPr>
        <p:grpSpPr>
          <a:xfrm>
            <a:off x="98066" y="227368"/>
            <a:ext cx="991317" cy="805738"/>
            <a:chOff x="93587" y="51512"/>
            <a:chExt cx="991317" cy="805738"/>
          </a:xfrm>
        </p:grpSpPr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6EB596A5-AF8A-41FD-BE2B-B16F593B1F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0580" y="243840"/>
              <a:ext cx="0" cy="61341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CFD39540-35EA-48DD-9221-B756075BCF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7650" y="857250"/>
              <a:ext cx="612000" cy="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AC8FD799-E629-4032-BB16-CC7E43EEFED9}"/>
                </a:ext>
              </a:extLst>
            </p:cNvPr>
            <p:cNvSpPr txBox="1"/>
            <p:nvPr/>
          </p:nvSpPr>
          <p:spPr>
            <a:xfrm>
              <a:off x="553650" y="51512"/>
              <a:ext cx="53125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chemeClr val="bg1"/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Âge </a:t>
              </a:r>
              <a:r>
                <a:rPr lang="el-GR" sz="900" dirty="0">
                  <a:solidFill>
                    <a:schemeClr val="bg1"/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Φ</a:t>
              </a:r>
              <a:endParaRPr lang="fr-FR" sz="900" dirty="0">
                <a:solidFill>
                  <a:schemeClr val="bg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endParaRP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D8F8AFBD-EE3B-40BA-9DF0-C22FA4D72280}"/>
                </a:ext>
              </a:extLst>
            </p:cNvPr>
            <p:cNvSpPr txBox="1"/>
            <p:nvPr/>
          </p:nvSpPr>
          <p:spPr>
            <a:xfrm>
              <a:off x="93587" y="580572"/>
              <a:ext cx="53125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chemeClr val="bg1"/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Âge 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2036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ADBB4C84-1606-4572-BC75-434FD1492610}"/>
              </a:ext>
            </a:extLst>
          </p:cNvPr>
          <p:cNvGrpSpPr/>
          <p:nvPr/>
        </p:nvGrpSpPr>
        <p:grpSpPr>
          <a:xfrm>
            <a:off x="59966" y="227368"/>
            <a:ext cx="1067518" cy="805738"/>
            <a:chOff x="1312928" y="51512"/>
            <a:chExt cx="1067518" cy="805738"/>
          </a:xfrm>
        </p:grpSpPr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id="{DB136CBC-F1EA-4FED-9D4C-43F6E94646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6122" y="243840"/>
              <a:ext cx="0" cy="61341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42800270-82CE-49BE-AC9D-9F7197E216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43192" y="857250"/>
              <a:ext cx="612000" cy="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8F918B13-0770-4B00-AA34-27CAE7A50994}"/>
                </a:ext>
              </a:extLst>
            </p:cNvPr>
            <p:cNvSpPr txBox="1"/>
            <p:nvPr/>
          </p:nvSpPr>
          <p:spPr>
            <a:xfrm>
              <a:off x="1849192" y="51512"/>
              <a:ext cx="53125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dirty="0">
                  <a:solidFill>
                    <a:schemeClr val="bg1"/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Âge R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0469048D-D4C9-4407-9452-85830FC802A0}"/>
                </a:ext>
              </a:extLst>
            </p:cNvPr>
            <p:cNvSpPr txBox="1"/>
            <p:nvPr/>
          </p:nvSpPr>
          <p:spPr>
            <a:xfrm>
              <a:off x="1312928" y="580572"/>
              <a:ext cx="76126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dirty="0" err="1">
                  <a:solidFill>
                    <a:schemeClr val="bg1"/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Éch</a:t>
              </a:r>
              <a:r>
                <a:rPr lang="fr-FR" sz="900" b="1" dirty="0">
                  <a:solidFill>
                    <a:schemeClr val="bg1"/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. </a:t>
              </a:r>
              <a:r>
                <a:rPr lang="fr-FR" sz="900" b="1" dirty="0" err="1">
                  <a:solidFill>
                    <a:schemeClr val="bg1"/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Phér</a:t>
              </a:r>
              <a:r>
                <a:rPr lang="fr-FR" sz="900" b="1" dirty="0">
                  <a:solidFill>
                    <a:schemeClr val="bg1"/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5766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D86E6648-3E15-4A10-9503-982D67E2B099}"/>
              </a:ext>
            </a:extLst>
          </p:cNvPr>
          <p:cNvGrpSpPr/>
          <p:nvPr/>
        </p:nvGrpSpPr>
        <p:grpSpPr>
          <a:xfrm>
            <a:off x="50441" y="227368"/>
            <a:ext cx="1086567" cy="805738"/>
            <a:chOff x="2613481" y="51512"/>
            <a:chExt cx="1086567" cy="805738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2289FC7F-701F-42B2-9391-B03D9AA218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0474" y="243840"/>
              <a:ext cx="0" cy="61341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E22F3C18-2C4F-49E2-AB7A-F6139C4882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7544" y="857250"/>
              <a:ext cx="612000" cy="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A1979264-E1DA-489B-B60F-1115D2DDB761}"/>
                </a:ext>
              </a:extLst>
            </p:cNvPr>
            <p:cNvSpPr txBox="1"/>
            <p:nvPr/>
          </p:nvSpPr>
          <p:spPr>
            <a:xfrm>
              <a:off x="2945131" y="51512"/>
              <a:ext cx="75491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dirty="0" err="1">
                  <a:solidFill>
                    <a:schemeClr val="bg1"/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Éch</a:t>
              </a:r>
              <a:r>
                <a:rPr lang="fr-FR" sz="900" b="1" dirty="0">
                  <a:solidFill>
                    <a:schemeClr val="bg1"/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. </a:t>
              </a:r>
              <a:r>
                <a:rPr lang="fr-FR" sz="900" b="1" dirty="0" err="1">
                  <a:solidFill>
                    <a:schemeClr val="bg1"/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Phér</a:t>
              </a:r>
              <a:r>
                <a:rPr lang="fr-FR" sz="900" b="1" dirty="0">
                  <a:solidFill>
                    <a:schemeClr val="bg1"/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.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740155F7-E5F4-46DF-BA43-3EEEEDDA6DCD}"/>
                </a:ext>
              </a:extLst>
            </p:cNvPr>
            <p:cNvSpPr txBox="1"/>
            <p:nvPr/>
          </p:nvSpPr>
          <p:spPr>
            <a:xfrm>
              <a:off x="2613481" y="580572"/>
              <a:ext cx="53125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dirty="0">
                  <a:solidFill>
                    <a:schemeClr val="bg1"/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Âge </a:t>
              </a:r>
              <a:r>
                <a:rPr lang="el-GR" sz="900" b="1" dirty="0">
                  <a:solidFill>
                    <a:schemeClr val="bg1"/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Φ</a:t>
              </a:r>
              <a:endParaRPr lang="fr-FR" sz="900" b="1" dirty="0">
                <a:solidFill>
                  <a:schemeClr val="bg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6014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A70C7557-3337-4254-A181-C83658B907DC}"/>
              </a:ext>
            </a:extLst>
          </p:cNvPr>
          <p:cNvGrpSpPr/>
          <p:nvPr/>
        </p:nvGrpSpPr>
        <p:grpSpPr>
          <a:xfrm>
            <a:off x="-28747" y="43636"/>
            <a:ext cx="1244944" cy="1173201"/>
            <a:chOff x="3763619" y="15639"/>
            <a:chExt cx="1244944" cy="1173201"/>
          </a:xfrm>
        </p:grpSpPr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4E15B06C-CCCB-4879-BB84-C4C7338D00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06784" y="197994"/>
              <a:ext cx="0" cy="457326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>
              <a:extLst>
                <a:ext uri="{FF2B5EF4-FFF2-40B4-BE49-F238E27FC236}">
                  <a16:creationId xmlns:a16="http://schemas.microsoft.com/office/drawing/2014/main" id="{FA9930FF-6277-48D0-89D2-E2C2217DC1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3350" y="655320"/>
              <a:ext cx="363434" cy="20193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3A05DF0F-6849-44A4-A5AE-A158E6BF3C79}"/>
                </a:ext>
              </a:extLst>
            </p:cNvPr>
            <p:cNvCxnSpPr>
              <a:cxnSpLocks/>
            </p:cNvCxnSpPr>
            <p:nvPr/>
          </p:nvCxnSpPr>
          <p:spPr>
            <a:xfrm>
              <a:off x="4308072" y="659130"/>
              <a:ext cx="400673" cy="19812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7CA18125-B4D2-4449-912A-9BB5FA172DD5}"/>
                </a:ext>
              </a:extLst>
            </p:cNvPr>
            <p:cNvSpPr txBox="1"/>
            <p:nvPr/>
          </p:nvSpPr>
          <p:spPr>
            <a:xfrm>
              <a:off x="4041157" y="15639"/>
              <a:ext cx="53125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dirty="0">
                  <a:solidFill>
                    <a:schemeClr val="bg1"/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Âge </a:t>
              </a:r>
              <a:r>
                <a:rPr lang="el-GR" sz="900" b="1" dirty="0">
                  <a:solidFill>
                    <a:schemeClr val="bg1"/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Φ</a:t>
              </a:r>
              <a:endParaRPr lang="fr-FR" sz="900" b="1" dirty="0">
                <a:solidFill>
                  <a:schemeClr val="bg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endParaRP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FEAC5D1D-BCD7-47FA-B44C-D7DA9780DACC}"/>
                </a:ext>
              </a:extLst>
            </p:cNvPr>
            <p:cNvSpPr txBox="1"/>
            <p:nvPr/>
          </p:nvSpPr>
          <p:spPr>
            <a:xfrm>
              <a:off x="4362388" y="819382"/>
              <a:ext cx="646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b="1" dirty="0" err="1">
                  <a:solidFill>
                    <a:schemeClr val="bg1"/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Éch</a:t>
              </a:r>
              <a:r>
                <a:rPr lang="fr-FR" sz="900" b="1" dirty="0">
                  <a:solidFill>
                    <a:schemeClr val="bg1"/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. </a:t>
              </a:r>
              <a:r>
                <a:rPr lang="fr-FR" sz="900" b="1" dirty="0" err="1">
                  <a:solidFill>
                    <a:schemeClr val="bg1"/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Phér</a:t>
              </a:r>
              <a:r>
                <a:rPr lang="fr-FR" sz="900" b="1" dirty="0">
                  <a:solidFill>
                    <a:schemeClr val="bg1"/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.</a:t>
              </a: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608824D5-2541-43AF-B035-C6EE0CD978D3}"/>
                </a:ext>
              </a:extLst>
            </p:cNvPr>
            <p:cNvSpPr txBox="1"/>
            <p:nvPr/>
          </p:nvSpPr>
          <p:spPr>
            <a:xfrm>
              <a:off x="3763619" y="819508"/>
              <a:ext cx="473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b="1" dirty="0">
                  <a:solidFill>
                    <a:schemeClr val="bg1"/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Âge 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952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B0D6956C-17D9-41D6-AE2D-D2B7CB23D087}"/>
              </a:ext>
            </a:extLst>
          </p:cNvPr>
          <p:cNvGrpSpPr/>
          <p:nvPr/>
        </p:nvGrpSpPr>
        <p:grpSpPr>
          <a:xfrm>
            <a:off x="136525" y="173037"/>
            <a:ext cx="914400" cy="914400"/>
            <a:chOff x="136525" y="173037"/>
            <a:chExt cx="914400" cy="914400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6C589FAA-6E6D-40DB-929F-9CD33894F919}"/>
                </a:ext>
              </a:extLst>
            </p:cNvPr>
            <p:cNvSpPr/>
            <p:nvPr/>
          </p:nvSpPr>
          <p:spPr>
            <a:xfrm>
              <a:off x="290830" y="380999"/>
              <a:ext cx="598170" cy="597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" name="Graphique 3" descr="Chronomètre 75% avec un remplissage uni">
              <a:extLst>
                <a:ext uri="{FF2B5EF4-FFF2-40B4-BE49-F238E27FC236}">
                  <a16:creationId xmlns:a16="http://schemas.microsoft.com/office/drawing/2014/main" id="{3460AC44-5B73-4C13-B08C-D32A5C637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6525" y="173037"/>
              <a:ext cx="914400" cy="9144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113453D-194B-4BB1-9492-822EBA95D2AB}"/>
                </a:ext>
              </a:extLst>
            </p:cNvPr>
            <p:cNvSpPr/>
            <p:nvPr/>
          </p:nvSpPr>
          <p:spPr>
            <a:xfrm rot="4226511">
              <a:off x="647700" y="565785"/>
              <a:ext cx="36000" cy="14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2630982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24</Words>
  <Application>Microsoft Office PowerPoint</Application>
  <PresentationFormat>Personnalisé</PresentationFormat>
  <Paragraphs>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Liberation Sans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Justine CADIOU</dc:creator>
  <cp:lastModifiedBy>Justine CADIOU</cp:lastModifiedBy>
  <cp:revision>4</cp:revision>
  <dcterms:created xsi:type="dcterms:W3CDTF">2021-05-10T12:30:15Z</dcterms:created>
  <dcterms:modified xsi:type="dcterms:W3CDTF">2021-05-19T13:42:18Z</dcterms:modified>
</cp:coreProperties>
</file>