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6C79-0B62-4B8A-9D8E-6DA55A03F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01521"/>
            <a:ext cx="8791575" cy="642269"/>
          </a:xfrm>
        </p:spPr>
        <p:txBody>
          <a:bodyPr>
            <a:normAutofit fontScale="90000"/>
          </a:bodyPr>
          <a:lstStyle/>
          <a:p>
            <a:r>
              <a:rPr lang="en-GB" dirty="0"/>
              <a:t>CMP-6024B: Embedded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B945-3F6F-447A-811A-A722B10B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76926"/>
            <a:ext cx="8791575" cy="3380874"/>
          </a:xfrm>
        </p:spPr>
        <p:txBody>
          <a:bodyPr/>
          <a:lstStyle/>
          <a:p>
            <a:pPr algn="ctr"/>
            <a:r>
              <a:rPr lang="en-GB" dirty="0"/>
              <a:t>Security system (intruder alarm)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Ioakim ioakim(100134028)</a:t>
            </a:r>
          </a:p>
          <a:p>
            <a:pPr algn="ctr"/>
            <a:r>
              <a:rPr lang="en-GB" dirty="0"/>
              <a:t>Tiberiu simion voicu(100125468)</a:t>
            </a:r>
          </a:p>
          <a:p>
            <a:pPr algn="ctr"/>
            <a:endParaRPr lang="en-US" altLang="en-US" b="1" dirty="0"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algn="ctr"/>
            <a:r>
              <a:rPr lang="en-US" altLang="en-US" b="1" dirty="0">
                <a:ea typeface="微軟正黑體" panose="020B0604030504040204" pitchFamily="34" charset="-120"/>
                <a:cs typeface="微軟正黑體" panose="020B0604030504040204" pitchFamily="34" charset="-120"/>
              </a:rPr>
              <a:t>Module Organizer: Edwin Ren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97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0E42-322F-C34A-B64F-90DB2AC4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none" dirty="0"/>
              <a:t>System Architecture</a:t>
            </a:r>
            <a:endParaRPr lang="en-US" sz="4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AEFD2F-F681-8B49-842F-02D975BB5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906000" cy="4020183"/>
          </a:xfrm>
        </p:spPr>
      </p:pic>
    </p:spTree>
    <p:extLst>
      <p:ext uri="{BB962C8B-B14F-4D97-AF65-F5344CB8AC3E}">
        <p14:creationId xmlns:p14="http://schemas.microsoft.com/office/powerpoint/2010/main" val="108588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3F19-30E2-41FC-BFF9-D13EB6FD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1103"/>
          </a:xfrm>
        </p:spPr>
        <p:txBody>
          <a:bodyPr/>
          <a:lstStyle/>
          <a:p>
            <a:r>
              <a:rPr lang="en-US" cap="none" dirty="0"/>
              <a:t>Hardware and Software Specification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B96A-92E1-4B02-B0A4-4514B4FF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9621"/>
            <a:ext cx="4152483" cy="4411580"/>
          </a:xfrm>
        </p:spPr>
        <p:txBody>
          <a:bodyPr/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STM32f7 – Discovery Board</a:t>
            </a:r>
          </a:p>
          <a:p>
            <a:pPr lvl="1"/>
            <a:r>
              <a:rPr lang="en-GB" dirty="0"/>
              <a:t>PIR sensor</a:t>
            </a:r>
          </a:p>
          <a:p>
            <a:pPr lvl="1"/>
            <a:r>
              <a:rPr lang="en-GB" dirty="0"/>
              <a:t>2 LEDs</a:t>
            </a:r>
          </a:p>
          <a:p>
            <a:pPr lvl="1"/>
            <a:r>
              <a:rPr lang="en-GB" dirty="0"/>
              <a:t>Buzzer</a:t>
            </a:r>
          </a:p>
          <a:p>
            <a:pPr lvl="1"/>
            <a:r>
              <a:rPr lang="en-GB" dirty="0"/>
              <a:t>DC motor</a:t>
            </a:r>
          </a:p>
          <a:p>
            <a:pPr lvl="1"/>
            <a:r>
              <a:rPr lang="en-GB" dirty="0"/>
              <a:t>Button</a:t>
            </a:r>
          </a:p>
          <a:p>
            <a:pPr lvl="1"/>
            <a:r>
              <a:rPr lang="en-GB" dirty="0"/>
              <a:t>Touchscreen</a:t>
            </a:r>
          </a:p>
          <a:p>
            <a:pPr lvl="1"/>
            <a:r>
              <a:rPr lang="en-GB" dirty="0"/>
              <a:t>GLCD</a:t>
            </a:r>
          </a:p>
          <a:p>
            <a:pPr lvl="1"/>
            <a:r>
              <a:rPr lang="en-GB"/>
              <a:t>Interrupt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00AB62-4F42-405A-AD2D-1EC93B215F60}"/>
              </a:ext>
            </a:extLst>
          </p:cNvPr>
          <p:cNvSpPr txBox="1">
            <a:spLocks/>
          </p:cNvSpPr>
          <p:nvPr/>
        </p:nvSpPr>
        <p:spPr>
          <a:xfrm>
            <a:off x="5833728" y="1379621"/>
            <a:ext cx="4152483" cy="441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</a:t>
            </a:r>
            <a:endParaRPr lang="en-GB" dirty="0"/>
          </a:p>
          <a:p>
            <a:pPr lvl="1"/>
            <a:r>
              <a:rPr lang="en-GB" dirty="0"/>
              <a:t>Board Support: STM32F746G Discovery (v1.1.1) </a:t>
            </a:r>
          </a:p>
          <a:p>
            <a:pPr lvl="1"/>
            <a:r>
              <a:rPr lang="en-GB" dirty="0"/>
              <a:t>Keil uVision5 MDK-Lite (v5.18.0.0)</a:t>
            </a:r>
          </a:p>
          <a:p>
            <a:pPr lvl="1"/>
            <a:r>
              <a:rPr lang="en-GB" dirty="0"/>
              <a:t>Keil::MDK-Middleware (v7.0.0) </a:t>
            </a:r>
          </a:p>
          <a:p>
            <a:pPr lvl="1"/>
            <a:r>
              <a:rPr lang="en-GB" dirty="0"/>
              <a:t>ARM::CMSIS CORE (v4.5.0) </a:t>
            </a:r>
          </a:p>
          <a:p>
            <a:pPr lvl="1"/>
            <a:r>
              <a:rPr lang="en-GB" dirty="0"/>
              <a:t>Keil::STM32F1xx.DFP (v2.9.0)</a:t>
            </a:r>
          </a:p>
          <a:p>
            <a:pPr lvl="1"/>
            <a:r>
              <a:rPr lang="en-GB" dirty="0"/>
              <a:t>Doxygen (v1.8.14)</a:t>
            </a:r>
          </a:p>
          <a:p>
            <a:pPr lvl="1"/>
            <a:r>
              <a:rPr lang="en-GB" dirty="0"/>
              <a:t>STM32F7xx_HAL library</a:t>
            </a:r>
          </a:p>
        </p:txBody>
      </p:sp>
    </p:spTree>
    <p:extLst>
      <p:ext uri="{BB962C8B-B14F-4D97-AF65-F5344CB8AC3E}">
        <p14:creationId xmlns:p14="http://schemas.microsoft.com/office/powerpoint/2010/main" val="77404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1325</TotalTime>
  <Words>92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Tw Cen MT</vt:lpstr>
      <vt:lpstr>Circuit</vt:lpstr>
      <vt:lpstr>CMP-6024B: Embedded Systems</vt:lpstr>
      <vt:lpstr>System Architecture</vt:lpstr>
      <vt:lpstr>Hardware and Software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CMP-6024B: Embedded Systems</dc:title>
  <dc:creator>Ioakim Ioakim (CMP - Student)</dc:creator>
  <cp:lastModifiedBy>Ioakim Ioakim (CMP - Student)</cp:lastModifiedBy>
  <cp:revision>15</cp:revision>
  <dcterms:created xsi:type="dcterms:W3CDTF">2018-05-06T17:34:02Z</dcterms:created>
  <dcterms:modified xsi:type="dcterms:W3CDTF">2018-05-08T17:37:44Z</dcterms:modified>
</cp:coreProperties>
</file>