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4.xml"/><Relationship Id="rId21" Type="http://schemas.openxmlformats.org/officeDocument/2006/relationships/font" Target="fonts/LatoBlack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7c41c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7c41c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fc355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fc355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fc355d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fc355d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fc355d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fc355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fc355d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fc355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fc355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fc355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3_2_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0927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567400" y="284900"/>
            <a:ext cx="7069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67400" y="1499125"/>
            <a:ext cx="6628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Listings123 Succesfull Host Traits</a:t>
            </a:r>
            <a:endParaRPr sz="3000">
              <a:solidFill>
                <a:srgbClr val="00000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561300" y="2948600"/>
            <a:ext cx="838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(Data-based evidence on what makes hosts </a:t>
            </a:r>
            <a:r>
              <a:rPr b="1" lang="en" sz="2600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successful)</a:t>
            </a:r>
            <a:endParaRPr b="1" sz="2600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8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Problem</a:t>
            </a:r>
            <a:endParaRPr sz="20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Listings123 wants to expand the business to new cities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through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a marketing campaign to attract new hosts and guests. In order to reach this goal, the company needs to gather data-based traits on what makes a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host.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Lato Black"/>
                <a:ea typeface="Lato Black"/>
                <a:cs typeface="Lato Black"/>
                <a:sym typeface="Lato Black"/>
              </a:rPr>
              <a:t>Research Methods</a:t>
            </a:r>
            <a:endParaRPr sz="2000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 order to gather recommendations,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Exploratory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Data Analysis was used to find what traits makes a 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host. The following were found: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Exceptionally high Revenue in some certain cities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High Number of Reviews equals more Revenue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High Number of Amenities equals more Revenue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Trait 1. Relationship between City and Revenue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Listings in San Francisco or in similar cities have a higher revenue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Listings in San Francisco made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$3,823,140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more than the next highest earning city New Orleans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data points suggests that listings located in such cities generate more revenue thus it is better to list properties there.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1244025"/>
            <a:ext cx="4822774" cy="24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Trait 2. Number of Reviews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There is a steady increase in Revenue for listings with higher number of Reviews.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Guests seem to trust listings with more reviews, data suggests that listings with high number of reviews generate more Revenue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Making sure listings are receiving reviews after hosting a guest can incur in higher revenue for those listings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844" y="1244025"/>
            <a:ext cx="4827758" cy="245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Trait 3. Number of Amenities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suggests that Amenities offered can increase Revenue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Guests to like listings that host a variety of Amenities for their enjoyment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suggests educating hosts on the importance of having a listing with multiple Amenities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800" y="1338825"/>
            <a:ext cx="4642799" cy="23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Next Steps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 order to grow listings needs to attract new hosts and expand to new cities. A nationwide marketing campaign is essential for the promotion of the company and showing the beneﬁts to both hosting and being a guest.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 order to take the most advantage of the marketing campaign it should focus on the following: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Training new hosts in high-earning cities such as : San Francisco, New Orleans and Austin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Remind guests to review listings after their stay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Educating new and existing hosts on the importance of having multiple amenities in a listing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Resources needed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Funding for launching Listing123 nationwide marketing campaign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thstream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