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a30775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a30775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5a30775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5a30775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5a307758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5a307758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5a307758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5a307758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a307758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5a30775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IstvanW/Admin-Portal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16 Admin Portal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5"/>
            <a:ext cx="4242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Istvan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Chau Nguyen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Toledo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Model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89100" y="1553125"/>
            <a:ext cx="86868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model we used was agile development.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chose this model because it allowed us to be flexible throughout the development process.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allowed us to make changes throughout each iteration we made.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89100" y="1553125"/>
            <a:ext cx="86868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Front-End: Bootstrap, Html, Css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Back-End: PHP and mySQL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Local-host: Wamp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 version control: Github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Strategy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89100" y="1553125"/>
            <a:ext cx="86868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tested and coded our Admin Portal incrementally.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implementing each link, we tested to ensure it provided the correct redirection.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Then after testing and coding each link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individually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we tested the admin role as a whole before releasing it to the Github.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Then finally, after all admin roles were completed, we tested it again to ensure there were no bugs when implementing all roles together.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89100" y="1553125"/>
            <a:ext cx="86868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Istvan: Technology Admin Role and Login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Chau: Support and Finance Admin Roles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Billy: Sales and HR Admin Roles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Everyone: Backend database and Testing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Demo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89100" y="1553125"/>
            <a:ext cx="86868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Our project is run through our local host.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At the login page, these are the login credentials to access each role: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Usernames: support, finance, sales, hr, technology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Password for all: password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You can use the navbar on the top to log out of the current account or navigate back to the admin dashboard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Github Link to files: 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https://github.com/IstvanW/Admin-Portal/tree/main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