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259" r:id="rId3"/>
    <p:sldId id="258" r:id="rId4"/>
    <p:sldId id="311" r:id="rId5"/>
    <p:sldId id="257" r:id="rId6"/>
    <p:sldId id="313" r:id="rId7"/>
    <p:sldId id="278" r:id="rId8"/>
    <p:sldId id="314" r:id="rId9"/>
    <p:sldId id="261" r:id="rId10"/>
    <p:sldId id="315" r:id="rId11"/>
    <p:sldId id="312" r:id="rId12"/>
    <p:sldId id="283" r:id="rId13"/>
    <p:sldId id="271" r:id="rId14"/>
    <p:sldId id="317" r:id="rId15"/>
    <p:sldId id="318" r:id="rId16"/>
  </p:sldIdLst>
  <p:sldSz cx="9144000" cy="5143500" type="screen16x9"/>
  <p:notesSz cx="6858000" cy="9144000"/>
  <p:embeddedFontLst>
    <p:embeddedFont>
      <p:font typeface="DM Sans" pitchFamily="2" charset="0"/>
      <p:regular r:id="rId18"/>
      <p:bold r:id="rId19"/>
      <p:italic r:id="rId20"/>
      <p:boldItalic r:id="rId21"/>
    </p:embeddedFont>
    <p:embeddedFont>
      <p:font typeface="Viga"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FCC6E2-5BF2-4F7C-B80C-117B3E0E3196}">
  <a:tblStyle styleId="{F6FCC6E2-5BF2-4F7C-B80C-117B3E0E31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348" y="120"/>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506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701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087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77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05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269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292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5"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940791" y="1079259"/>
            <a:ext cx="3769500" cy="202377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Secure IoT Communication with ECC-based e2e Encryption</a:t>
            </a:r>
            <a:endParaRPr sz="2800" dirty="0">
              <a:solidFill>
                <a:schemeClr val="lt2"/>
              </a:solidFill>
            </a:endParaRPr>
          </a:p>
        </p:txBody>
      </p:sp>
      <p:sp>
        <p:nvSpPr>
          <p:cNvPr id="160" name="Google Shape;160;p29"/>
          <p:cNvSpPr txBox="1">
            <a:spLocks noGrp="1"/>
          </p:cNvSpPr>
          <p:nvPr>
            <p:ph type="subTitle" idx="1"/>
          </p:nvPr>
        </p:nvSpPr>
        <p:spPr>
          <a:xfrm>
            <a:off x="5357752" y="4008262"/>
            <a:ext cx="4677777" cy="792600"/>
          </a:xfrm>
          <a:prstGeom prst="rect">
            <a:avLst/>
          </a:prstGeom>
        </p:spPr>
        <p:txBody>
          <a:bodyPr spcFirstLastPara="1" wrap="square" lIns="91425" tIns="91425" rIns="91425" bIns="91425" anchor="t" anchorCtr="0">
            <a:noAutofit/>
          </a:bodyPr>
          <a:lstStyle/>
          <a:p>
            <a:pPr marL="0" marR="0" algn="ctr">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Supervised by</a:t>
            </a:r>
          </a:p>
          <a:p>
            <a:pPr marL="0" marR="0" algn="ctr">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Dr. Kasuni Welihinda</a:t>
            </a:r>
          </a:p>
          <a:p>
            <a:pPr marL="0" marR="0" algn="ctr">
              <a:lnSpc>
                <a:spcPct val="150000"/>
              </a:lnSpc>
              <a:spcBef>
                <a:spcPts val="0"/>
              </a:spcBef>
              <a:spcAft>
                <a:spcPts val="80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831209" y="1881300"/>
            <a:ext cx="2450298" cy="326220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b="1" u="sng" dirty="0">
                <a:latin typeface="DM Sans" pitchFamily="2" charset="0"/>
              </a:rPr>
              <a:t>Aim</a:t>
            </a:r>
          </a:p>
          <a:p>
            <a:pPr marL="171450" indent="-171450">
              <a:buClr>
                <a:schemeClr val="dk1"/>
              </a:buClr>
              <a:buSzPts val="1100"/>
            </a:pPr>
            <a:endParaRPr lang="en-US" b="1" u="sng" dirty="0">
              <a:latin typeface="DM Sans" pitchFamily="2" charset="0"/>
            </a:endParaRPr>
          </a:p>
          <a:p>
            <a:pPr marL="171450" indent="-171450">
              <a:buClr>
                <a:schemeClr val="dk1"/>
              </a:buClr>
              <a:buSzPts val="1100"/>
            </a:pPr>
            <a:r>
              <a:rPr lang="en-US" dirty="0">
                <a:latin typeface="DM Sans" pitchFamily="2" charset="0"/>
              </a:rPr>
              <a:t>This research aims at design, developing, evaluation and successful implementation of a E2E encryption with ECC based algorithm to secure MQTT communication. </a:t>
            </a:r>
          </a:p>
          <a:p>
            <a:pPr marL="171450" indent="-171450">
              <a:buClr>
                <a:schemeClr val="dk1"/>
              </a:buClr>
              <a:buSzPts val="1100"/>
            </a:pPr>
            <a:endParaRPr dirty="0">
              <a:latin typeface="DM Sans" pitchFamily="2" charset="0"/>
            </a:endParaRPr>
          </a:p>
        </p:txBody>
      </p:sp>
      <p:sp>
        <p:nvSpPr>
          <p:cNvPr id="297" name="Google Shape;297;p30"/>
          <p:cNvSpPr txBox="1">
            <a:spLocks noGrp="1"/>
          </p:cNvSpPr>
          <p:nvPr>
            <p:ph type="title"/>
          </p:nvPr>
        </p:nvSpPr>
        <p:spPr>
          <a:xfrm>
            <a:off x="239507" y="137942"/>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 Proposed Solution</a:t>
            </a:r>
            <a:endParaRPr dirty="0"/>
          </a:p>
        </p:txBody>
      </p:sp>
      <p:pic>
        <p:nvPicPr>
          <p:cNvPr id="2" name="Picture 1">
            <a:extLst>
              <a:ext uri="{FF2B5EF4-FFF2-40B4-BE49-F238E27FC236}">
                <a16:creationId xmlns:a16="http://schemas.microsoft.com/office/drawing/2014/main" id="{E65B9D56-AF23-91F7-D1A4-36FDCAF004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8371" y="677642"/>
            <a:ext cx="3641170" cy="4333823"/>
          </a:xfrm>
          <a:prstGeom prst="rect">
            <a:avLst/>
          </a:prstGeom>
          <a:noFill/>
          <a:ln>
            <a:noFill/>
          </a:ln>
        </p:spPr>
      </p:pic>
    </p:spTree>
    <p:extLst>
      <p:ext uri="{BB962C8B-B14F-4D97-AF65-F5344CB8AC3E}">
        <p14:creationId xmlns:p14="http://schemas.microsoft.com/office/powerpoint/2010/main" val="140780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166938" y="1922577"/>
            <a:ext cx="45591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2"/>
                </a:solidFill>
              </a:rPr>
              <a:t>Demo</a:t>
            </a:r>
          </a:p>
        </p:txBody>
      </p:sp>
      <p:sp>
        <p:nvSpPr>
          <p:cNvPr id="607" name="Google Shape;607;p34"/>
          <p:cNvSpPr txBox="1">
            <a:spLocks noGrp="1"/>
          </p:cNvSpPr>
          <p:nvPr>
            <p:ph type="title" idx="2"/>
          </p:nvPr>
        </p:nvSpPr>
        <p:spPr>
          <a:xfrm>
            <a:off x="1934739" y="1256100"/>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2" name="Google Shape;1371;p41">
            <a:extLst>
              <a:ext uri="{FF2B5EF4-FFF2-40B4-BE49-F238E27FC236}">
                <a16:creationId xmlns:a16="http://schemas.microsoft.com/office/drawing/2014/main" id="{BC8286F0-6BDD-F162-02BD-87C4333F0A33}"/>
              </a:ext>
            </a:extLst>
          </p:cNvPr>
          <p:cNvGrpSpPr/>
          <p:nvPr/>
        </p:nvGrpSpPr>
        <p:grpSpPr>
          <a:xfrm>
            <a:off x="3889470" y="1194630"/>
            <a:ext cx="4835770" cy="3504846"/>
            <a:chOff x="133200" y="238100"/>
            <a:chExt cx="7227275" cy="5238150"/>
          </a:xfrm>
        </p:grpSpPr>
        <p:sp>
          <p:nvSpPr>
            <p:cNvPr id="3" name="Google Shape;1372;p41">
              <a:extLst>
                <a:ext uri="{FF2B5EF4-FFF2-40B4-BE49-F238E27FC236}">
                  <a16:creationId xmlns:a16="http://schemas.microsoft.com/office/drawing/2014/main" id="{C38E474A-FEA5-957B-BD74-35E0F52D8D06}"/>
                </a:ext>
              </a:extLst>
            </p:cNvPr>
            <p:cNvSpPr/>
            <p:nvPr/>
          </p:nvSpPr>
          <p:spPr>
            <a:xfrm>
              <a:off x="133200" y="238100"/>
              <a:ext cx="7227275" cy="5238150"/>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73;p41">
              <a:extLst>
                <a:ext uri="{FF2B5EF4-FFF2-40B4-BE49-F238E27FC236}">
                  <a16:creationId xmlns:a16="http://schemas.microsoft.com/office/drawing/2014/main" id="{264C6F8C-5A7B-DB8A-8871-001B69E5AFEF}"/>
                </a:ext>
              </a:extLst>
            </p:cNvPr>
            <p:cNvSpPr/>
            <p:nvPr/>
          </p:nvSpPr>
          <p:spPr>
            <a:xfrm>
              <a:off x="2973700" y="480500"/>
              <a:ext cx="1210525" cy="1216150"/>
            </a:xfrm>
            <a:custGeom>
              <a:avLst/>
              <a:gdLst/>
              <a:ahLst/>
              <a:cxnLst/>
              <a:rect l="l" t="t" r="r" b="b"/>
              <a:pathLst>
                <a:path w="48421" h="48646" extrusionOk="0">
                  <a:moveTo>
                    <a:pt x="24183" y="11733"/>
                  </a:moveTo>
                  <a:cubicBezTo>
                    <a:pt x="31152" y="11733"/>
                    <a:pt x="36801" y="17382"/>
                    <a:pt x="36801" y="24350"/>
                  </a:cubicBezTo>
                  <a:cubicBezTo>
                    <a:pt x="36801" y="31319"/>
                    <a:pt x="31152" y="36968"/>
                    <a:pt x="24183" y="36968"/>
                  </a:cubicBezTo>
                  <a:cubicBezTo>
                    <a:pt x="17216" y="36968"/>
                    <a:pt x="11567" y="31319"/>
                    <a:pt x="11567" y="24350"/>
                  </a:cubicBezTo>
                  <a:cubicBezTo>
                    <a:pt x="11567" y="17382"/>
                    <a:pt x="17216" y="11733"/>
                    <a:pt x="24183" y="11733"/>
                  </a:cubicBezTo>
                  <a:close/>
                  <a:moveTo>
                    <a:pt x="21577" y="0"/>
                  </a:moveTo>
                  <a:lnTo>
                    <a:pt x="20414" y="4612"/>
                  </a:lnTo>
                  <a:cubicBezTo>
                    <a:pt x="18846" y="4911"/>
                    <a:pt x="17321" y="5395"/>
                    <a:pt x="15870" y="6056"/>
                  </a:cubicBezTo>
                  <a:lnTo>
                    <a:pt x="12257" y="2930"/>
                  </a:lnTo>
                  <a:lnTo>
                    <a:pt x="8117" y="5829"/>
                  </a:lnTo>
                  <a:lnTo>
                    <a:pt x="9824" y="10300"/>
                  </a:lnTo>
                  <a:cubicBezTo>
                    <a:pt x="8711" y="11436"/>
                    <a:pt x="7737" y="12700"/>
                    <a:pt x="6921" y="14066"/>
                  </a:cubicBezTo>
                  <a:lnTo>
                    <a:pt x="2163" y="13574"/>
                  </a:lnTo>
                  <a:lnTo>
                    <a:pt x="434" y="18323"/>
                  </a:lnTo>
                  <a:lnTo>
                    <a:pt x="4374" y="20996"/>
                  </a:lnTo>
                  <a:cubicBezTo>
                    <a:pt x="4185" y="22104"/>
                    <a:pt x="4090" y="23226"/>
                    <a:pt x="4090" y="24350"/>
                  </a:cubicBezTo>
                  <a:cubicBezTo>
                    <a:pt x="4090" y="24829"/>
                    <a:pt x="4112" y="25301"/>
                    <a:pt x="4145" y="25770"/>
                  </a:cubicBezTo>
                  <a:lnTo>
                    <a:pt x="1" y="28084"/>
                  </a:lnTo>
                  <a:lnTo>
                    <a:pt x="1309" y="32966"/>
                  </a:lnTo>
                  <a:lnTo>
                    <a:pt x="6000" y="32905"/>
                  </a:lnTo>
                  <a:cubicBezTo>
                    <a:pt x="6690" y="34369"/>
                    <a:pt x="7556" y="35746"/>
                    <a:pt x="8576" y="37002"/>
                  </a:cubicBezTo>
                  <a:lnTo>
                    <a:pt x="6551" y="41209"/>
                  </a:lnTo>
                  <a:lnTo>
                    <a:pt x="10422" y="44458"/>
                  </a:lnTo>
                  <a:lnTo>
                    <a:pt x="14173" y="41772"/>
                  </a:lnTo>
                  <a:cubicBezTo>
                    <a:pt x="15596" y="42590"/>
                    <a:pt x="17113" y="43232"/>
                    <a:pt x="18693" y="43679"/>
                  </a:cubicBezTo>
                  <a:lnTo>
                    <a:pt x="19445" y="48205"/>
                  </a:lnTo>
                  <a:lnTo>
                    <a:pt x="24478" y="48646"/>
                  </a:lnTo>
                  <a:lnTo>
                    <a:pt x="25998" y="44360"/>
                  </a:lnTo>
                  <a:cubicBezTo>
                    <a:pt x="27649" y="44213"/>
                    <a:pt x="29276" y="43860"/>
                    <a:pt x="30841" y="43310"/>
                  </a:cubicBezTo>
                  <a:lnTo>
                    <a:pt x="34018" y="46539"/>
                  </a:lnTo>
                  <a:lnTo>
                    <a:pt x="38395" y="44013"/>
                  </a:lnTo>
                  <a:lnTo>
                    <a:pt x="37193" y="39659"/>
                  </a:lnTo>
                  <a:cubicBezTo>
                    <a:pt x="38461" y="38581"/>
                    <a:pt x="39589" y="37350"/>
                    <a:pt x="40554" y="35995"/>
                  </a:cubicBezTo>
                  <a:lnTo>
                    <a:pt x="45000" y="36815"/>
                  </a:lnTo>
                  <a:lnTo>
                    <a:pt x="47137" y="32234"/>
                  </a:lnTo>
                  <a:lnTo>
                    <a:pt x="43649" y="29355"/>
                  </a:lnTo>
                  <a:cubicBezTo>
                    <a:pt x="44060" y="27748"/>
                    <a:pt x="44270" y="26095"/>
                    <a:pt x="44276" y="24438"/>
                  </a:cubicBezTo>
                  <a:lnTo>
                    <a:pt x="48420" y="22549"/>
                  </a:lnTo>
                  <a:lnTo>
                    <a:pt x="47543" y="17573"/>
                  </a:lnTo>
                  <a:lnTo>
                    <a:pt x="42970" y="17217"/>
                  </a:lnTo>
                  <a:cubicBezTo>
                    <a:pt x="42387" y="15684"/>
                    <a:pt x="41619" y="14229"/>
                    <a:pt x="40681" y="12884"/>
                  </a:cubicBezTo>
                  <a:lnTo>
                    <a:pt x="43039" y="8902"/>
                  </a:lnTo>
                  <a:lnTo>
                    <a:pt x="39466" y="5330"/>
                  </a:lnTo>
                  <a:lnTo>
                    <a:pt x="35454" y="7712"/>
                  </a:lnTo>
                  <a:cubicBezTo>
                    <a:pt x="33145" y="6146"/>
                    <a:pt x="30536" y="5082"/>
                    <a:pt x="27790" y="4584"/>
                  </a:cubicBezTo>
                  <a:lnTo>
                    <a:pt x="2663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74;p41">
              <a:extLst>
                <a:ext uri="{FF2B5EF4-FFF2-40B4-BE49-F238E27FC236}">
                  <a16:creationId xmlns:a16="http://schemas.microsoft.com/office/drawing/2014/main" id="{4BD44F30-C394-1D57-4AB7-B8741D1F820B}"/>
                </a:ext>
              </a:extLst>
            </p:cNvPr>
            <p:cNvSpPr/>
            <p:nvPr/>
          </p:nvSpPr>
          <p:spPr>
            <a:xfrm>
              <a:off x="2973700" y="416800"/>
              <a:ext cx="1210525" cy="1216150"/>
            </a:xfrm>
            <a:custGeom>
              <a:avLst/>
              <a:gdLst/>
              <a:ahLst/>
              <a:cxnLst/>
              <a:rect l="l" t="t" r="r" b="b"/>
              <a:pathLst>
                <a:path w="48421" h="48646" extrusionOk="0">
                  <a:moveTo>
                    <a:pt x="24183" y="11733"/>
                  </a:moveTo>
                  <a:cubicBezTo>
                    <a:pt x="31152" y="11733"/>
                    <a:pt x="36801" y="17381"/>
                    <a:pt x="36801" y="24350"/>
                  </a:cubicBezTo>
                  <a:cubicBezTo>
                    <a:pt x="36801" y="31318"/>
                    <a:pt x="31152" y="36968"/>
                    <a:pt x="24183" y="36968"/>
                  </a:cubicBezTo>
                  <a:cubicBezTo>
                    <a:pt x="17216" y="36968"/>
                    <a:pt x="11567" y="31318"/>
                    <a:pt x="11567" y="24350"/>
                  </a:cubicBezTo>
                  <a:cubicBezTo>
                    <a:pt x="11567" y="17381"/>
                    <a:pt x="17216" y="11733"/>
                    <a:pt x="24183" y="11733"/>
                  </a:cubicBezTo>
                  <a:close/>
                  <a:moveTo>
                    <a:pt x="21577" y="0"/>
                  </a:moveTo>
                  <a:lnTo>
                    <a:pt x="20414" y="4612"/>
                  </a:lnTo>
                  <a:cubicBezTo>
                    <a:pt x="18846" y="4911"/>
                    <a:pt x="17321" y="5395"/>
                    <a:pt x="15870" y="6056"/>
                  </a:cubicBezTo>
                  <a:lnTo>
                    <a:pt x="12257" y="2930"/>
                  </a:lnTo>
                  <a:lnTo>
                    <a:pt x="8117" y="5828"/>
                  </a:lnTo>
                  <a:lnTo>
                    <a:pt x="9824" y="10300"/>
                  </a:lnTo>
                  <a:cubicBezTo>
                    <a:pt x="8711" y="11436"/>
                    <a:pt x="7737" y="12699"/>
                    <a:pt x="6921" y="14065"/>
                  </a:cubicBezTo>
                  <a:lnTo>
                    <a:pt x="2163" y="13574"/>
                  </a:lnTo>
                  <a:lnTo>
                    <a:pt x="434" y="18323"/>
                  </a:lnTo>
                  <a:lnTo>
                    <a:pt x="4374" y="20996"/>
                  </a:lnTo>
                  <a:cubicBezTo>
                    <a:pt x="4185" y="22104"/>
                    <a:pt x="4090" y="23226"/>
                    <a:pt x="4090" y="24350"/>
                  </a:cubicBezTo>
                  <a:cubicBezTo>
                    <a:pt x="4090" y="24828"/>
                    <a:pt x="4112" y="25301"/>
                    <a:pt x="4145" y="25770"/>
                  </a:cubicBezTo>
                  <a:lnTo>
                    <a:pt x="1" y="28083"/>
                  </a:lnTo>
                  <a:lnTo>
                    <a:pt x="1309" y="32966"/>
                  </a:lnTo>
                  <a:lnTo>
                    <a:pt x="6000" y="32905"/>
                  </a:lnTo>
                  <a:cubicBezTo>
                    <a:pt x="6690" y="34369"/>
                    <a:pt x="7555" y="35744"/>
                    <a:pt x="8576" y="37002"/>
                  </a:cubicBezTo>
                  <a:lnTo>
                    <a:pt x="6551" y="41209"/>
                  </a:lnTo>
                  <a:lnTo>
                    <a:pt x="10422" y="44458"/>
                  </a:lnTo>
                  <a:lnTo>
                    <a:pt x="14173" y="41772"/>
                  </a:lnTo>
                  <a:cubicBezTo>
                    <a:pt x="15596" y="42590"/>
                    <a:pt x="17113" y="43231"/>
                    <a:pt x="18693" y="43678"/>
                  </a:cubicBezTo>
                  <a:lnTo>
                    <a:pt x="19445" y="48204"/>
                  </a:lnTo>
                  <a:lnTo>
                    <a:pt x="24478" y="48645"/>
                  </a:lnTo>
                  <a:lnTo>
                    <a:pt x="25998" y="44360"/>
                  </a:lnTo>
                  <a:cubicBezTo>
                    <a:pt x="27649" y="44213"/>
                    <a:pt x="29276" y="43859"/>
                    <a:pt x="30841" y="43310"/>
                  </a:cubicBezTo>
                  <a:lnTo>
                    <a:pt x="34018" y="46538"/>
                  </a:lnTo>
                  <a:lnTo>
                    <a:pt x="38395" y="44012"/>
                  </a:lnTo>
                  <a:lnTo>
                    <a:pt x="37193" y="39659"/>
                  </a:lnTo>
                  <a:cubicBezTo>
                    <a:pt x="38461" y="38581"/>
                    <a:pt x="39589" y="37349"/>
                    <a:pt x="40554" y="35995"/>
                  </a:cubicBezTo>
                  <a:lnTo>
                    <a:pt x="45000" y="36815"/>
                  </a:lnTo>
                  <a:lnTo>
                    <a:pt x="47137" y="32234"/>
                  </a:lnTo>
                  <a:lnTo>
                    <a:pt x="43649" y="29355"/>
                  </a:lnTo>
                  <a:cubicBezTo>
                    <a:pt x="44060" y="27748"/>
                    <a:pt x="44270" y="26095"/>
                    <a:pt x="44276" y="24436"/>
                  </a:cubicBezTo>
                  <a:lnTo>
                    <a:pt x="48420" y="22549"/>
                  </a:lnTo>
                  <a:lnTo>
                    <a:pt x="47543" y="17571"/>
                  </a:lnTo>
                  <a:lnTo>
                    <a:pt x="42970" y="17217"/>
                  </a:lnTo>
                  <a:cubicBezTo>
                    <a:pt x="42387" y="15684"/>
                    <a:pt x="41619" y="14229"/>
                    <a:pt x="40681" y="12883"/>
                  </a:cubicBezTo>
                  <a:lnTo>
                    <a:pt x="43039" y="8902"/>
                  </a:lnTo>
                  <a:lnTo>
                    <a:pt x="39466" y="5330"/>
                  </a:lnTo>
                  <a:lnTo>
                    <a:pt x="35454" y="7711"/>
                  </a:lnTo>
                  <a:cubicBezTo>
                    <a:pt x="33145" y="6146"/>
                    <a:pt x="30536" y="5080"/>
                    <a:pt x="27790" y="4584"/>
                  </a:cubicBezTo>
                  <a:lnTo>
                    <a:pt x="2663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75;p41">
              <a:extLst>
                <a:ext uri="{FF2B5EF4-FFF2-40B4-BE49-F238E27FC236}">
                  <a16:creationId xmlns:a16="http://schemas.microsoft.com/office/drawing/2014/main" id="{9B41B3EE-6FC5-AC04-9BBA-D0CF6E7CD49D}"/>
                </a:ext>
              </a:extLst>
            </p:cNvPr>
            <p:cNvSpPr/>
            <p:nvPr/>
          </p:nvSpPr>
          <p:spPr>
            <a:xfrm>
              <a:off x="2963600" y="407500"/>
              <a:ext cx="1230500" cy="1234700"/>
            </a:xfrm>
            <a:custGeom>
              <a:avLst/>
              <a:gdLst/>
              <a:ahLst/>
              <a:cxnLst/>
              <a:rect l="l" t="t" r="r" b="b"/>
              <a:pathLst>
                <a:path w="49220" h="49388" extrusionOk="0">
                  <a:moveTo>
                    <a:pt x="24588" y="12476"/>
                  </a:moveTo>
                  <a:cubicBezTo>
                    <a:pt x="31341" y="12476"/>
                    <a:pt x="36833" y="17970"/>
                    <a:pt x="36833" y="24722"/>
                  </a:cubicBezTo>
                  <a:cubicBezTo>
                    <a:pt x="36833" y="31474"/>
                    <a:pt x="31341" y="36969"/>
                    <a:pt x="24588" y="36969"/>
                  </a:cubicBezTo>
                  <a:cubicBezTo>
                    <a:pt x="17836" y="36969"/>
                    <a:pt x="12342" y="31473"/>
                    <a:pt x="12342" y="24722"/>
                  </a:cubicBezTo>
                  <a:cubicBezTo>
                    <a:pt x="12342" y="17970"/>
                    <a:pt x="17836" y="12476"/>
                    <a:pt x="24588" y="12476"/>
                  </a:cubicBezTo>
                  <a:close/>
                  <a:moveTo>
                    <a:pt x="24587" y="11733"/>
                  </a:moveTo>
                  <a:cubicBezTo>
                    <a:pt x="17425" y="11733"/>
                    <a:pt x="11600" y="17560"/>
                    <a:pt x="11600" y="24722"/>
                  </a:cubicBezTo>
                  <a:cubicBezTo>
                    <a:pt x="11600" y="31884"/>
                    <a:pt x="17426" y="37711"/>
                    <a:pt x="24588" y="37711"/>
                  </a:cubicBezTo>
                  <a:lnTo>
                    <a:pt x="24588" y="37711"/>
                  </a:lnTo>
                  <a:cubicBezTo>
                    <a:pt x="31751" y="37711"/>
                    <a:pt x="37577" y="31884"/>
                    <a:pt x="37577" y="24722"/>
                  </a:cubicBezTo>
                  <a:cubicBezTo>
                    <a:pt x="37577" y="17560"/>
                    <a:pt x="31750" y="11733"/>
                    <a:pt x="24587" y="11733"/>
                  </a:cubicBezTo>
                  <a:close/>
                  <a:moveTo>
                    <a:pt x="24588" y="37711"/>
                  </a:moveTo>
                  <a:cubicBezTo>
                    <a:pt x="24587" y="37711"/>
                    <a:pt x="24587" y="37711"/>
                    <a:pt x="24587" y="37711"/>
                  </a:cubicBezTo>
                  <a:lnTo>
                    <a:pt x="24588" y="37711"/>
                  </a:lnTo>
                  <a:cubicBezTo>
                    <a:pt x="24588" y="37711"/>
                    <a:pt x="24588" y="37711"/>
                    <a:pt x="24588" y="37711"/>
                  </a:cubicBezTo>
                  <a:close/>
                  <a:moveTo>
                    <a:pt x="26745" y="743"/>
                  </a:moveTo>
                  <a:lnTo>
                    <a:pt x="27835" y="5048"/>
                  </a:lnTo>
                  <a:cubicBezTo>
                    <a:pt x="27870" y="5189"/>
                    <a:pt x="27985" y="5296"/>
                    <a:pt x="28129" y="5323"/>
                  </a:cubicBezTo>
                  <a:cubicBezTo>
                    <a:pt x="30843" y="5814"/>
                    <a:pt x="33373" y="6848"/>
                    <a:pt x="35648" y="8391"/>
                  </a:cubicBezTo>
                  <a:cubicBezTo>
                    <a:pt x="35711" y="8434"/>
                    <a:pt x="35784" y="8455"/>
                    <a:pt x="35857" y="8455"/>
                  </a:cubicBezTo>
                  <a:cubicBezTo>
                    <a:pt x="35922" y="8455"/>
                    <a:pt x="35988" y="8438"/>
                    <a:pt x="36046" y="8403"/>
                  </a:cubicBezTo>
                  <a:lnTo>
                    <a:pt x="39812" y="6168"/>
                  </a:lnTo>
                  <a:lnTo>
                    <a:pt x="42977" y="9334"/>
                  </a:lnTo>
                  <a:lnTo>
                    <a:pt x="40767" y="13067"/>
                  </a:lnTo>
                  <a:cubicBezTo>
                    <a:pt x="40693" y="13192"/>
                    <a:pt x="40699" y="13349"/>
                    <a:pt x="40782" y="13468"/>
                  </a:cubicBezTo>
                  <a:cubicBezTo>
                    <a:pt x="41701" y="14788"/>
                    <a:pt x="42455" y="16216"/>
                    <a:pt x="43027" y="17721"/>
                  </a:cubicBezTo>
                  <a:cubicBezTo>
                    <a:pt x="43078" y="17854"/>
                    <a:pt x="43202" y="17948"/>
                    <a:pt x="43346" y="17960"/>
                  </a:cubicBezTo>
                  <a:lnTo>
                    <a:pt x="47632" y="18292"/>
                  </a:lnTo>
                  <a:lnTo>
                    <a:pt x="48410" y="22701"/>
                  </a:lnTo>
                  <a:lnTo>
                    <a:pt x="44528" y="24470"/>
                  </a:lnTo>
                  <a:cubicBezTo>
                    <a:pt x="44396" y="24531"/>
                    <a:pt x="44311" y="24661"/>
                    <a:pt x="44310" y="24807"/>
                  </a:cubicBezTo>
                  <a:cubicBezTo>
                    <a:pt x="44304" y="26434"/>
                    <a:pt x="44099" y="28056"/>
                    <a:pt x="43695" y="29633"/>
                  </a:cubicBezTo>
                  <a:cubicBezTo>
                    <a:pt x="43660" y="29773"/>
                    <a:pt x="43707" y="29920"/>
                    <a:pt x="43818" y="30012"/>
                  </a:cubicBezTo>
                  <a:lnTo>
                    <a:pt x="47085" y="32708"/>
                  </a:lnTo>
                  <a:lnTo>
                    <a:pt x="45194" y="36768"/>
                  </a:lnTo>
                  <a:lnTo>
                    <a:pt x="41030" y="36000"/>
                  </a:lnTo>
                  <a:cubicBezTo>
                    <a:pt x="41007" y="35996"/>
                    <a:pt x="40984" y="35994"/>
                    <a:pt x="40961" y="35994"/>
                  </a:cubicBezTo>
                  <a:cubicBezTo>
                    <a:pt x="40842" y="35994"/>
                    <a:pt x="40728" y="36051"/>
                    <a:pt x="40659" y="36150"/>
                  </a:cubicBezTo>
                  <a:cubicBezTo>
                    <a:pt x="39711" y="37481"/>
                    <a:pt x="38602" y="38688"/>
                    <a:pt x="37359" y="39747"/>
                  </a:cubicBezTo>
                  <a:cubicBezTo>
                    <a:pt x="37248" y="39841"/>
                    <a:pt x="37202" y="39989"/>
                    <a:pt x="37240" y="40129"/>
                  </a:cubicBezTo>
                  <a:lnTo>
                    <a:pt x="38366" y="44205"/>
                  </a:lnTo>
                  <a:lnTo>
                    <a:pt x="34486" y="46444"/>
                  </a:lnTo>
                  <a:lnTo>
                    <a:pt x="31513" y="43421"/>
                  </a:lnTo>
                  <a:cubicBezTo>
                    <a:pt x="31441" y="43349"/>
                    <a:pt x="31346" y="43310"/>
                    <a:pt x="31248" y="43310"/>
                  </a:cubicBezTo>
                  <a:cubicBezTo>
                    <a:pt x="31207" y="43310"/>
                    <a:pt x="31165" y="43317"/>
                    <a:pt x="31124" y="43332"/>
                  </a:cubicBezTo>
                  <a:cubicBezTo>
                    <a:pt x="29588" y="43869"/>
                    <a:pt x="27990" y="44215"/>
                    <a:pt x="26369" y="44361"/>
                  </a:cubicBezTo>
                  <a:cubicBezTo>
                    <a:pt x="26223" y="44373"/>
                    <a:pt x="26100" y="44469"/>
                    <a:pt x="26051" y="44606"/>
                  </a:cubicBezTo>
                  <a:lnTo>
                    <a:pt x="24629" y="48621"/>
                  </a:lnTo>
                  <a:lnTo>
                    <a:pt x="20168" y="48230"/>
                  </a:lnTo>
                  <a:lnTo>
                    <a:pt x="19464" y="43988"/>
                  </a:lnTo>
                  <a:cubicBezTo>
                    <a:pt x="19440" y="43847"/>
                    <a:pt x="19338" y="43731"/>
                    <a:pt x="19198" y="43691"/>
                  </a:cubicBezTo>
                  <a:cubicBezTo>
                    <a:pt x="17649" y="43251"/>
                    <a:pt x="16160" y="42623"/>
                    <a:pt x="14764" y="41820"/>
                  </a:cubicBezTo>
                  <a:cubicBezTo>
                    <a:pt x="14706" y="41787"/>
                    <a:pt x="14642" y="41770"/>
                    <a:pt x="14578" y="41770"/>
                  </a:cubicBezTo>
                  <a:cubicBezTo>
                    <a:pt x="14502" y="41770"/>
                    <a:pt x="14426" y="41793"/>
                    <a:pt x="14362" y="41839"/>
                  </a:cubicBezTo>
                  <a:lnTo>
                    <a:pt x="10845" y="44358"/>
                  </a:lnTo>
                  <a:lnTo>
                    <a:pt x="7415" y="41481"/>
                  </a:lnTo>
                  <a:lnTo>
                    <a:pt x="9316" y="37534"/>
                  </a:lnTo>
                  <a:cubicBezTo>
                    <a:pt x="9378" y="37404"/>
                    <a:pt x="9359" y="37251"/>
                    <a:pt x="9268" y="37138"/>
                  </a:cubicBezTo>
                  <a:cubicBezTo>
                    <a:pt x="8267" y="35905"/>
                    <a:pt x="7418" y="34554"/>
                    <a:pt x="6741" y="33117"/>
                  </a:cubicBezTo>
                  <a:cubicBezTo>
                    <a:pt x="6679" y="32986"/>
                    <a:pt x="6542" y="32915"/>
                    <a:pt x="6399" y="32904"/>
                  </a:cubicBezTo>
                  <a:lnTo>
                    <a:pt x="1997" y="32961"/>
                  </a:lnTo>
                  <a:lnTo>
                    <a:pt x="840" y="28638"/>
                  </a:lnTo>
                  <a:lnTo>
                    <a:pt x="4730" y="26466"/>
                  </a:lnTo>
                  <a:cubicBezTo>
                    <a:pt x="4857" y="26396"/>
                    <a:pt x="4931" y="26259"/>
                    <a:pt x="4920" y="26115"/>
                  </a:cubicBezTo>
                  <a:cubicBezTo>
                    <a:pt x="4882" y="25582"/>
                    <a:pt x="4865" y="25140"/>
                    <a:pt x="4865" y="24722"/>
                  </a:cubicBezTo>
                  <a:cubicBezTo>
                    <a:pt x="4867" y="23617"/>
                    <a:pt x="4960" y="22516"/>
                    <a:pt x="5145" y="21429"/>
                  </a:cubicBezTo>
                  <a:cubicBezTo>
                    <a:pt x="5168" y="21285"/>
                    <a:pt x="5106" y="21141"/>
                    <a:pt x="4986" y="21059"/>
                  </a:cubicBezTo>
                  <a:lnTo>
                    <a:pt x="1287" y="18549"/>
                  </a:lnTo>
                  <a:lnTo>
                    <a:pt x="2818" y="14345"/>
                  </a:lnTo>
                  <a:lnTo>
                    <a:pt x="7286" y="14806"/>
                  </a:lnTo>
                  <a:cubicBezTo>
                    <a:pt x="7299" y="14807"/>
                    <a:pt x="7312" y="14808"/>
                    <a:pt x="7324" y="14808"/>
                  </a:cubicBezTo>
                  <a:cubicBezTo>
                    <a:pt x="7454" y="14808"/>
                    <a:pt x="7576" y="14740"/>
                    <a:pt x="7644" y="14628"/>
                  </a:cubicBezTo>
                  <a:cubicBezTo>
                    <a:pt x="8444" y="13287"/>
                    <a:pt x="9400" y="12047"/>
                    <a:pt x="10493" y="10932"/>
                  </a:cubicBezTo>
                  <a:cubicBezTo>
                    <a:pt x="10594" y="10828"/>
                    <a:pt x="10627" y="10675"/>
                    <a:pt x="10575" y="10540"/>
                  </a:cubicBezTo>
                  <a:lnTo>
                    <a:pt x="8971" y="6339"/>
                  </a:lnTo>
                  <a:lnTo>
                    <a:pt x="12638" y="3773"/>
                  </a:lnTo>
                  <a:lnTo>
                    <a:pt x="16031" y="6710"/>
                  </a:lnTo>
                  <a:cubicBezTo>
                    <a:pt x="16100" y="6770"/>
                    <a:pt x="16187" y="6801"/>
                    <a:pt x="16274" y="6801"/>
                  </a:cubicBezTo>
                  <a:cubicBezTo>
                    <a:pt x="16326" y="6801"/>
                    <a:pt x="16378" y="6790"/>
                    <a:pt x="16427" y="6768"/>
                  </a:cubicBezTo>
                  <a:cubicBezTo>
                    <a:pt x="17853" y="6119"/>
                    <a:pt x="19350" y="5644"/>
                    <a:pt x="20887" y="5351"/>
                  </a:cubicBezTo>
                  <a:cubicBezTo>
                    <a:pt x="21029" y="5323"/>
                    <a:pt x="21142" y="5216"/>
                    <a:pt x="21178" y="5076"/>
                  </a:cubicBezTo>
                  <a:lnTo>
                    <a:pt x="22270" y="743"/>
                  </a:lnTo>
                  <a:close/>
                  <a:moveTo>
                    <a:pt x="27037" y="1"/>
                  </a:moveTo>
                  <a:cubicBezTo>
                    <a:pt x="27036" y="1"/>
                    <a:pt x="27035" y="1"/>
                    <a:pt x="27034" y="1"/>
                  </a:cubicBezTo>
                  <a:lnTo>
                    <a:pt x="21981" y="1"/>
                  </a:lnTo>
                  <a:cubicBezTo>
                    <a:pt x="21980" y="1"/>
                    <a:pt x="21979" y="1"/>
                    <a:pt x="21978" y="1"/>
                  </a:cubicBezTo>
                  <a:cubicBezTo>
                    <a:pt x="21808" y="1"/>
                    <a:pt x="21661" y="116"/>
                    <a:pt x="21620" y="281"/>
                  </a:cubicBezTo>
                  <a:lnTo>
                    <a:pt x="20514" y="4667"/>
                  </a:lnTo>
                  <a:cubicBezTo>
                    <a:pt x="19078" y="4958"/>
                    <a:pt x="17678" y="5402"/>
                    <a:pt x="16338" y="5994"/>
                  </a:cubicBezTo>
                  <a:lnTo>
                    <a:pt x="12903" y="3021"/>
                  </a:lnTo>
                  <a:cubicBezTo>
                    <a:pt x="12834" y="2961"/>
                    <a:pt x="12747" y="2931"/>
                    <a:pt x="12660" y="2931"/>
                  </a:cubicBezTo>
                  <a:cubicBezTo>
                    <a:pt x="12586" y="2931"/>
                    <a:pt x="12512" y="2953"/>
                    <a:pt x="12448" y="2997"/>
                  </a:cubicBezTo>
                  <a:lnTo>
                    <a:pt x="8309" y="5896"/>
                  </a:lnTo>
                  <a:cubicBezTo>
                    <a:pt x="8168" y="5994"/>
                    <a:pt x="8113" y="6174"/>
                    <a:pt x="8174" y="6334"/>
                  </a:cubicBezTo>
                  <a:lnTo>
                    <a:pt x="9795" y="10583"/>
                  </a:lnTo>
                  <a:cubicBezTo>
                    <a:pt x="8787" y="11638"/>
                    <a:pt x="7893" y="12798"/>
                    <a:pt x="7129" y="14042"/>
                  </a:cubicBezTo>
                  <a:lnTo>
                    <a:pt x="2605" y="13576"/>
                  </a:lnTo>
                  <a:cubicBezTo>
                    <a:pt x="2592" y="13575"/>
                    <a:pt x="2580" y="13574"/>
                    <a:pt x="2567" y="13574"/>
                  </a:cubicBezTo>
                  <a:cubicBezTo>
                    <a:pt x="2412" y="13574"/>
                    <a:pt x="2271" y="13672"/>
                    <a:pt x="2218" y="13820"/>
                  </a:cubicBezTo>
                  <a:lnTo>
                    <a:pt x="489" y="18567"/>
                  </a:lnTo>
                  <a:cubicBezTo>
                    <a:pt x="431" y="18728"/>
                    <a:pt x="489" y="18906"/>
                    <a:pt x="630" y="19002"/>
                  </a:cubicBezTo>
                  <a:lnTo>
                    <a:pt x="4372" y="21541"/>
                  </a:lnTo>
                  <a:cubicBezTo>
                    <a:pt x="4208" y="22593"/>
                    <a:pt x="4123" y="23656"/>
                    <a:pt x="4121" y="24721"/>
                  </a:cubicBezTo>
                  <a:cubicBezTo>
                    <a:pt x="4121" y="25092"/>
                    <a:pt x="4135" y="25483"/>
                    <a:pt x="4163" y="25931"/>
                  </a:cubicBezTo>
                  <a:lnTo>
                    <a:pt x="222" y="28130"/>
                  </a:lnTo>
                  <a:cubicBezTo>
                    <a:pt x="74" y="28213"/>
                    <a:pt x="1" y="28387"/>
                    <a:pt x="45" y="28550"/>
                  </a:cubicBezTo>
                  <a:lnTo>
                    <a:pt x="1352" y="33433"/>
                  </a:lnTo>
                  <a:cubicBezTo>
                    <a:pt x="1397" y="33596"/>
                    <a:pt x="1558" y="33699"/>
                    <a:pt x="1716" y="33708"/>
                  </a:cubicBezTo>
                  <a:lnTo>
                    <a:pt x="6171" y="33651"/>
                  </a:lnTo>
                  <a:cubicBezTo>
                    <a:pt x="6823" y="34991"/>
                    <a:pt x="7617" y="36256"/>
                    <a:pt x="8544" y="37423"/>
                  </a:cubicBezTo>
                  <a:lnTo>
                    <a:pt x="6619" y="41420"/>
                  </a:lnTo>
                  <a:cubicBezTo>
                    <a:pt x="6546" y="41573"/>
                    <a:pt x="6585" y="41756"/>
                    <a:pt x="6716" y="41866"/>
                  </a:cubicBezTo>
                  <a:lnTo>
                    <a:pt x="10587" y="45114"/>
                  </a:lnTo>
                  <a:cubicBezTo>
                    <a:pt x="10656" y="45171"/>
                    <a:pt x="10741" y="45200"/>
                    <a:pt x="10827" y="45200"/>
                  </a:cubicBezTo>
                  <a:cubicBezTo>
                    <a:pt x="10902" y="45200"/>
                    <a:pt x="10978" y="45177"/>
                    <a:pt x="11043" y="45131"/>
                  </a:cubicBezTo>
                  <a:lnTo>
                    <a:pt x="14599" y="42583"/>
                  </a:lnTo>
                  <a:cubicBezTo>
                    <a:pt x="15919" y="43321"/>
                    <a:pt x="17317" y="43912"/>
                    <a:pt x="18767" y="44341"/>
                  </a:cubicBezTo>
                  <a:lnTo>
                    <a:pt x="19482" y="48637"/>
                  </a:lnTo>
                  <a:cubicBezTo>
                    <a:pt x="19510" y="48804"/>
                    <a:pt x="19647" y="48931"/>
                    <a:pt x="19816" y="48946"/>
                  </a:cubicBezTo>
                  <a:lnTo>
                    <a:pt x="24850" y="49386"/>
                  </a:lnTo>
                  <a:cubicBezTo>
                    <a:pt x="24862" y="49387"/>
                    <a:pt x="24872" y="49387"/>
                    <a:pt x="24882" y="49387"/>
                  </a:cubicBezTo>
                  <a:cubicBezTo>
                    <a:pt x="25040" y="49387"/>
                    <a:pt x="25181" y="49289"/>
                    <a:pt x="25233" y="49141"/>
                  </a:cubicBezTo>
                  <a:lnTo>
                    <a:pt x="26672" y="45078"/>
                  </a:lnTo>
                  <a:cubicBezTo>
                    <a:pt x="28195" y="44923"/>
                    <a:pt x="29695" y="44600"/>
                    <a:pt x="31146" y="44110"/>
                  </a:cubicBezTo>
                  <a:lnTo>
                    <a:pt x="34157" y="47170"/>
                  </a:lnTo>
                  <a:cubicBezTo>
                    <a:pt x="34229" y="47243"/>
                    <a:pt x="34325" y="47281"/>
                    <a:pt x="34423" y="47281"/>
                  </a:cubicBezTo>
                  <a:cubicBezTo>
                    <a:pt x="34486" y="47281"/>
                    <a:pt x="34551" y="47265"/>
                    <a:pt x="34609" y="47231"/>
                  </a:cubicBezTo>
                  <a:lnTo>
                    <a:pt x="38985" y="44705"/>
                  </a:lnTo>
                  <a:cubicBezTo>
                    <a:pt x="39132" y="44621"/>
                    <a:pt x="39203" y="44447"/>
                    <a:pt x="39159" y="44283"/>
                  </a:cubicBezTo>
                  <a:lnTo>
                    <a:pt x="38018" y="40158"/>
                  </a:lnTo>
                  <a:cubicBezTo>
                    <a:pt x="39177" y="39150"/>
                    <a:pt x="40219" y="38014"/>
                    <a:pt x="41125" y="36774"/>
                  </a:cubicBezTo>
                  <a:lnTo>
                    <a:pt x="45339" y="37551"/>
                  </a:lnTo>
                  <a:cubicBezTo>
                    <a:pt x="45362" y="37555"/>
                    <a:pt x="45385" y="37557"/>
                    <a:pt x="45407" y="37557"/>
                  </a:cubicBezTo>
                  <a:cubicBezTo>
                    <a:pt x="45549" y="37557"/>
                    <a:pt x="45681" y="37475"/>
                    <a:pt x="45743" y="37343"/>
                  </a:cubicBezTo>
                  <a:lnTo>
                    <a:pt x="47878" y="32762"/>
                  </a:lnTo>
                  <a:cubicBezTo>
                    <a:pt x="47950" y="32609"/>
                    <a:pt x="47908" y="32426"/>
                    <a:pt x="47777" y="32319"/>
                  </a:cubicBezTo>
                  <a:lnTo>
                    <a:pt x="44470" y="29588"/>
                  </a:lnTo>
                  <a:cubicBezTo>
                    <a:pt x="44831" y="28101"/>
                    <a:pt x="45026" y="26578"/>
                    <a:pt x="45048" y="25049"/>
                  </a:cubicBezTo>
                  <a:lnTo>
                    <a:pt x="48979" y="23260"/>
                  </a:lnTo>
                  <a:cubicBezTo>
                    <a:pt x="49133" y="23188"/>
                    <a:pt x="49219" y="23023"/>
                    <a:pt x="49191" y="22856"/>
                  </a:cubicBezTo>
                  <a:lnTo>
                    <a:pt x="48312" y="17880"/>
                  </a:lnTo>
                  <a:cubicBezTo>
                    <a:pt x="48282" y="17713"/>
                    <a:pt x="48144" y="17587"/>
                    <a:pt x="47975" y="17574"/>
                  </a:cubicBezTo>
                  <a:lnTo>
                    <a:pt x="43636" y="17237"/>
                  </a:lnTo>
                  <a:cubicBezTo>
                    <a:pt x="43083" y="15830"/>
                    <a:pt x="42375" y="14491"/>
                    <a:pt x="41527" y="13241"/>
                  </a:cubicBezTo>
                  <a:lnTo>
                    <a:pt x="43762" y="9464"/>
                  </a:lnTo>
                  <a:cubicBezTo>
                    <a:pt x="43848" y="9317"/>
                    <a:pt x="43826" y="9132"/>
                    <a:pt x="43706" y="9011"/>
                  </a:cubicBezTo>
                  <a:lnTo>
                    <a:pt x="40133" y="5439"/>
                  </a:lnTo>
                  <a:cubicBezTo>
                    <a:pt x="40061" y="5367"/>
                    <a:pt x="39966" y="5329"/>
                    <a:pt x="39869" y="5329"/>
                  </a:cubicBezTo>
                  <a:cubicBezTo>
                    <a:pt x="39804" y="5329"/>
                    <a:pt x="39739" y="5346"/>
                    <a:pt x="39680" y="5381"/>
                  </a:cubicBezTo>
                  <a:lnTo>
                    <a:pt x="35870" y="7644"/>
                  </a:lnTo>
                  <a:cubicBezTo>
                    <a:pt x="33635" y="6162"/>
                    <a:pt x="31128" y="5139"/>
                    <a:pt x="28497" y="4634"/>
                  </a:cubicBezTo>
                  <a:lnTo>
                    <a:pt x="27395" y="280"/>
                  </a:lnTo>
                  <a:cubicBezTo>
                    <a:pt x="27354" y="116"/>
                    <a:pt x="27207" y="1"/>
                    <a:pt x="27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76;p41">
              <a:extLst>
                <a:ext uri="{FF2B5EF4-FFF2-40B4-BE49-F238E27FC236}">
                  <a16:creationId xmlns:a16="http://schemas.microsoft.com/office/drawing/2014/main" id="{DB3DBC51-09A8-8CAD-D5D0-C45DCD095F17}"/>
                </a:ext>
              </a:extLst>
            </p:cNvPr>
            <p:cNvSpPr/>
            <p:nvPr/>
          </p:nvSpPr>
          <p:spPr>
            <a:xfrm>
              <a:off x="1927200" y="1756100"/>
              <a:ext cx="2152400" cy="2162325"/>
            </a:xfrm>
            <a:custGeom>
              <a:avLst/>
              <a:gdLst/>
              <a:ahLst/>
              <a:cxnLst/>
              <a:rect l="l" t="t" r="r" b="b"/>
              <a:pathLst>
                <a:path w="86096" h="86493" extrusionOk="0">
                  <a:moveTo>
                    <a:pt x="43001" y="20861"/>
                  </a:moveTo>
                  <a:cubicBezTo>
                    <a:pt x="55391" y="20861"/>
                    <a:pt x="65436" y="30905"/>
                    <a:pt x="65436" y="43296"/>
                  </a:cubicBezTo>
                  <a:cubicBezTo>
                    <a:pt x="65436" y="55686"/>
                    <a:pt x="55391" y="65732"/>
                    <a:pt x="43001" y="65732"/>
                  </a:cubicBezTo>
                  <a:cubicBezTo>
                    <a:pt x="30611" y="65732"/>
                    <a:pt x="20565" y="55686"/>
                    <a:pt x="20565" y="43296"/>
                  </a:cubicBezTo>
                  <a:cubicBezTo>
                    <a:pt x="20565" y="30905"/>
                    <a:pt x="30611" y="20861"/>
                    <a:pt x="43001" y="20861"/>
                  </a:cubicBezTo>
                  <a:close/>
                  <a:moveTo>
                    <a:pt x="38365" y="1"/>
                  </a:moveTo>
                  <a:lnTo>
                    <a:pt x="36298" y="8203"/>
                  </a:lnTo>
                  <a:cubicBezTo>
                    <a:pt x="33511" y="8734"/>
                    <a:pt x="30798" y="9595"/>
                    <a:pt x="28217" y="10771"/>
                  </a:cubicBezTo>
                  <a:lnTo>
                    <a:pt x="21795" y="5211"/>
                  </a:lnTo>
                  <a:lnTo>
                    <a:pt x="14434" y="10364"/>
                  </a:lnTo>
                  <a:lnTo>
                    <a:pt x="17468" y="18313"/>
                  </a:lnTo>
                  <a:cubicBezTo>
                    <a:pt x="15488" y="20334"/>
                    <a:pt x="13757" y="22582"/>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6" y="58613"/>
                  </a:lnTo>
                  <a:lnTo>
                    <a:pt x="10668" y="58506"/>
                  </a:lnTo>
                  <a:cubicBezTo>
                    <a:pt x="11896" y="61111"/>
                    <a:pt x="13433" y="63556"/>
                    <a:pt x="15249" y="65793"/>
                  </a:cubicBezTo>
                  <a:lnTo>
                    <a:pt x="11648" y="73272"/>
                  </a:lnTo>
                  <a:lnTo>
                    <a:pt x="18531" y="79049"/>
                  </a:lnTo>
                  <a:lnTo>
                    <a:pt x="25201" y="74270"/>
                  </a:lnTo>
                  <a:cubicBezTo>
                    <a:pt x="27730" y="75727"/>
                    <a:pt x="30428" y="76867"/>
                    <a:pt x="33236" y="77663"/>
                  </a:cubicBezTo>
                  <a:lnTo>
                    <a:pt x="34574" y="85710"/>
                  </a:lnTo>
                  <a:lnTo>
                    <a:pt x="43525" y="86493"/>
                  </a:lnTo>
                  <a:lnTo>
                    <a:pt x="46225" y="78874"/>
                  </a:lnTo>
                  <a:cubicBezTo>
                    <a:pt x="49164" y="78612"/>
                    <a:pt x="52058" y="77986"/>
                    <a:pt x="54841" y="77009"/>
                  </a:cubicBezTo>
                  <a:lnTo>
                    <a:pt x="60489" y="82748"/>
                  </a:lnTo>
                  <a:lnTo>
                    <a:pt x="68270" y="78256"/>
                  </a:lnTo>
                  <a:lnTo>
                    <a:pt x="66134" y="70516"/>
                  </a:lnTo>
                  <a:cubicBezTo>
                    <a:pt x="68386" y="68598"/>
                    <a:pt x="70395" y="66410"/>
                    <a:pt x="72112" y="64000"/>
                  </a:cubicBezTo>
                  <a:lnTo>
                    <a:pt x="80018" y="65459"/>
                  </a:lnTo>
                  <a:lnTo>
                    <a:pt x="83815" y="57315"/>
                  </a:lnTo>
                  <a:lnTo>
                    <a:pt x="77612" y="52194"/>
                  </a:lnTo>
                  <a:cubicBezTo>
                    <a:pt x="78343" y="49336"/>
                    <a:pt x="78717" y="46399"/>
                    <a:pt x="78726" y="43452"/>
                  </a:cubicBezTo>
                  <a:lnTo>
                    <a:pt x="86096" y="40093"/>
                  </a:lnTo>
                  <a:lnTo>
                    <a:pt x="84536" y="31244"/>
                  </a:lnTo>
                  <a:lnTo>
                    <a:pt x="76406" y="30613"/>
                  </a:lnTo>
                  <a:cubicBezTo>
                    <a:pt x="75370" y="27888"/>
                    <a:pt x="74004" y="25301"/>
                    <a:pt x="72336" y="22909"/>
                  </a:cubicBezTo>
                  <a:lnTo>
                    <a:pt x="76528" y="15829"/>
                  </a:lnTo>
                  <a:lnTo>
                    <a:pt x="70176" y="9476"/>
                  </a:lnTo>
                  <a:lnTo>
                    <a:pt x="63039" y="13713"/>
                  </a:lnTo>
                  <a:cubicBezTo>
                    <a:pt x="58935" y="10928"/>
                    <a:pt x="54294" y="9033"/>
                    <a:pt x="49415" y="8151"/>
                  </a:cubicBezTo>
                  <a:lnTo>
                    <a:pt x="47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77;p41">
              <a:extLst>
                <a:ext uri="{FF2B5EF4-FFF2-40B4-BE49-F238E27FC236}">
                  <a16:creationId xmlns:a16="http://schemas.microsoft.com/office/drawing/2014/main" id="{7088A308-E0FA-D28C-CEA8-DA8889DAC4BE}"/>
                </a:ext>
              </a:extLst>
            </p:cNvPr>
            <p:cNvSpPr/>
            <p:nvPr/>
          </p:nvSpPr>
          <p:spPr>
            <a:xfrm>
              <a:off x="1927200" y="1669825"/>
              <a:ext cx="2152400" cy="2162375"/>
            </a:xfrm>
            <a:custGeom>
              <a:avLst/>
              <a:gdLst/>
              <a:ahLst/>
              <a:cxnLst/>
              <a:rect l="l" t="t" r="r" b="b"/>
              <a:pathLst>
                <a:path w="86096" h="86495" extrusionOk="0">
                  <a:moveTo>
                    <a:pt x="43001" y="20861"/>
                  </a:moveTo>
                  <a:cubicBezTo>
                    <a:pt x="55391" y="20861"/>
                    <a:pt x="65436" y="30905"/>
                    <a:pt x="65436" y="43296"/>
                  </a:cubicBezTo>
                  <a:cubicBezTo>
                    <a:pt x="65436" y="55686"/>
                    <a:pt x="55391" y="65730"/>
                    <a:pt x="43001" y="65730"/>
                  </a:cubicBezTo>
                  <a:cubicBezTo>
                    <a:pt x="30611" y="65730"/>
                    <a:pt x="20565" y="55686"/>
                    <a:pt x="20565" y="43296"/>
                  </a:cubicBezTo>
                  <a:cubicBezTo>
                    <a:pt x="20565" y="30905"/>
                    <a:pt x="30611" y="20861"/>
                    <a:pt x="43001" y="20861"/>
                  </a:cubicBezTo>
                  <a:close/>
                  <a:moveTo>
                    <a:pt x="38365" y="1"/>
                  </a:moveTo>
                  <a:lnTo>
                    <a:pt x="36298" y="8203"/>
                  </a:lnTo>
                  <a:cubicBezTo>
                    <a:pt x="33511" y="8732"/>
                    <a:pt x="30798" y="9595"/>
                    <a:pt x="28217" y="10769"/>
                  </a:cubicBezTo>
                  <a:lnTo>
                    <a:pt x="21795" y="5210"/>
                  </a:lnTo>
                  <a:lnTo>
                    <a:pt x="14434" y="10364"/>
                  </a:lnTo>
                  <a:lnTo>
                    <a:pt x="17468" y="18313"/>
                  </a:lnTo>
                  <a:cubicBezTo>
                    <a:pt x="15488" y="20334"/>
                    <a:pt x="13757" y="22581"/>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7" y="58614"/>
                  </a:lnTo>
                  <a:lnTo>
                    <a:pt x="10668" y="58506"/>
                  </a:lnTo>
                  <a:cubicBezTo>
                    <a:pt x="11896" y="61111"/>
                    <a:pt x="13433" y="63556"/>
                    <a:pt x="15249" y="65791"/>
                  </a:cubicBezTo>
                  <a:lnTo>
                    <a:pt x="11648" y="73272"/>
                  </a:lnTo>
                  <a:lnTo>
                    <a:pt x="18531" y="79047"/>
                  </a:lnTo>
                  <a:lnTo>
                    <a:pt x="25201" y="74270"/>
                  </a:lnTo>
                  <a:cubicBezTo>
                    <a:pt x="27730" y="75727"/>
                    <a:pt x="30428" y="76866"/>
                    <a:pt x="33236" y="77663"/>
                  </a:cubicBezTo>
                  <a:lnTo>
                    <a:pt x="34574" y="85709"/>
                  </a:lnTo>
                  <a:lnTo>
                    <a:pt x="43525" y="86494"/>
                  </a:lnTo>
                  <a:lnTo>
                    <a:pt x="46225" y="78874"/>
                  </a:lnTo>
                  <a:cubicBezTo>
                    <a:pt x="49164" y="78612"/>
                    <a:pt x="52058" y="77986"/>
                    <a:pt x="54841" y="77008"/>
                  </a:cubicBezTo>
                  <a:lnTo>
                    <a:pt x="60489" y="82748"/>
                  </a:lnTo>
                  <a:lnTo>
                    <a:pt x="68270" y="78256"/>
                  </a:lnTo>
                  <a:lnTo>
                    <a:pt x="66134" y="70516"/>
                  </a:lnTo>
                  <a:cubicBezTo>
                    <a:pt x="68386" y="68599"/>
                    <a:pt x="70395" y="66412"/>
                    <a:pt x="72112" y="64002"/>
                  </a:cubicBezTo>
                  <a:lnTo>
                    <a:pt x="80018" y="65459"/>
                  </a:lnTo>
                  <a:lnTo>
                    <a:pt x="83815" y="57315"/>
                  </a:lnTo>
                  <a:lnTo>
                    <a:pt x="77612" y="52194"/>
                  </a:lnTo>
                  <a:cubicBezTo>
                    <a:pt x="78343" y="49336"/>
                    <a:pt x="78717" y="46399"/>
                    <a:pt x="78726" y="43450"/>
                  </a:cubicBezTo>
                  <a:lnTo>
                    <a:pt x="86096" y="40093"/>
                  </a:lnTo>
                  <a:lnTo>
                    <a:pt x="84536" y="31244"/>
                  </a:lnTo>
                  <a:lnTo>
                    <a:pt x="76406" y="30613"/>
                  </a:lnTo>
                  <a:cubicBezTo>
                    <a:pt x="75370" y="27888"/>
                    <a:pt x="74004" y="25301"/>
                    <a:pt x="72336" y="22909"/>
                  </a:cubicBezTo>
                  <a:lnTo>
                    <a:pt x="76528" y="15829"/>
                  </a:lnTo>
                  <a:lnTo>
                    <a:pt x="70174" y="9475"/>
                  </a:lnTo>
                  <a:lnTo>
                    <a:pt x="63039" y="13711"/>
                  </a:lnTo>
                  <a:cubicBezTo>
                    <a:pt x="58935" y="10928"/>
                    <a:pt x="54294" y="9033"/>
                    <a:pt x="49415" y="8151"/>
                  </a:cubicBezTo>
                  <a:lnTo>
                    <a:pt x="4735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78;p41">
              <a:extLst>
                <a:ext uri="{FF2B5EF4-FFF2-40B4-BE49-F238E27FC236}">
                  <a16:creationId xmlns:a16="http://schemas.microsoft.com/office/drawing/2014/main" id="{9936F7FD-15BB-5887-0C90-AE6C73E44D22}"/>
                </a:ext>
              </a:extLst>
            </p:cNvPr>
            <p:cNvSpPr/>
            <p:nvPr/>
          </p:nvSpPr>
          <p:spPr>
            <a:xfrm>
              <a:off x="1917125" y="1660550"/>
              <a:ext cx="2172350" cy="2180925"/>
            </a:xfrm>
            <a:custGeom>
              <a:avLst/>
              <a:gdLst/>
              <a:ahLst/>
              <a:cxnLst/>
              <a:rect l="l" t="t" r="r" b="b"/>
              <a:pathLst>
                <a:path w="86894" h="87237" extrusionOk="0">
                  <a:moveTo>
                    <a:pt x="43404" y="21603"/>
                  </a:moveTo>
                  <a:cubicBezTo>
                    <a:pt x="55570" y="21603"/>
                    <a:pt x="65467" y="31502"/>
                    <a:pt x="65467" y="43667"/>
                  </a:cubicBezTo>
                  <a:cubicBezTo>
                    <a:pt x="65467" y="55833"/>
                    <a:pt x="55570" y="65730"/>
                    <a:pt x="43404" y="65730"/>
                  </a:cubicBezTo>
                  <a:cubicBezTo>
                    <a:pt x="31238" y="65730"/>
                    <a:pt x="21339" y="55833"/>
                    <a:pt x="21339" y="43667"/>
                  </a:cubicBezTo>
                  <a:cubicBezTo>
                    <a:pt x="21339" y="31501"/>
                    <a:pt x="31238" y="21603"/>
                    <a:pt x="43404" y="21603"/>
                  </a:cubicBezTo>
                  <a:close/>
                  <a:moveTo>
                    <a:pt x="43404" y="20861"/>
                  </a:moveTo>
                  <a:cubicBezTo>
                    <a:pt x="30828" y="20861"/>
                    <a:pt x="20597" y="31092"/>
                    <a:pt x="20597" y="43667"/>
                  </a:cubicBezTo>
                  <a:cubicBezTo>
                    <a:pt x="20597" y="56243"/>
                    <a:pt x="30828" y="66474"/>
                    <a:pt x="43404" y="66474"/>
                  </a:cubicBezTo>
                  <a:cubicBezTo>
                    <a:pt x="55979" y="66474"/>
                    <a:pt x="66210" y="56243"/>
                    <a:pt x="66210" y="43667"/>
                  </a:cubicBezTo>
                  <a:cubicBezTo>
                    <a:pt x="66210" y="31091"/>
                    <a:pt x="55980" y="20861"/>
                    <a:pt x="43404" y="20861"/>
                  </a:cubicBezTo>
                  <a:close/>
                  <a:moveTo>
                    <a:pt x="47465" y="744"/>
                  </a:moveTo>
                  <a:lnTo>
                    <a:pt x="49457" y="8614"/>
                  </a:lnTo>
                  <a:cubicBezTo>
                    <a:pt x="49492" y="8756"/>
                    <a:pt x="49607" y="8862"/>
                    <a:pt x="49751" y="8889"/>
                  </a:cubicBezTo>
                  <a:cubicBezTo>
                    <a:pt x="54617" y="9771"/>
                    <a:pt x="59153" y="11622"/>
                    <a:pt x="63233" y="14391"/>
                  </a:cubicBezTo>
                  <a:cubicBezTo>
                    <a:pt x="63295" y="14433"/>
                    <a:pt x="63368" y="14454"/>
                    <a:pt x="63441" y="14454"/>
                  </a:cubicBezTo>
                  <a:cubicBezTo>
                    <a:pt x="63507" y="14454"/>
                    <a:pt x="63572" y="14437"/>
                    <a:pt x="63631" y="14403"/>
                  </a:cubicBezTo>
                  <a:lnTo>
                    <a:pt x="70519" y="10313"/>
                  </a:lnTo>
                  <a:lnTo>
                    <a:pt x="76463" y="16259"/>
                  </a:lnTo>
                  <a:lnTo>
                    <a:pt x="72420" y="23090"/>
                  </a:lnTo>
                  <a:cubicBezTo>
                    <a:pt x="72346" y="23214"/>
                    <a:pt x="72352" y="23372"/>
                    <a:pt x="72435" y="23491"/>
                  </a:cubicBezTo>
                  <a:cubicBezTo>
                    <a:pt x="74083" y="25858"/>
                    <a:pt x="75434" y="28419"/>
                    <a:pt x="76460" y="31116"/>
                  </a:cubicBezTo>
                  <a:cubicBezTo>
                    <a:pt x="76511" y="31250"/>
                    <a:pt x="76636" y="31343"/>
                    <a:pt x="76780" y="31353"/>
                  </a:cubicBezTo>
                  <a:lnTo>
                    <a:pt x="84623" y="31962"/>
                  </a:lnTo>
                  <a:lnTo>
                    <a:pt x="86083" y="40245"/>
                  </a:lnTo>
                  <a:lnTo>
                    <a:pt x="78976" y="43483"/>
                  </a:lnTo>
                  <a:cubicBezTo>
                    <a:pt x="78844" y="43543"/>
                    <a:pt x="78759" y="43674"/>
                    <a:pt x="78758" y="43820"/>
                  </a:cubicBezTo>
                  <a:cubicBezTo>
                    <a:pt x="78747" y="46738"/>
                    <a:pt x="78378" y="49644"/>
                    <a:pt x="77656" y="52472"/>
                  </a:cubicBezTo>
                  <a:cubicBezTo>
                    <a:pt x="77620" y="52612"/>
                    <a:pt x="77669" y="52759"/>
                    <a:pt x="77779" y="52851"/>
                  </a:cubicBezTo>
                  <a:lnTo>
                    <a:pt x="83759" y="57789"/>
                  </a:lnTo>
                  <a:lnTo>
                    <a:pt x="80205" y="65411"/>
                  </a:lnTo>
                  <a:lnTo>
                    <a:pt x="72582" y="64006"/>
                  </a:lnTo>
                  <a:cubicBezTo>
                    <a:pt x="72557" y="64001"/>
                    <a:pt x="72533" y="63998"/>
                    <a:pt x="72509" y="63998"/>
                  </a:cubicBezTo>
                  <a:cubicBezTo>
                    <a:pt x="72391" y="63998"/>
                    <a:pt x="72280" y="64056"/>
                    <a:pt x="72212" y="64156"/>
                  </a:cubicBezTo>
                  <a:cubicBezTo>
                    <a:pt x="70513" y="66541"/>
                    <a:pt x="68526" y="68706"/>
                    <a:pt x="66296" y="70604"/>
                  </a:cubicBezTo>
                  <a:cubicBezTo>
                    <a:pt x="66186" y="70697"/>
                    <a:pt x="66140" y="70847"/>
                    <a:pt x="66179" y="70987"/>
                  </a:cubicBezTo>
                  <a:lnTo>
                    <a:pt x="68238" y="78449"/>
                  </a:lnTo>
                  <a:lnTo>
                    <a:pt x="60955" y="82653"/>
                  </a:lnTo>
                  <a:lnTo>
                    <a:pt x="55509" y="77118"/>
                  </a:lnTo>
                  <a:cubicBezTo>
                    <a:pt x="55438" y="77046"/>
                    <a:pt x="55342" y="77007"/>
                    <a:pt x="55245" y="77007"/>
                  </a:cubicBezTo>
                  <a:cubicBezTo>
                    <a:pt x="55203" y="77007"/>
                    <a:pt x="55161" y="77014"/>
                    <a:pt x="55120" y="77029"/>
                  </a:cubicBezTo>
                  <a:cubicBezTo>
                    <a:pt x="52366" y="77994"/>
                    <a:pt x="49503" y="78615"/>
                    <a:pt x="46595" y="78875"/>
                  </a:cubicBezTo>
                  <a:cubicBezTo>
                    <a:pt x="46451" y="78887"/>
                    <a:pt x="46326" y="78983"/>
                    <a:pt x="46279" y="79120"/>
                  </a:cubicBezTo>
                  <a:lnTo>
                    <a:pt x="43674" y="86469"/>
                  </a:lnTo>
                  <a:lnTo>
                    <a:pt x="35296" y="85737"/>
                  </a:lnTo>
                  <a:lnTo>
                    <a:pt x="34006" y="77973"/>
                  </a:lnTo>
                  <a:cubicBezTo>
                    <a:pt x="33982" y="77831"/>
                    <a:pt x="33880" y="77715"/>
                    <a:pt x="33742" y="77676"/>
                  </a:cubicBezTo>
                  <a:cubicBezTo>
                    <a:pt x="30962" y="76888"/>
                    <a:pt x="28290" y="75761"/>
                    <a:pt x="25788" y="74320"/>
                  </a:cubicBezTo>
                  <a:cubicBezTo>
                    <a:pt x="25730" y="74287"/>
                    <a:pt x="25666" y="74271"/>
                    <a:pt x="25602" y="74271"/>
                  </a:cubicBezTo>
                  <a:cubicBezTo>
                    <a:pt x="25526" y="74271"/>
                    <a:pt x="25450" y="74294"/>
                    <a:pt x="25386" y="74340"/>
                  </a:cubicBezTo>
                  <a:lnTo>
                    <a:pt x="18950" y="78949"/>
                  </a:lnTo>
                  <a:lnTo>
                    <a:pt x="12508" y="73544"/>
                  </a:lnTo>
                  <a:lnTo>
                    <a:pt x="15985" y="66324"/>
                  </a:lnTo>
                  <a:cubicBezTo>
                    <a:pt x="16047" y="66193"/>
                    <a:pt x="16029" y="66040"/>
                    <a:pt x="15939" y="65928"/>
                  </a:cubicBezTo>
                  <a:cubicBezTo>
                    <a:pt x="14143" y="63716"/>
                    <a:pt x="12621" y="61296"/>
                    <a:pt x="11405" y="58720"/>
                  </a:cubicBezTo>
                  <a:cubicBezTo>
                    <a:pt x="11343" y="58587"/>
                    <a:pt x="11219" y="58518"/>
                    <a:pt x="11065" y="58506"/>
                  </a:cubicBezTo>
                  <a:lnTo>
                    <a:pt x="3012" y="58610"/>
                  </a:lnTo>
                  <a:lnTo>
                    <a:pt x="837" y="50489"/>
                  </a:lnTo>
                  <a:lnTo>
                    <a:pt x="7953" y="46516"/>
                  </a:lnTo>
                  <a:cubicBezTo>
                    <a:pt x="8079" y="46447"/>
                    <a:pt x="8153" y="46310"/>
                    <a:pt x="8143" y="46167"/>
                  </a:cubicBezTo>
                  <a:cubicBezTo>
                    <a:pt x="8076" y="45210"/>
                    <a:pt x="8045" y="44415"/>
                    <a:pt x="8045" y="43668"/>
                  </a:cubicBezTo>
                  <a:cubicBezTo>
                    <a:pt x="8048" y="41689"/>
                    <a:pt x="8215" y="39715"/>
                    <a:pt x="8545" y="37764"/>
                  </a:cubicBezTo>
                  <a:cubicBezTo>
                    <a:pt x="8569" y="37621"/>
                    <a:pt x="8508" y="37476"/>
                    <a:pt x="8388" y="37396"/>
                  </a:cubicBezTo>
                  <a:lnTo>
                    <a:pt x="1624" y="32807"/>
                  </a:lnTo>
                  <a:lnTo>
                    <a:pt x="4499" y="24907"/>
                  </a:lnTo>
                  <a:lnTo>
                    <a:pt x="12670" y="25749"/>
                  </a:lnTo>
                  <a:cubicBezTo>
                    <a:pt x="12683" y="25751"/>
                    <a:pt x="12696" y="25751"/>
                    <a:pt x="12709" y="25751"/>
                  </a:cubicBezTo>
                  <a:cubicBezTo>
                    <a:pt x="12838" y="25751"/>
                    <a:pt x="12959" y="25683"/>
                    <a:pt x="13027" y="25571"/>
                  </a:cubicBezTo>
                  <a:cubicBezTo>
                    <a:pt x="14463" y="23168"/>
                    <a:pt x="16178" y="20944"/>
                    <a:pt x="18135" y="18944"/>
                  </a:cubicBezTo>
                  <a:cubicBezTo>
                    <a:pt x="18237" y="18840"/>
                    <a:pt x="18268" y="18687"/>
                    <a:pt x="18217" y="18552"/>
                  </a:cubicBezTo>
                  <a:lnTo>
                    <a:pt x="15287" y="10873"/>
                  </a:lnTo>
                  <a:lnTo>
                    <a:pt x="22172" y="6051"/>
                  </a:lnTo>
                  <a:lnTo>
                    <a:pt x="28378" y="11423"/>
                  </a:lnTo>
                  <a:cubicBezTo>
                    <a:pt x="28447" y="11482"/>
                    <a:pt x="28533" y="11513"/>
                    <a:pt x="28620" y="11513"/>
                  </a:cubicBezTo>
                  <a:cubicBezTo>
                    <a:pt x="28672" y="11513"/>
                    <a:pt x="28725" y="11502"/>
                    <a:pt x="28774" y="11479"/>
                  </a:cubicBezTo>
                  <a:cubicBezTo>
                    <a:pt x="31329" y="10316"/>
                    <a:pt x="34012" y="9464"/>
                    <a:pt x="36769" y="8940"/>
                  </a:cubicBezTo>
                  <a:cubicBezTo>
                    <a:pt x="36912" y="8913"/>
                    <a:pt x="37025" y="8806"/>
                    <a:pt x="37060" y="8665"/>
                  </a:cubicBezTo>
                  <a:lnTo>
                    <a:pt x="39058" y="744"/>
                  </a:lnTo>
                  <a:close/>
                  <a:moveTo>
                    <a:pt x="38768" y="0"/>
                  </a:moveTo>
                  <a:cubicBezTo>
                    <a:pt x="38599" y="0"/>
                    <a:pt x="38449" y="116"/>
                    <a:pt x="38409" y="281"/>
                  </a:cubicBezTo>
                  <a:lnTo>
                    <a:pt x="36398" y="8255"/>
                  </a:lnTo>
                  <a:cubicBezTo>
                    <a:pt x="33742" y="8778"/>
                    <a:pt x="31155" y="9600"/>
                    <a:pt x="28684" y="10705"/>
                  </a:cubicBezTo>
                  <a:lnTo>
                    <a:pt x="22440" y="5300"/>
                  </a:lnTo>
                  <a:cubicBezTo>
                    <a:pt x="22370" y="5240"/>
                    <a:pt x="22283" y="5209"/>
                    <a:pt x="22196" y="5209"/>
                  </a:cubicBezTo>
                  <a:cubicBezTo>
                    <a:pt x="22122" y="5209"/>
                    <a:pt x="22048" y="5231"/>
                    <a:pt x="21984" y="5276"/>
                  </a:cubicBezTo>
                  <a:lnTo>
                    <a:pt x="14623" y="10431"/>
                  </a:lnTo>
                  <a:cubicBezTo>
                    <a:pt x="14483" y="10527"/>
                    <a:pt x="14428" y="10708"/>
                    <a:pt x="14489" y="10867"/>
                  </a:cubicBezTo>
                  <a:lnTo>
                    <a:pt x="17438" y="18595"/>
                  </a:lnTo>
                  <a:cubicBezTo>
                    <a:pt x="15564" y="20534"/>
                    <a:pt x="13912" y="22678"/>
                    <a:pt x="12513" y="24985"/>
                  </a:cubicBezTo>
                  <a:lnTo>
                    <a:pt x="4288" y="24138"/>
                  </a:lnTo>
                  <a:cubicBezTo>
                    <a:pt x="4278" y="24137"/>
                    <a:pt x="4268" y="24137"/>
                    <a:pt x="4259" y="24137"/>
                  </a:cubicBezTo>
                  <a:cubicBezTo>
                    <a:pt x="4101" y="24137"/>
                    <a:pt x="3955" y="24229"/>
                    <a:pt x="3900" y="24380"/>
                  </a:cubicBezTo>
                  <a:lnTo>
                    <a:pt x="828" y="32824"/>
                  </a:lnTo>
                  <a:cubicBezTo>
                    <a:pt x="770" y="32984"/>
                    <a:pt x="826" y="33162"/>
                    <a:pt x="967" y="33259"/>
                  </a:cubicBezTo>
                  <a:lnTo>
                    <a:pt x="7774" y="37875"/>
                  </a:lnTo>
                  <a:cubicBezTo>
                    <a:pt x="7463" y="39789"/>
                    <a:pt x="7305" y="41727"/>
                    <a:pt x="7302" y="43667"/>
                  </a:cubicBezTo>
                  <a:cubicBezTo>
                    <a:pt x="7302" y="44371"/>
                    <a:pt x="7329" y="45112"/>
                    <a:pt x="7387" y="45982"/>
                  </a:cubicBezTo>
                  <a:lnTo>
                    <a:pt x="222" y="49982"/>
                  </a:lnTo>
                  <a:cubicBezTo>
                    <a:pt x="73" y="50064"/>
                    <a:pt x="1" y="50238"/>
                    <a:pt x="45" y="50402"/>
                  </a:cubicBezTo>
                  <a:lnTo>
                    <a:pt x="2371" y="59080"/>
                  </a:lnTo>
                  <a:cubicBezTo>
                    <a:pt x="2413" y="59236"/>
                    <a:pt x="2549" y="59358"/>
                    <a:pt x="2707" y="59358"/>
                  </a:cubicBezTo>
                  <a:cubicBezTo>
                    <a:pt x="2716" y="59358"/>
                    <a:pt x="2725" y="59357"/>
                    <a:pt x="2734" y="59357"/>
                  </a:cubicBezTo>
                  <a:lnTo>
                    <a:pt x="10838" y="59254"/>
                  </a:lnTo>
                  <a:cubicBezTo>
                    <a:pt x="12027" y="61733"/>
                    <a:pt x="13496" y="64068"/>
                    <a:pt x="15214" y="66214"/>
                  </a:cubicBezTo>
                  <a:lnTo>
                    <a:pt x="11715" y="73483"/>
                  </a:lnTo>
                  <a:cubicBezTo>
                    <a:pt x="11641" y="73636"/>
                    <a:pt x="11681" y="73820"/>
                    <a:pt x="11812" y="73928"/>
                  </a:cubicBezTo>
                  <a:lnTo>
                    <a:pt x="18695" y="79705"/>
                  </a:lnTo>
                  <a:cubicBezTo>
                    <a:pt x="18764" y="79762"/>
                    <a:pt x="18849" y="79792"/>
                    <a:pt x="18934" y="79792"/>
                  </a:cubicBezTo>
                  <a:cubicBezTo>
                    <a:pt x="19009" y="79792"/>
                    <a:pt x="19084" y="79769"/>
                    <a:pt x="19149" y="79723"/>
                  </a:cubicBezTo>
                  <a:lnTo>
                    <a:pt x="25626" y="75084"/>
                  </a:lnTo>
                  <a:cubicBezTo>
                    <a:pt x="28054" y="76459"/>
                    <a:pt x="30632" y="77549"/>
                    <a:pt x="33311" y="78327"/>
                  </a:cubicBezTo>
                  <a:lnTo>
                    <a:pt x="34610" y="86142"/>
                  </a:lnTo>
                  <a:cubicBezTo>
                    <a:pt x="34639" y="86310"/>
                    <a:pt x="34775" y="86436"/>
                    <a:pt x="34944" y="86451"/>
                  </a:cubicBezTo>
                  <a:lnTo>
                    <a:pt x="43896" y="87235"/>
                  </a:lnTo>
                  <a:cubicBezTo>
                    <a:pt x="43908" y="87237"/>
                    <a:pt x="43918" y="87237"/>
                    <a:pt x="43928" y="87237"/>
                  </a:cubicBezTo>
                  <a:cubicBezTo>
                    <a:pt x="44086" y="87235"/>
                    <a:pt x="44227" y="87136"/>
                    <a:pt x="44279" y="86987"/>
                  </a:cubicBezTo>
                  <a:lnTo>
                    <a:pt x="46898" y="79592"/>
                  </a:lnTo>
                  <a:cubicBezTo>
                    <a:pt x="49708" y="79322"/>
                    <a:pt x="52474" y="78723"/>
                    <a:pt x="55143" y="77807"/>
                  </a:cubicBezTo>
                  <a:lnTo>
                    <a:pt x="60626" y="83379"/>
                  </a:lnTo>
                  <a:cubicBezTo>
                    <a:pt x="60698" y="83451"/>
                    <a:pt x="60794" y="83489"/>
                    <a:pt x="60892" y="83489"/>
                  </a:cubicBezTo>
                  <a:cubicBezTo>
                    <a:pt x="60956" y="83489"/>
                    <a:pt x="61020" y="83473"/>
                    <a:pt x="61078" y="83440"/>
                  </a:cubicBezTo>
                  <a:lnTo>
                    <a:pt x="68859" y="78948"/>
                  </a:lnTo>
                  <a:cubicBezTo>
                    <a:pt x="69005" y="78863"/>
                    <a:pt x="69076" y="78691"/>
                    <a:pt x="69031" y="78527"/>
                  </a:cubicBezTo>
                  <a:lnTo>
                    <a:pt x="66957" y="71015"/>
                  </a:lnTo>
                  <a:cubicBezTo>
                    <a:pt x="69101" y="69166"/>
                    <a:pt x="71021" y="67074"/>
                    <a:pt x="72678" y="64778"/>
                  </a:cubicBezTo>
                  <a:lnTo>
                    <a:pt x="80352" y="66193"/>
                  </a:lnTo>
                  <a:cubicBezTo>
                    <a:pt x="80375" y="66198"/>
                    <a:pt x="80398" y="66200"/>
                    <a:pt x="80421" y="66200"/>
                  </a:cubicBezTo>
                  <a:cubicBezTo>
                    <a:pt x="80563" y="66200"/>
                    <a:pt x="80695" y="66117"/>
                    <a:pt x="80756" y="65985"/>
                  </a:cubicBezTo>
                  <a:lnTo>
                    <a:pt x="84555" y="57842"/>
                  </a:lnTo>
                  <a:cubicBezTo>
                    <a:pt x="84626" y="57688"/>
                    <a:pt x="84585" y="57505"/>
                    <a:pt x="84454" y="57398"/>
                  </a:cubicBezTo>
                  <a:lnTo>
                    <a:pt x="78434" y="52426"/>
                  </a:lnTo>
                  <a:cubicBezTo>
                    <a:pt x="79113" y="49690"/>
                    <a:pt x="79470" y="46882"/>
                    <a:pt x="79499" y="44062"/>
                  </a:cubicBezTo>
                  <a:lnTo>
                    <a:pt x="86652" y="40802"/>
                  </a:lnTo>
                  <a:cubicBezTo>
                    <a:pt x="86806" y="40731"/>
                    <a:pt x="86894" y="40566"/>
                    <a:pt x="86864" y="40398"/>
                  </a:cubicBezTo>
                  <a:lnTo>
                    <a:pt x="85305" y="31550"/>
                  </a:lnTo>
                  <a:cubicBezTo>
                    <a:pt x="85275" y="31383"/>
                    <a:pt x="85137" y="31257"/>
                    <a:pt x="84968" y="31244"/>
                  </a:cubicBezTo>
                  <a:lnTo>
                    <a:pt x="77071" y="30632"/>
                  </a:lnTo>
                  <a:cubicBezTo>
                    <a:pt x="76062" y="28033"/>
                    <a:pt x="74757" y="25561"/>
                    <a:pt x="73180" y="23263"/>
                  </a:cubicBezTo>
                  <a:lnTo>
                    <a:pt x="77250" y="16388"/>
                  </a:lnTo>
                  <a:cubicBezTo>
                    <a:pt x="77337" y="16243"/>
                    <a:pt x="77313" y="16057"/>
                    <a:pt x="77193" y="15937"/>
                  </a:cubicBezTo>
                  <a:lnTo>
                    <a:pt x="70840" y="9584"/>
                  </a:lnTo>
                  <a:cubicBezTo>
                    <a:pt x="70768" y="9512"/>
                    <a:pt x="70673" y="9475"/>
                    <a:pt x="70576" y="9475"/>
                  </a:cubicBezTo>
                  <a:cubicBezTo>
                    <a:pt x="70511" y="9475"/>
                    <a:pt x="70446" y="9492"/>
                    <a:pt x="70387" y="9526"/>
                  </a:cubicBezTo>
                  <a:lnTo>
                    <a:pt x="63454" y="13643"/>
                  </a:lnTo>
                  <a:cubicBezTo>
                    <a:pt x="59404" y="10934"/>
                    <a:pt x="54921" y="9103"/>
                    <a:pt x="50119" y="8200"/>
                  </a:cubicBezTo>
                  <a:lnTo>
                    <a:pt x="48114" y="281"/>
                  </a:lnTo>
                  <a:cubicBezTo>
                    <a:pt x="48071" y="116"/>
                    <a:pt x="47924" y="0"/>
                    <a:pt x="47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79;p41">
              <a:extLst>
                <a:ext uri="{FF2B5EF4-FFF2-40B4-BE49-F238E27FC236}">
                  <a16:creationId xmlns:a16="http://schemas.microsoft.com/office/drawing/2014/main" id="{C14F19FE-5A9A-5450-8D4E-B62FC2111DEB}"/>
                </a:ext>
              </a:extLst>
            </p:cNvPr>
            <p:cNvSpPr/>
            <p:nvPr/>
          </p:nvSpPr>
          <p:spPr>
            <a:xfrm>
              <a:off x="3959700" y="2245050"/>
              <a:ext cx="2152375" cy="2162350"/>
            </a:xfrm>
            <a:custGeom>
              <a:avLst/>
              <a:gdLst/>
              <a:ahLst/>
              <a:cxnLst/>
              <a:rect l="l" t="t" r="r" b="b"/>
              <a:pathLst>
                <a:path w="86095" h="86494" extrusionOk="0">
                  <a:moveTo>
                    <a:pt x="43000" y="20861"/>
                  </a:moveTo>
                  <a:cubicBezTo>
                    <a:pt x="55391" y="20861"/>
                    <a:pt x="65435" y="30906"/>
                    <a:pt x="65435" y="43296"/>
                  </a:cubicBezTo>
                  <a:lnTo>
                    <a:pt x="65436" y="43296"/>
                  </a:lnTo>
                  <a:cubicBezTo>
                    <a:pt x="65436" y="55686"/>
                    <a:pt x="55392" y="65731"/>
                    <a:pt x="43002" y="65731"/>
                  </a:cubicBezTo>
                  <a:cubicBezTo>
                    <a:pt x="30611" y="65731"/>
                    <a:pt x="20566" y="55686"/>
                    <a:pt x="20566" y="43296"/>
                  </a:cubicBezTo>
                  <a:cubicBezTo>
                    <a:pt x="20566" y="30906"/>
                    <a:pt x="30610" y="20861"/>
                    <a:pt x="43000" y="20861"/>
                  </a:cubicBezTo>
                  <a:close/>
                  <a:moveTo>
                    <a:pt x="38366" y="1"/>
                  </a:moveTo>
                  <a:lnTo>
                    <a:pt x="36297" y="8204"/>
                  </a:lnTo>
                  <a:cubicBezTo>
                    <a:pt x="33510" y="8732"/>
                    <a:pt x="30799" y="9595"/>
                    <a:pt x="28218" y="10770"/>
                  </a:cubicBezTo>
                  <a:lnTo>
                    <a:pt x="21794" y="5210"/>
                  </a:lnTo>
                  <a:lnTo>
                    <a:pt x="14433" y="10364"/>
                  </a:lnTo>
                  <a:lnTo>
                    <a:pt x="17467" y="18313"/>
                  </a:lnTo>
                  <a:cubicBezTo>
                    <a:pt x="15489" y="20334"/>
                    <a:pt x="13756" y="22581"/>
                    <a:pt x="12305" y="25009"/>
                  </a:cubicBezTo>
                  <a:lnTo>
                    <a:pt x="3847" y="24137"/>
                  </a:lnTo>
                  <a:lnTo>
                    <a:pt x="773" y="32581"/>
                  </a:lnTo>
                  <a:lnTo>
                    <a:pt x="7776" y="37332"/>
                  </a:lnTo>
                  <a:cubicBezTo>
                    <a:pt x="7442" y="39303"/>
                    <a:pt x="7273" y="41297"/>
                    <a:pt x="7271" y="43297"/>
                  </a:cubicBezTo>
                  <a:cubicBezTo>
                    <a:pt x="7271" y="44147"/>
                    <a:pt x="7311" y="44986"/>
                    <a:pt x="7369" y="45822"/>
                  </a:cubicBezTo>
                  <a:lnTo>
                    <a:pt x="1" y="49935"/>
                  </a:lnTo>
                  <a:lnTo>
                    <a:pt x="2326" y="58613"/>
                  </a:lnTo>
                  <a:lnTo>
                    <a:pt x="10667" y="58506"/>
                  </a:lnTo>
                  <a:cubicBezTo>
                    <a:pt x="11895" y="61111"/>
                    <a:pt x="13434" y="63557"/>
                    <a:pt x="15248" y="65791"/>
                  </a:cubicBezTo>
                  <a:lnTo>
                    <a:pt x="11647" y="73273"/>
                  </a:lnTo>
                  <a:lnTo>
                    <a:pt x="18530" y="79049"/>
                  </a:lnTo>
                  <a:lnTo>
                    <a:pt x="25200" y="74271"/>
                  </a:lnTo>
                  <a:cubicBezTo>
                    <a:pt x="27729" y="75727"/>
                    <a:pt x="30429" y="76868"/>
                    <a:pt x="33235" y="77664"/>
                  </a:cubicBezTo>
                  <a:lnTo>
                    <a:pt x="34573" y="85711"/>
                  </a:lnTo>
                  <a:lnTo>
                    <a:pt x="43524" y="86493"/>
                  </a:lnTo>
                  <a:lnTo>
                    <a:pt x="46224" y="78874"/>
                  </a:lnTo>
                  <a:cubicBezTo>
                    <a:pt x="49163" y="78613"/>
                    <a:pt x="52055" y="77986"/>
                    <a:pt x="54840" y="77009"/>
                  </a:cubicBezTo>
                  <a:lnTo>
                    <a:pt x="60487" y="82748"/>
                  </a:lnTo>
                  <a:lnTo>
                    <a:pt x="68270" y="78256"/>
                  </a:lnTo>
                  <a:lnTo>
                    <a:pt x="66133" y="70517"/>
                  </a:lnTo>
                  <a:cubicBezTo>
                    <a:pt x="68385" y="68599"/>
                    <a:pt x="70393" y="66411"/>
                    <a:pt x="72110" y="64002"/>
                  </a:cubicBezTo>
                  <a:lnTo>
                    <a:pt x="80015" y="65459"/>
                  </a:lnTo>
                  <a:lnTo>
                    <a:pt x="83814" y="57315"/>
                  </a:lnTo>
                  <a:lnTo>
                    <a:pt x="77611" y="52194"/>
                  </a:lnTo>
                  <a:cubicBezTo>
                    <a:pt x="78342" y="49337"/>
                    <a:pt x="78716" y="46400"/>
                    <a:pt x="78727" y="43452"/>
                  </a:cubicBezTo>
                  <a:lnTo>
                    <a:pt x="86095" y="40093"/>
                  </a:lnTo>
                  <a:lnTo>
                    <a:pt x="84534" y="31244"/>
                  </a:lnTo>
                  <a:lnTo>
                    <a:pt x="76404" y="30613"/>
                  </a:lnTo>
                  <a:cubicBezTo>
                    <a:pt x="75369" y="27888"/>
                    <a:pt x="74001" y="25300"/>
                    <a:pt x="72335" y="22909"/>
                  </a:cubicBezTo>
                  <a:lnTo>
                    <a:pt x="76527" y="15829"/>
                  </a:lnTo>
                  <a:lnTo>
                    <a:pt x="70173" y="9475"/>
                  </a:lnTo>
                  <a:lnTo>
                    <a:pt x="63038" y="13711"/>
                  </a:lnTo>
                  <a:cubicBezTo>
                    <a:pt x="58934" y="10929"/>
                    <a:pt x="54293" y="9034"/>
                    <a:pt x="49414" y="8152"/>
                  </a:cubicBezTo>
                  <a:lnTo>
                    <a:pt x="4735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0;p41">
              <a:extLst>
                <a:ext uri="{FF2B5EF4-FFF2-40B4-BE49-F238E27FC236}">
                  <a16:creationId xmlns:a16="http://schemas.microsoft.com/office/drawing/2014/main" id="{FD823E55-5DD2-D089-C9C0-56669CF894A3}"/>
                </a:ext>
              </a:extLst>
            </p:cNvPr>
            <p:cNvSpPr/>
            <p:nvPr/>
          </p:nvSpPr>
          <p:spPr>
            <a:xfrm>
              <a:off x="3959700" y="2158775"/>
              <a:ext cx="2152375" cy="2162375"/>
            </a:xfrm>
            <a:custGeom>
              <a:avLst/>
              <a:gdLst/>
              <a:ahLst/>
              <a:cxnLst/>
              <a:rect l="l" t="t" r="r" b="b"/>
              <a:pathLst>
                <a:path w="86095" h="86495" extrusionOk="0">
                  <a:moveTo>
                    <a:pt x="43000" y="20861"/>
                  </a:moveTo>
                  <a:cubicBezTo>
                    <a:pt x="55391" y="20861"/>
                    <a:pt x="65435" y="30906"/>
                    <a:pt x="65435" y="43296"/>
                  </a:cubicBezTo>
                  <a:lnTo>
                    <a:pt x="65436" y="43296"/>
                  </a:lnTo>
                  <a:cubicBezTo>
                    <a:pt x="65436" y="55686"/>
                    <a:pt x="55392" y="65731"/>
                    <a:pt x="43002" y="65731"/>
                  </a:cubicBezTo>
                  <a:cubicBezTo>
                    <a:pt x="30611" y="65731"/>
                    <a:pt x="20566" y="55688"/>
                    <a:pt x="20566" y="43296"/>
                  </a:cubicBezTo>
                  <a:cubicBezTo>
                    <a:pt x="20566" y="30904"/>
                    <a:pt x="30610" y="20861"/>
                    <a:pt x="43000" y="20861"/>
                  </a:cubicBezTo>
                  <a:close/>
                  <a:moveTo>
                    <a:pt x="38366" y="1"/>
                  </a:moveTo>
                  <a:lnTo>
                    <a:pt x="36297" y="8204"/>
                  </a:lnTo>
                  <a:cubicBezTo>
                    <a:pt x="33510" y="8732"/>
                    <a:pt x="30799" y="9594"/>
                    <a:pt x="28216" y="10770"/>
                  </a:cubicBezTo>
                  <a:lnTo>
                    <a:pt x="21794" y="5210"/>
                  </a:lnTo>
                  <a:lnTo>
                    <a:pt x="14433" y="10364"/>
                  </a:lnTo>
                  <a:lnTo>
                    <a:pt x="17467" y="18313"/>
                  </a:lnTo>
                  <a:cubicBezTo>
                    <a:pt x="15489" y="20334"/>
                    <a:pt x="13756" y="22581"/>
                    <a:pt x="12305" y="25009"/>
                  </a:cubicBezTo>
                  <a:lnTo>
                    <a:pt x="3845" y="24136"/>
                  </a:lnTo>
                  <a:lnTo>
                    <a:pt x="773" y="32579"/>
                  </a:lnTo>
                  <a:lnTo>
                    <a:pt x="7776" y="37331"/>
                  </a:lnTo>
                  <a:cubicBezTo>
                    <a:pt x="7442" y="39301"/>
                    <a:pt x="7273" y="41296"/>
                    <a:pt x="7271" y="43296"/>
                  </a:cubicBezTo>
                  <a:cubicBezTo>
                    <a:pt x="7271" y="44145"/>
                    <a:pt x="7311" y="44984"/>
                    <a:pt x="7369" y="45820"/>
                  </a:cubicBezTo>
                  <a:lnTo>
                    <a:pt x="1" y="49934"/>
                  </a:lnTo>
                  <a:lnTo>
                    <a:pt x="2326" y="58613"/>
                  </a:lnTo>
                  <a:lnTo>
                    <a:pt x="10667" y="58505"/>
                  </a:lnTo>
                  <a:cubicBezTo>
                    <a:pt x="11895" y="61109"/>
                    <a:pt x="13434" y="63555"/>
                    <a:pt x="15248" y="65791"/>
                  </a:cubicBezTo>
                  <a:lnTo>
                    <a:pt x="11647" y="73273"/>
                  </a:lnTo>
                  <a:lnTo>
                    <a:pt x="18530" y="79048"/>
                  </a:lnTo>
                  <a:lnTo>
                    <a:pt x="25200" y="74270"/>
                  </a:lnTo>
                  <a:cubicBezTo>
                    <a:pt x="27729" y="75727"/>
                    <a:pt x="30429" y="76868"/>
                    <a:pt x="33237" y="77665"/>
                  </a:cubicBezTo>
                  <a:lnTo>
                    <a:pt x="34573" y="85711"/>
                  </a:lnTo>
                  <a:lnTo>
                    <a:pt x="43524" y="86495"/>
                  </a:lnTo>
                  <a:lnTo>
                    <a:pt x="46224" y="78874"/>
                  </a:lnTo>
                  <a:cubicBezTo>
                    <a:pt x="49163" y="78612"/>
                    <a:pt x="52057" y="77986"/>
                    <a:pt x="54840" y="77009"/>
                  </a:cubicBezTo>
                  <a:lnTo>
                    <a:pt x="60488" y="82748"/>
                  </a:lnTo>
                  <a:lnTo>
                    <a:pt x="68270" y="78256"/>
                  </a:lnTo>
                  <a:lnTo>
                    <a:pt x="66133" y="70518"/>
                  </a:lnTo>
                  <a:cubicBezTo>
                    <a:pt x="68385" y="68599"/>
                    <a:pt x="70395" y="66412"/>
                    <a:pt x="72111" y="64002"/>
                  </a:cubicBezTo>
                  <a:lnTo>
                    <a:pt x="80017" y="65460"/>
                  </a:lnTo>
                  <a:lnTo>
                    <a:pt x="83814" y="57317"/>
                  </a:lnTo>
                  <a:lnTo>
                    <a:pt x="77613" y="52195"/>
                  </a:lnTo>
                  <a:cubicBezTo>
                    <a:pt x="78342" y="49337"/>
                    <a:pt x="78716" y="46399"/>
                    <a:pt x="78727" y="43450"/>
                  </a:cubicBezTo>
                  <a:lnTo>
                    <a:pt x="86095" y="40093"/>
                  </a:lnTo>
                  <a:lnTo>
                    <a:pt x="84534" y="31244"/>
                  </a:lnTo>
                  <a:lnTo>
                    <a:pt x="76404" y="30613"/>
                  </a:lnTo>
                  <a:cubicBezTo>
                    <a:pt x="75369" y="27888"/>
                    <a:pt x="74001" y="25300"/>
                    <a:pt x="72335" y="22908"/>
                  </a:cubicBezTo>
                  <a:lnTo>
                    <a:pt x="76527" y="15829"/>
                  </a:lnTo>
                  <a:lnTo>
                    <a:pt x="70173" y="9475"/>
                  </a:lnTo>
                  <a:lnTo>
                    <a:pt x="63038" y="13711"/>
                  </a:lnTo>
                  <a:cubicBezTo>
                    <a:pt x="58934" y="10927"/>
                    <a:pt x="54293" y="9034"/>
                    <a:pt x="49414" y="8152"/>
                  </a:cubicBezTo>
                  <a:lnTo>
                    <a:pt x="4735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1;p41">
              <a:extLst>
                <a:ext uri="{FF2B5EF4-FFF2-40B4-BE49-F238E27FC236}">
                  <a16:creationId xmlns:a16="http://schemas.microsoft.com/office/drawing/2014/main" id="{0B71261A-659B-FF27-0924-560A87F1B094}"/>
                </a:ext>
              </a:extLst>
            </p:cNvPr>
            <p:cNvSpPr/>
            <p:nvPr/>
          </p:nvSpPr>
          <p:spPr>
            <a:xfrm>
              <a:off x="3949600" y="2149500"/>
              <a:ext cx="2172425" cy="2180900"/>
            </a:xfrm>
            <a:custGeom>
              <a:avLst/>
              <a:gdLst/>
              <a:ahLst/>
              <a:cxnLst/>
              <a:rect l="l" t="t" r="r" b="b"/>
              <a:pathLst>
                <a:path w="86897" h="87236" extrusionOk="0">
                  <a:moveTo>
                    <a:pt x="43404" y="21604"/>
                  </a:moveTo>
                  <a:cubicBezTo>
                    <a:pt x="55570" y="21604"/>
                    <a:pt x="65468" y="31501"/>
                    <a:pt x="65468" y="43667"/>
                  </a:cubicBezTo>
                  <a:cubicBezTo>
                    <a:pt x="65468" y="55833"/>
                    <a:pt x="55570" y="65730"/>
                    <a:pt x="43404" y="65730"/>
                  </a:cubicBezTo>
                  <a:cubicBezTo>
                    <a:pt x="31238" y="65730"/>
                    <a:pt x="21341" y="55833"/>
                    <a:pt x="21341" y="43667"/>
                  </a:cubicBezTo>
                  <a:cubicBezTo>
                    <a:pt x="21341" y="31501"/>
                    <a:pt x="31238" y="21604"/>
                    <a:pt x="43404" y="21604"/>
                  </a:cubicBezTo>
                  <a:close/>
                  <a:moveTo>
                    <a:pt x="43404" y="20861"/>
                  </a:moveTo>
                  <a:cubicBezTo>
                    <a:pt x="30828" y="20861"/>
                    <a:pt x="20599" y="31091"/>
                    <a:pt x="20599" y="43667"/>
                  </a:cubicBezTo>
                  <a:cubicBezTo>
                    <a:pt x="20599" y="56243"/>
                    <a:pt x="30828" y="66473"/>
                    <a:pt x="43404" y="66473"/>
                  </a:cubicBezTo>
                  <a:cubicBezTo>
                    <a:pt x="55980" y="66473"/>
                    <a:pt x="66212" y="56241"/>
                    <a:pt x="66212" y="43667"/>
                  </a:cubicBezTo>
                  <a:cubicBezTo>
                    <a:pt x="66212" y="31092"/>
                    <a:pt x="55980" y="20861"/>
                    <a:pt x="43404" y="20861"/>
                  </a:cubicBezTo>
                  <a:close/>
                  <a:moveTo>
                    <a:pt x="47466" y="743"/>
                  </a:moveTo>
                  <a:lnTo>
                    <a:pt x="49457" y="8613"/>
                  </a:lnTo>
                  <a:cubicBezTo>
                    <a:pt x="49493" y="8754"/>
                    <a:pt x="49608" y="8863"/>
                    <a:pt x="49751" y="8888"/>
                  </a:cubicBezTo>
                  <a:cubicBezTo>
                    <a:pt x="54619" y="9770"/>
                    <a:pt x="59155" y="11622"/>
                    <a:pt x="63234" y="14390"/>
                  </a:cubicBezTo>
                  <a:cubicBezTo>
                    <a:pt x="63297" y="14432"/>
                    <a:pt x="63370" y="14454"/>
                    <a:pt x="63443" y="14454"/>
                  </a:cubicBezTo>
                  <a:cubicBezTo>
                    <a:pt x="63508" y="14454"/>
                    <a:pt x="63573" y="14437"/>
                    <a:pt x="63632" y="14402"/>
                  </a:cubicBezTo>
                  <a:lnTo>
                    <a:pt x="70519" y="10312"/>
                  </a:lnTo>
                  <a:lnTo>
                    <a:pt x="76467" y="16259"/>
                  </a:lnTo>
                  <a:lnTo>
                    <a:pt x="72422" y="23092"/>
                  </a:lnTo>
                  <a:cubicBezTo>
                    <a:pt x="72347" y="23216"/>
                    <a:pt x="72353" y="23374"/>
                    <a:pt x="72436" y="23492"/>
                  </a:cubicBezTo>
                  <a:cubicBezTo>
                    <a:pt x="74085" y="25859"/>
                    <a:pt x="75437" y="28421"/>
                    <a:pt x="76464" y="31116"/>
                  </a:cubicBezTo>
                  <a:cubicBezTo>
                    <a:pt x="76514" y="31251"/>
                    <a:pt x="76639" y="31343"/>
                    <a:pt x="76781" y="31355"/>
                  </a:cubicBezTo>
                  <a:lnTo>
                    <a:pt x="84625" y="31964"/>
                  </a:lnTo>
                  <a:lnTo>
                    <a:pt x="86086" y="40246"/>
                  </a:lnTo>
                  <a:lnTo>
                    <a:pt x="78976" y="43484"/>
                  </a:lnTo>
                  <a:cubicBezTo>
                    <a:pt x="78844" y="43545"/>
                    <a:pt x="78759" y="43676"/>
                    <a:pt x="78759" y="43821"/>
                  </a:cubicBezTo>
                  <a:cubicBezTo>
                    <a:pt x="78749" y="46739"/>
                    <a:pt x="78379" y="49645"/>
                    <a:pt x="77657" y="52473"/>
                  </a:cubicBezTo>
                  <a:cubicBezTo>
                    <a:pt x="77622" y="52612"/>
                    <a:pt x="77669" y="52759"/>
                    <a:pt x="77781" y="52851"/>
                  </a:cubicBezTo>
                  <a:lnTo>
                    <a:pt x="83761" y="57789"/>
                  </a:lnTo>
                  <a:lnTo>
                    <a:pt x="80207" y="65413"/>
                  </a:lnTo>
                  <a:lnTo>
                    <a:pt x="72583" y="64006"/>
                  </a:lnTo>
                  <a:cubicBezTo>
                    <a:pt x="72559" y="64002"/>
                    <a:pt x="72535" y="63999"/>
                    <a:pt x="72512" y="63999"/>
                  </a:cubicBezTo>
                  <a:cubicBezTo>
                    <a:pt x="72393" y="63999"/>
                    <a:pt x="72280" y="64056"/>
                    <a:pt x="72212" y="64155"/>
                  </a:cubicBezTo>
                  <a:cubicBezTo>
                    <a:pt x="70513" y="66541"/>
                    <a:pt x="68527" y="68706"/>
                    <a:pt x="66296" y="70604"/>
                  </a:cubicBezTo>
                  <a:cubicBezTo>
                    <a:pt x="66185" y="70697"/>
                    <a:pt x="66139" y="70846"/>
                    <a:pt x="66179" y="70986"/>
                  </a:cubicBezTo>
                  <a:lnTo>
                    <a:pt x="68238" y="78447"/>
                  </a:lnTo>
                  <a:lnTo>
                    <a:pt x="60955" y="82653"/>
                  </a:lnTo>
                  <a:lnTo>
                    <a:pt x="55508" y="77118"/>
                  </a:lnTo>
                  <a:cubicBezTo>
                    <a:pt x="55437" y="77047"/>
                    <a:pt x="55342" y="77008"/>
                    <a:pt x="55245" y="77008"/>
                  </a:cubicBezTo>
                  <a:cubicBezTo>
                    <a:pt x="55203" y="77008"/>
                    <a:pt x="55161" y="77015"/>
                    <a:pt x="55120" y="77029"/>
                  </a:cubicBezTo>
                  <a:cubicBezTo>
                    <a:pt x="52366" y="77995"/>
                    <a:pt x="49503" y="78615"/>
                    <a:pt x="46595" y="78875"/>
                  </a:cubicBezTo>
                  <a:cubicBezTo>
                    <a:pt x="46451" y="78887"/>
                    <a:pt x="46327" y="78983"/>
                    <a:pt x="46278" y="79120"/>
                  </a:cubicBezTo>
                  <a:lnTo>
                    <a:pt x="43676" y="86469"/>
                  </a:lnTo>
                  <a:lnTo>
                    <a:pt x="35298" y="85736"/>
                  </a:lnTo>
                  <a:lnTo>
                    <a:pt x="34006" y="77974"/>
                  </a:lnTo>
                  <a:cubicBezTo>
                    <a:pt x="33982" y="77833"/>
                    <a:pt x="33880" y="77717"/>
                    <a:pt x="33742" y="77677"/>
                  </a:cubicBezTo>
                  <a:cubicBezTo>
                    <a:pt x="30963" y="76888"/>
                    <a:pt x="28292" y="75761"/>
                    <a:pt x="25790" y="74321"/>
                  </a:cubicBezTo>
                  <a:cubicBezTo>
                    <a:pt x="25732" y="74287"/>
                    <a:pt x="25668" y="74271"/>
                    <a:pt x="25604" y="74271"/>
                  </a:cubicBezTo>
                  <a:cubicBezTo>
                    <a:pt x="25528" y="74271"/>
                    <a:pt x="25452" y="74294"/>
                    <a:pt x="25387" y="74340"/>
                  </a:cubicBezTo>
                  <a:lnTo>
                    <a:pt x="18952" y="78949"/>
                  </a:lnTo>
                  <a:lnTo>
                    <a:pt x="12512" y="73544"/>
                  </a:lnTo>
                  <a:lnTo>
                    <a:pt x="15986" y="66324"/>
                  </a:lnTo>
                  <a:cubicBezTo>
                    <a:pt x="16049" y="66194"/>
                    <a:pt x="16031" y="66041"/>
                    <a:pt x="15940" y="65928"/>
                  </a:cubicBezTo>
                  <a:cubicBezTo>
                    <a:pt x="14145" y="63717"/>
                    <a:pt x="12623" y="61296"/>
                    <a:pt x="11408" y="58720"/>
                  </a:cubicBezTo>
                  <a:cubicBezTo>
                    <a:pt x="11346" y="58588"/>
                    <a:pt x="11221" y="58524"/>
                    <a:pt x="11067" y="58506"/>
                  </a:cubicBezTo>
                  <a:lnTo>
                    <a:pt x="3014" y="58610"/>
                  </a:lnTo>
                  <a:lnTo>
                    <a:pt x="838" y="50490"/>
                  </a:lnTo>
                  <a:lnTo>
                    <a:pt x="7953" y="46517"/>
                  </a:lnTo>
                  <a:cubicBezTo>
                    <a:pt x="8079" y="46447"/>
                    <a:pt x="8153" y="46310"/>
                    <a:pt x="8143" y="46166"/>
                  </a:cubicBezTo>
                  <a:cubicBezTo>
                    <a:pt x="8076" y="45207"/>
                    <a:pt x="8045" y="44412"/>
                    <a:pt x="8045" y="43667"/>
                  </a:cubicBezTo>
                  <a:cubicBezTo>
                    <a:pt x="8048" y="41689"/>
                    <a:pt x="8216" y="39715"/>
                    <a:pt x="8547" y="37764"/>
                  </a:cubicBezTo>
                  <a:cubicBezTo>
                    <a:pt x="8570" y="37622"/>
                    <a:pt x="8508" y="37478"/>
                    <a:pt x="8388" y="37396"/>
                  </a:cubicBezTo>
                  <a:lnTo>
                    <a:pt x="1624" y="32808"/>
                  </a:lnTo>
                  <a:lnTo>
                    <a:pt x="4500" y="24909"/>
                  </a:lnTo>
                  <a:lnTo>
                    <a:pt x="12670" y="25751"/>
                  </a:lnTo>
                  <a:cubicBezTo>
                    <a:pt x="12682" y="25752"/>
                    <a:pt x="12694" y="25753"/>
                    <a:pt x="12706" y="25753"/>
                  </a:cubicBezTo>
                  <a:cubicBezTo>
                    <a:pt x="12837" y="25753"/>
                    <a:pt x="12959" y="25685"/>
                    <a:pt x="13028" y="25571"/>
                  </a:cubicBezTo>
                  <a:cubicBezTo>
                    <a:pt x="14464" y="23169"/>
                    <a:pt x="16178" y="20946"/>
                    <a:pt x="18135" y="18946"/>
                  </a:cubicBezTo>
                  <a:cubicBezTo>
                    <a:pt x="18237" y="18842"/>
                    <a:pt x="18269" y="18689"/>
                    <a:pt x="18217" y="18552"/>
                  </a:cubicBezTo>
                  <a:lnTo>
                    <a:pt x="15287" y="10873"/>
                  </a:lnTo>
                  <a:lnTo>
                    <a:pt x="22174" y="6053"/>
                  </a:lnTo>
                  <a:lnTo>
                    <a:pt x="28378" y="11423"/>
                  </a:lnTo>
                  <a:cubicBezTo>
                    <a:pt x="28447" y="11482"/>
                    <a:pt x="28533" y="11513"/>
                    <a:pt x="28620" y="11513"/>
                  </a:cubicBezTo>
                  <a:cubicBezTo>
                    <a:pt x="28673" y="11513"/>
                    <a:pt x="28726" y="11502"/>
                    <a:pt x="28776" y="11479"/>
                  </a:cubicBezTo>
                  <a:cubicBezTo>
                    <a:pt x="31329" y="10316"/>
                    <a:pt x="34014" y="9464"/>
                    <a:pt x="36770" y="8940"/>
                  </a:cubicBezTo>
                  <a:cubicBezTo>
                    <a:pt x="36912" y="8913"/>
                    <a:pt x="37026" y="8806"/>
                    <a:pt x="37062" y="8665"/>
                  </a:cubicBezTo>
                  <a:lnTo>
                    <a:pt x="39059" y="743"/>
                  </a:lnTo>
                  <a:close/>
                  <a:moveTo>
                    <a:pt x="38770" y="1"/>
                  </a:moveTo>
                  <a:cubicBezTo>
                    <a:pt x="38599" y="1"/>
                    <a:pt x="38451" y="115"/>
                    <a:pt x="38410" y="281"/>
                  </a:cubicBezTo>
                  <a:lnTo>
                    <a:pt x="36398" y="8254"/>
                  </a:lnTo>
                  <a:cubicBezTo>
                    <a:pt x="33742" y="8778"/>
                    <a:pt x="31155" y="9599"/>
                    <a:pt x="28684" y="10704"/>
                  </a:cubicBezTo>
                  <a:lnTo>
                    <a:pt x="22441" y="5300"/>
                  </a:lnTo>
                  <a:cubicBezTo>
                    <a:pt x="22371" y="5240"/>
                    <a:pt x="22284" y="5209"/>
                    <a:pt x="22197" y="5209"/>
                  </a:cubicBezTo>
                  <a:cubicBezTo>
                    <a:pt x="22123" y="5209"/>
                    <a:pt x="22048" y="5232"/>
                    <a:pt x="21984" y="5277"/>
                  </a:cubicBezTo>
                  <a:lnTo>
                    <a:pt x="14625" y="10431"/>
                  </a:lnTo>
                  <a:cubicBezTo>
                    <a:pt x="14485" y="10527"/>
                    <a:pt x="14429" y="10709"/>
                    <a:pt x="14491" y="10867"/>
                  </a:cubicBezTo>
                  <a:lnTo>
                    <a:pt x="17439" y="18595"/>
                  </a:lnTo>
                  <a:cubicBezTo>
                    <a:pt x="15565" y="20536"/>
                    <a:pt x="13912" y="22679"/>
                    <a:pt x="12512" y="24985"/>
                  </a:cubicBezTo>
                  <a:lnTo>
                    <a:pt x="4289" y="24138"/>
                  </a:lnTo>
                  <a:cubicBezTo>
                    <a:pt x="4278" y="24137"/>
                    <a:pt x="4267" y="24137"/>
                    <a:pt x="4256" y="24137"/>
                  </a:cubicBezTo>
                  <a:cubicBezTo>
                    <a:pt x="4100" y="24137"/>
                    <a:pt x="3959" y="24233"/>
                    <a:pt x="3902" y="24380"/>
                  </a:cubicBezTo>
                  <a:lnTo>
                    <a:pt x="828" y="32824"/>
                  </a:lnTo>
                  <a:cubicBezTo>
                    <a:pt x="770" y="32983"/>
                    <a:pt x="828" y="33162"/>
                    <a:pt x="969" y="33257"/>
                  </a:cubicBezTo>
                  <a:lnTo>
                    <a:pt x="7775" y="37876"/>
                  </a:lnTo>
                  <a:cubicBezTo>
                    <a:pt x="7463" y="39790"/>
                    <a:pt x="7305" y="41726"/>
                    <a:pt x="7302" y="43667"/>
                  </a:cubicBezTo>
                  <a:cubicBezTo>
                    <a:pt x="7302" y="44366"/>
                    <a:pt x="7329" y="45109"/>
                    <a:pt x="7387" y="45982"/>
                  </a:cubicBezTo>
                  <a:lnTo>
                    <a:pt x="224" y="49982"/>
                  </a:lnTo>
                  <a:cubicBezTo>
                    <a:pt x="75" y="50064"/>
                    <a:pt x="1" y="50238"/>
                    <a:pt x="45" y="50403"/>
                  </a:cubicBezTo>
                  <a:lnTo>
                    <a:pt x="2371" y="59081"/>
                  </a:lnTo>
                  <a:cubicBezTo>
                    <a:pt x="2414" y="59246"/>
                    <a:pt x="2552" y="59336"/>
                    <a:pt x="2735" y="59357"/>
                  </a:cubicBezTo>
                  <a:lnTo>
                    <a:pt x="10839" y="59253"/>
                  </a:lnTo>
                  <a:cubicBezTo>
                    <a:pt x="12027" y="61733"/>
                    <a:pt x="13496" y="64067"/>
                    <a:pt x="15216" y="66214"/>
                  </a:cubicBezTo>
                  <a:lnTo>
                    <a:pt x="11716" y="73483"/>
                  </a:lnTo>
                  <a:cubicBezTo>
                    <a:pt x="11643" y="73636"/>
                    <a:pt x="11681" y="73820"/>
                    <a:pt x="11812" y="73929"/>
                  </a:cubicBezTo>
                  <a:lnTo>
                    <a:pt x="18695" y="79704"/>
                  </a:lnTo>
                  <a:cubicBezTo>
                    <a:pt x="18764" y="79761"/>
                    <a:pt x="18849" y="79790"/>
                    <a:pt x="18935" y="79790"/>
                  </a:cubicBezTo>
                  <a:cubicBezTo>
                    <a:pt x="19010" y="79790"/>
                    <a:pt x="19086" y="79768"/>
                    <a:pt x="19151" y="79722"/>
                  </a:cubicBezTo>
                  <a:lnTo>
                    <a:pt x="25628" y="75084"/>
                  </a:lnTo>
                  <a:cubicBezTo>
                    <a:pt x="28054" y="76459"/>
                    <a:pt x="30634" y="77548"/>
                    <a:pt x="33313" y="78327"/>
                  </a:cubicBezTo>
                  <a:lnTo>
                    <a:pt x="34612" y="86142"/>
                  </a:lnTo>
                  <a:cubicBezTo>
                    <a:pt x="34639" y="86309"/>
                    <a:pt x="34777" y="86436"/>
                    <a:pt x="34946" y="86451"/>
                  </a:cubicBezTo>
                  <a:lnTo>
                    <a:pt x="43897" y="87234"/>
                  </a:lnTo>
                  <a:cubicBezTo>
                    <a:pt x="43908" y="87235"/>
                    <a:pt x="43918" y="87235"/>
                    <a:pt x="43928" y="87235"/>
                  </a:cubicBezTo>
                  <a:cubicBezTo>
                    <a:pt x="44087" y="87235"/>
                    <a:pt x="44227" y="87136"/>
                    <a:pt x="44280" y="86987"/>
                  </a:cubicBezTo>
                  <a:lnTo>
                    <a:pt x="46900" y="79592"/>
                  </a:lnTo>
                  <a:cubicBezTo>
                    <a:pt x="49709" y="79322"/>
                    <a:pt x="52476" y="78724"/>
                    <a:pt x="55146" y="77807"/>
                  </a:cubicBezTo>
                  <a:lnTo>
                    <a:pt x="60628" y="83379"/>
                  </a:lnTo>
                  <a:cubicBezTo>
                    <a:pt x="60700" y="83452"/>
                    <a:pt x="60796" y="83490"/>
                    <a:pt x="60893" y="83490"/>
                  </a:cubicBezTo>
                  <a:cubicBezTo>
                    <a:pt x="60957" y="83490"/>
                    <a:pt x="61020" y="83473"/>
                    <a:pt x="61078" y="83440"/>
                  </a:cubicBezTo>
                  <a:lnTo>
                    <a:pt x="68859" y="78948"/>
                  </a:lnTo>
                  <a:cubicBezTo>
                    <a:pt x="69006" y="78863"/>
                    <a:pt x="69077" y="78691"/>
                    <a:pt x="69033" y="78528"/>
                  </a:cubicBezTo>
                  <a:lnTo>
                    <a:pt x="66958" y="71015"/>
                  </a:lnTo>
                  <a:cubicBezTo>
                    <a:pt x="69103" y="69166"/>
                    <a:pt x="71023" y="67074"/>
                    <a:pt x="72680" y="64778"/>
                  </a:cubicBezTo>
                  <a:lnTo>
                    <a:pt x="80354" y="66194"/>
                  </a:lnTo>
                  <a:cubicBezTo>
                    <a:pt x="80378" y="66199"/>
                    <a:pt x="80402" y="66201"/>
                    <a:pt x="80426" y="66201"/>
                  </a:cubicBezTo>
                  <a:cubicBezTo>
                    <a:pt x="80567" y="66201"/>
                    <a:pt x="80700" y="66118"/>
                    <a:pt x="80758" y="65986"/>
                  </a:cubicBezTo>
                  <a:lnTo>
                    <a:pt x="84555" y="57842"/>
                  </a:lnTo>
                  <a:cubicBezTo>
                    <a:pt x="84626" y="57688"/>
                    <a:pt x="84585" y="57507"/>
                    <a:pt x="84456" y="57398"/>
                  </a:cubicBezTo>
                  <a:lnTo>
                    <a:pt x="78436" y="52427"/>
                  </a:lnTo>
                  <a:cubicBezTo>
                    <a:pt x="79116" y="49690"/>
                    <a:pt x="79472" y="46882"/>
                    <a:pt x="79500" y="44062"/>
                  </a:cubicBezTo>
                  <a:lnTo>
                    <a:pt x="86655" y="40802"/>
                  </a:lnTo>
                  <a:cubicBezTo>
                    <a:pt x="86809" y="40733"/>
                    <a:pt x="86897" y="40566"/>
                    <a:pt x="86867" y="40400"/>
                  </a:cubicBezTo>
                  <a:lnTo>
                    <a:pt x="85306" y="31551"/>
                  </a:lnTo>
                  <a:cubicBezTo>
                    <a:pt x="85277" y="31383"/>
                    <a:pt x="85139" y="31257"/>
                    <a:pt x="84969" y="31245"/>
                  </a:cubicBezTo>
                  <a:lnTo>
                    <a:pt x="77072" y="30632"/>
                  </a:lnTo>
                  <a:cubicBezTo>
                    <a:pt x="76066" y="28033"/>
                    <a:pt x="74759" y="25561"/>
                    <a:pt x="73182" y="23264"/>
                  </a:cubicBezTo>
                  <a:lnTo>
                    <a:pt x="77252" y="16388"/>
                  </a:lnTo>
                  <a:cubicBezTo>
                    <a:pt x="77338" y="16243"/>
                    <a:pt x="77316" y="16057"/>
                    <a:pt x="77196" y="15937"/>
                  </a:cubicBezTo>
                  <a:lnTo>
                    <a:pt x="70842" y="9583"/>
                  </a:lnTo>
                  <a:cubicBezTo>
                    <a:pt x="70770" y="9512"/>
                    <a:pt x="70675" y="9475"/>
                    <a:pt x="70579" y="9475"/>
                  </a:cubicBezTo>
                  <a:cubicBezTo>
                    <a:pt x="70514" y="9475"/>
                    <a:pt x="70449" y="9492"/>
                    <a:pt x="70390" y="9526"/>
                  </a:cubicBezTo>
                  <a:lnTo>
                    <a:pt x="63455" y="13643"/>
                  </a:lnTo>
                  <a:cubicBezTo>
                    <a:pt x="59408" y="10934"/>
                    <a:pt x="54923" y="9103"/>
                    <a:pt x="50121" y="8200"/>
                  </a:cubicBezTo>
                  <a:lnTo>
                    <a:pt x="48116" y="280"/>
                  </a:lnTo>
                  <a:cubicBezTo>
                    <a:pt x="48074" y="115"/>
                    <a:pt x="47926" y="1"/>
                    <a:pt x="47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2;p41">
              <a:extLst>
                <a:ext uri="{FF2B5EF4-FFF2-40B4-BE49-F238E27FC236}">
                  <a16:creationId xmlns:a16="http://schemas.microsoft.com/office/drawing/2014/main" id="{BBF696F2-D8B3-614C-6FE2-3B1774AD66D4}"/>
                </a:ext>
              </a:extLst>
            </p:cNvPr>
            <p:cNvSpPr/>
            <p:nvPr/>
          </p:nvSpPr>
          <p:spPr>
            <a:xfrm>
              <a:off x="5638800" y="3738150"/>
              <a:ext cx="407500" cy="367050"/>
            </a:xfrm>
            <a:custGeom>
              <a:avLst/>
              <a:gdLst/>
              <a:ahLst/>
              <a:cxnLst/>
              <a:rect l="l" t="t" r="r" b="b"/>
              <a:pathLst>
                <a:path w="16300" h="14682" extrusionOk="0">
                  <a:moveTo>
                    <a:pt x="5682" y="0"/>
                  </a:moveTo>
                  <a:cubicBezTo>
                    <a:pt x="2619" y="0"/>
                    <a:pt x="1854" y="1531"/>
                    <a:pt x="1854" y="1531"/>
                  </a:cubicBezTo>
                  <a:cubicBezTo>
                    <a:pt x="1854" y="1531"/>
                    <a:pt x="2040" y="2086"/>
                    <a:pt x="1483" y="3199"/>
                  </a:cubicBezTo>
                  <a:cubicBezTo>
                    <a:pt x="926" y="4309"/>
                    <a:pt x="1" y="4679"/>
                    <a:pt x="556" y="5236"/>
                  </a:cubicBezTo>
                  <a:cubicBezTo>
                    <a:pt x="1113" y="5791"/>
                    <a:pt x="2408" y="6347"/>
                    <a:pt x="2408" y="6347"/>
                  </a:cubicBezTo>
                  <a:cubicBezTo>
                    <a:pt x="2408" y="6347"/>
                    <a:pt x="2779" y="10050"/>
                    <a:pt x="4445" y="11718"/>
                  </a:cubicBezTo>
                  <a:cubicBezTo>
                    <a:pt x="4929" y="12201"/>
                    <a:pt x="5600" y="12373"/>
                    <a:pt x="6310" y="12373"/>
                  </a:cubicBezTo>
                  <a:cubicBezTo>
                    <a:pt x="8043" y="12373"/>
                    <a:pt x="10002" y="11348"/>
                    <a:pt x="10002" y="11348"/>
                  </a:cubicBezTo>
                  <a:lnTo>
                    <a:pt x="11854" y="14682"/>
                  </a:lnTo>
                  <a:lnTo>
                    <a:pt x="16300" y="12087"/>
                  </a:lnTo>
                  <a:cubicBezTo>
                    <a:pt x="16300" y="12087"/>
                    <a:pt x="15189" y="10977"/>
                    <a:pt x="13892" y="7088"/>
                  </a:cubicBezTo>
                  <a:cubicBezTo>
                    <a:pt x="12596" y="3197"/>
                    <a:pt x="10559" y="420"/>
                    <a:pt x="6670" y="49"/>
                  </a:cubicBezTo>
                  <a:cubicBezTo>
                    <a:pt x="6316" y="15"/>
                    <a:pt x="5988" y="0"/>
                    <a:pt x="5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3;p41">
              <a:extLst>
                <a:ext uri="{FF2B5EF4-FFF2-40B4-BE49-F238E27FC236}">
                  <a16:creationId xmlns:a16="http://schemas.microsoft.com/office/drawing/2014/main" id="{BE049FBD-60D2-2E5D-A896-70C369F7AFEB}"/>
                </a:ext>
              </a:extLst>
            </p:cNvPr>
            <p:cNvSpPr/>
            <p:nvPr/>
          </p:nvSpPr>
          <p:spPr>
            <a:xfrm>
              <a:off x="5632450" y="3729600"/>
              <a:ext cx="427800" cy="387400"/>
            </a:xfrm>
            <a:custGeom>
              <a:avLst/>
              <a:gdLst/>
              <a:ahLst/>
              <a:cxnLst/>
              <a:rect l="l" t="t" r="r" b="b"/>
              <a:pathLst>
                <a:path w="17112" h="15496" extrusionOk="0">
                  <a:moveTo>
                    <a:pt x="5924" y="684"/>
                  </a:moveTo>
                  <a:cubicBezTo>
                    <a:pt x="6222" y="684"/>
                    <a:pt x="6544" y="699"/>
                    <a:pt x="6891" y="732"/>
                  </a:cubicBezTo>
                  <a:cubicBezTo>
                    <a:pt x="10222" y="1050"/>
                    <a:pt x="12359" y="3149"/>
                    <a:pt x="13821" y="7538"/>
                  </a:cubicBezTo>
                  <a:cubicBezTo>
                    <a:pt x="14763" y="10362"/>
                    <a:pt x="15615" y="11758"/>
                    <a:pt x="16037" y="12334"/>
                  </a:cubicBezTo>
                  <a:lnTo>
                    <a:pt x="12240" y="14550"/>
                  </a:lnTo>
                  <a:lnTo>
                    <a:pt x="10394" y="11231"/>
                  </a:lnTo>
                  <a:lnTo>
                    <a:pt x="10098" y="11386"/>
                  </a:lnTo>
                  <a:cubicBezTo>
                    <a:pt x="10072" y="11399"/>
                    <a:pt x="8175" y="12378"/>
                    <a:pt x="6566" y="12378"/>
                  </a:cubicBezTo>
                  <a:cubicBezTo>
                    <a:pt x="5939" y="12378"/>
                    <a:pt x="5356" y="12230"/>
                    <a:pt x="4944" y="11818"/>
                  </a:cubicBezTo>
                  <a:cubicBezTo>
                    <a:pt x="3385" y="10258"/>
                    <a:pt x="3009" y="6690"/>
                    <a:pt x="3005" y="6654"/>
                  </a:cubicBezTo>
                  <a:lnTo>
                    <a:pt x="2984" y="6454"/>
                  </a:lnTo>
                  <a:lnTo>
                    <a:pt x="2798" y="6374"/>
                  </a:lnTo>
                  <a:cubicBezTo>
                    <a:pt x="2454" y="6225"/>
                    <a:pt x="1471" y="5750"/>
                    <a:pt x="1054" y="5334"/>
                  </a:cubicBezTo>
                  <a:cubicBezTo>
                    <a:pt x="948" y="5229"/>
                    <a:pt x="929" y="5210"/>
                    <a:pt x="1314" y="4749"/>
                  </a:cubicBezTo>
                  <a:cubicBezTo>
                    <a:pt x="1538" y="4482"/>
                    <a:pt x="1817" y="4148"/>
                    <a:pt x="2044" y="3693"/>
                  </a:cubicBezTo>
                  <a:cubicBezTo>
                    <a:pt x="2488" y="2807"/>
                    <a:pt x="2501" y="2217"/>
                    <a:pt x="2469" y="1941"/>
                  </a:cubicBezTo>
                  <a:cubicBezTo>
                    <a:pt x="2677" y="1646"/>
                    <a:pt x="3545" y="684"/>
                    <a:pt x="5924" y="684"/>
                  </a:cubicBezTo>
                  <a:close/>
                  <a:moveTo>
                    <a:pt x="5947" y="0"/>
                  </a:moveTo>
                  <a:cubicBezTo>
                    <a:pt x="2701" y="0"/>
                    <a:pt x="1840" y="1644"/>
                    <a:pt x="1801" y="1720"/>
                  </a:cubicBezTo>
                  <a:lnTo>
                    <a:pt x="1746" y="1846"/>
                  </a:lnTo>
                  <a:lnTo>
                    <a:pt x="1780" y="1972"/>
                  </a:lnTo>
                  <a:cubicBezTo>
                    <a:pt x="1781" y="1977"/>
                    <a:pt x="1900" y="2449"/>
                    <a:pt x="1431" y="3386"/>
                  </a:cubicBezTo>
                  <a:cubicBezTo>
                    <a:pt x="1239" y="3769"/>
                    <a:pt x="999" y="4056"/>
                    <a:pt x="788" y="4310"/>
                  </a:cubicBezTo>
                  <a:cubicBezTo>
                    <a:pt x="437" y="4730"/>
                    <a:pt x="1" y="5251"/>
                    <a:pt x="568" y="5820"/>
                  </a:cubicBezTo>
                  <a:cubicBezTo>
                    <a:pt x="1040" y="6291"/>
                    <a:pt x="1954" y="6741"/>
                    <a:pt x="2346" y="6922"/>
                  </a:cubicBezTo>
                  <a:cubicBezTo>
                    <a:pt x="2450" y="7736"/>
                    <a:pt x="2934" y="10777"/>
                    <a:pt x="4459" y="12302"/>
                  </a:cubicBezTo>
                  <a:cubicBezTo>
                    <a:pt x="5018" y="12860"/>
                    <a:pt x="5778" y="13056"/>
                    <a:pt x="6568" y="13056"/>
                  </a:cubicBezTo>
                  <a:cubicBezTo>
                    <a:pt x="7978" y="13056"/>
                    <a:pt x="9483" y="12434"/>
                    <a:pt x="10115" y="12140"/>
                  </a:cubicBezTo>
                  <a:lnTo>
                    <a:pt x="11980" y="15496"/>
                  </a:lnTo>
                  <a:lnTo>
                    <a:pt x="17112" y="12504"/>
                  </a:lnTo>
                  <a:lnTo>
                    <a:pt x="16797" y="12187"/>
                  </a:lnTo>
                  <a:cubicBezTo>
                    <a:pt x="16785" y="12177"/>
                    <a:pt x="15728" y="11089"/>
                    <a:pt x="14472" y="7321"/>
                  </a:cubicBezTo>
                  <a:cubicBezTo>
                    <a:pt x="12933" y="2702"/>
                    <a:pt x="10544" y="392"/>
                    <a:pt x="6956" y="49"/>
                  </a:cubicBezTo>
                  <a:cubicBezTo>
                    <a:pt x="6596" y="16"/>
                    <a:pt x="6260" y="0"/>
                    <a:pt x="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4;p41">
              <a:extLst>
                <a:ext uri="{FF2B5EF4-FFF2-40B4-BE49-F238E27FC236}">
                  <a16:creationId xmlns:a16="http://schemas.microsoft.com/office/drawing/2014/main" id="{04635A01-0C35-482A-1B46-07F1A65DA300}"/>
                </a:ext>
              </a:extLst>
            </p:cNvPr>
            <p:cNvSpPr/>
            <p:nvPr/>
          </p:nvSpPr>
          <p:spPr>
            <a:xfrm>
              <a:off x="5130575" y="4063075"/>
              <a:ext cx="290675" cy="212750"/>
            </a:xfrm>
            <a:custGeom>
              <a:avLst/>
              <a:gdLst/>
              <a:ahLst/>
              <a:cxnLst/>
              <a:rect l="l" t="t" r="r" b="b"/>
              <a:pathLst>
                <a:path w="11627" h="8510" extrusionOk="0">
                  <a:moveTo>
                    <a:pt x="4348" y="1"/>
                  </a:moveTo>
                  <a:cubicBezTo>
                    <a:pt x="4304" y="1"/>
                    <a:pt x="4260" y="6"/>
                    <a:pt x="4217" y="17"/>
                  </a:cubicBezTo>
                  <a:cubicBezTo>
                    <a:pt x="3477" y="203"/>
                    <a:pt x="4588" y="1313"/>
                    <a:pt x="5143" y="1869"/>
                  </a:cubicBezTo>
                  <a:cubicBezTo>
                    <a:pt x="5699" y="2424"/>
                    <a:pt x="6440" y="2795"/>
                    <a:pt x="6440" y="2795"/>
                  </a:cubicBezTo>
                  <a:cubicBezTo>
                    <a:pt x="6440" y="2795"/>
                    <a:pt x="3847" y="2610"/>
                    <a:pt x="1810" y="2054"/>
                  </a:cubicBezTo>
                  <a:cubicBezTo>
                    <a:pt x="1343" y="1927"/>
                    <a:pt x="1002" y="1868"/>
                    <a:pt x="773" y="1868"/>
                  </a:cubicBezTo>
                  <a:cubicBezTo>
                    <a:pt x="1" y="1868"/>
                    <a:pt x="483" y="2537"/>
                    <a:pt x="1624" y="3536"/>
                  </a:cubicBezTo>
                  <a:cubicBezTo>
                    <a:pt x="3106" y="4833"/>
                    <a:pt x="5329" y="6129"/>
                    <a:pt x="6068" y="6129"/>
                  </a:cubicBezTo>
                  <a:cubicBezTo>
                    <a:pt x="6809" y="6129"/>
                    <a:pt x="8663" y="6684"/>
                    <a:pt x="8663" y="6684"/>
                  </a:cubicBezTo>
                  <a:lnTo>
                    <a:pt x="9665" y="8509"/>
                  </a:lnTo>
                  <a:lnTo>
                    <a:pt x="11627" y="6315"/>
                  </a:lnTo>
                  <a:cubicBezTo>
                    <a:pt x="11627" y="6315"/>
                    <a:pt x="11070" y="4833"/>
                    <a:pt x="10514" y="3351"/>
                  </a:cubicBezTo>
                  <a:cubicBezTo>
                    <a:pt x="9959" y="1869"/>
                    <a:pt x="8663" y="1313"/>
                    <a:pt x="7181" y="1313"/>
                  </a:cubicBezTo>
                  <a:cubicBezTo>
                    <a:pt x="5786" y="1313"/>
                    <a:pt x="5048" y="1"/>
                    <a:pt x="4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85;p41">
              <a:extLst>
                <a:ext uri="{FF2B5EF4-FFF2-40B4-BE49-F238E27FC236}">
                  <a16:creationId xmlns:a16="http://schemas.microsoft.com/office/drawing/2014/main" id="{34161D7B-6DAB-1743-D4C6-FB0AF1D9B209}"/>
                </a:ext>
              </a:extLst>
            </p:cNvPr>
            <p:cNvSpPr/>
            <p:nvPr/>
          </p:nvSpPr>
          <p:spPr>
            <a:xfrm>
              <a:off x="5127850" y="4054500"/>
              <a:ext cx="303250" cy="236100"/>
            </a:xfrm>
            <a:custGeom>
              <a:avLst/>
              <a:gdLst/>
              <a:ahLst/>
              <a:cxnLst/>
              <a:rect l="l" t="t" r="r" b="b"/>
              <a:pathLst>
                <a:path w="12130" h="9444" extrusionOk="0">
                  <a:moveTo>
                    <a:pt x="4453" y="687"/>
                  </a:moveTo>
                  <a:cubicBezTo>
                    <a:pt x="4639" y="687"/>
                    <a:pt x="4898" y="892"/>
                    <a:pt x="5184" y="1107"/>
                  </a:cubicBezTo>
                  <a:cubicBezTo>
                    <a:pt x="5707" y="1505"/>
                    <a:pt x="6357" y="1999"/>
                    <a:pt x="7290" y="1999"/>
                  </a:cubicBezTo>
                  <a:cubicBezTo>
                    <a:pt x="8837" y="1999"/>
                    <a:pt x="9851" y="2610"/>
                    <a:pt x="10303" y="3814"/>
                  </a:cubicBezTo>
                  <a:lnTo>
                    <a:pt x="11341" y="6583"/>
                  </a:lnTo>
                  <a:lnTo>
                    <a:pt x="9841" y="8263"/>
                  </a:lnTo>
                  <a:lnTo>
                    <a:pt x="9005" y="6739"/>
                  </a:lnTo>
                  <a:lnTo>
                    <a:pt x="8870" y="6699"/>
                  </a:lnTo>
                  <a:cubicBezTo>
                    <a:pt x="8792" y="6676"/>
                    <a:pt x="6961" y="6129"/>
                    <a:pt x="6179" y="6129"/>
                  </a:cubicBezTo>
                  <a:cubicBezTo>
                    <a:pt x="5588" y="6129"/>
                    <a:pt x="3436" y="4913"/>
                    <a:pt x="1960" y="3621"/>
                  </a:cubicBezTo>
                  <a:cubicBezTo>
                    <a:pt x="1295" y="3039"/>
                    <a:pt x="1028" y="2717"/>
                    <a:pt x="921" y="2553"/>
                  </a:cubicBezTo>
                  <a:lnTo>
                    <a:pt x="921" y="2553"/>
                  </a:lnTo>
                  <a:cubicBezTo>
                    <a:pt x="1068" y="2559"/>
                    <a:pt x="1341" y="2595"/>
                    <a:pt x="1826" y="2727"/>
                  </a:cubicBezTo>
                  <a:cubicBezTo>
                    <a:pt x="3874" y="3285"/>
                    <a:pt x="6416" y="3472"/>
                    <a:pt x="6523" y="3480"/>
                  </a:cubicBezTo>
                  <a:lnTo>
                    <a:pt x="8246" y="3603"/>
                  </a:lnTo>
                  <a:lnTo>
                    <a:pt x="6702" y="2831"/>
                  </a:lnTo>
                  <a:cubicBezTo>
                    <a:pt x="6696" y="2828"/>
                    <a:pt x="6005" y="2479"/>
                    <a:pt x="5494" y="1968"/>
                  </a:cubicBezTo>
                  <a:cubicBezTo>
                    <a:pt x="4854" y="1330"/>
                    <a:pt x="4498" y="899"/>
                    <a:pt x="4434" y="688"/>
                  </a:cubicBezTo>
                  <a:cubicBezTo>
                    <a:pt x="4440" y="688"/>
                    <a:pt x="4447" y="687"/>
                    <a:pt x="4453" y="687"/>
                  </a:cubicBezTo>
                  <a:close/>
                  <a:moveTo>
                    <a:pt x="4460" y="1"/>
                  </a:moveTo>
                  <a:cubicBezTo>
                    <a:pt x="4390" y="1"/>
                    <a:pt x="4318" y="9"/>
                    <a:pt x="4244" y="27"/>
                  </a:cubicBezTo>
                  <a:cubicBezTo>
                    <a:pt x="3902" y="114"/>
                    <a:pt x="3794" y="336"/>
                    <a:pt x="3760" y="461"/>
                  </a:cubicBezTo>
                  <a:cubicBezTo>
                    <a:pt x="3623" y="951"/>
                    <a:pt x="4094" y="1541"/>
                    <a:pt x="5010" y="2455"/>
                  </a:cubicBezTo>
                  <a:cubicBezTo>
                    <a:pt x="5081" y="2525"/>
                    <a:pt x="5156" y="2593"/>
                    <a:pt x="5230" y="2659"/>
                  </a:cubicBezTo>
                  <a:cubicBezTo>
                    <a:pt x="4315" y="2547"/>
                    <a:pt x="3078" y="2357"/>
                    <a:pt x="2009" y="2066"/>
                  </a:cubicBezTo>
                  <a:cubicBezTo>
                    <a:pt x="1567" y="1946"/>
                    <a:pt x="1187" y="1866"/>
                    <a:pt x="886" y="1866"/>
                  </a:cubicBezTo>
                  <a:cubicBezTo>
                    <a:pt x="570" y="1866"/>
                    <a:pt x="343" y="1954"/>
                    <a:pt x="224" y="2173"/>
                  </a:cubicBezTo>
                  <a:cubicBezTo>
                    <a:pt x="0" y="2589"/>
                    <a:pt x="347" y="3122"/>
                    <a:pt x="1509" y="4136"/>
                  </a:cubicBezTo>
                  <a:cubicBezTo>
                    <a:pt x="2922" y="5375"/>
                    <a:pt x="5272" y="6815"/>
                    <a:pt x="6179" y="6815"/>
                  </a:cubicBezTo>
                  <a:cubicBezTo>
                    <a:pt x="6700" y="6815"/>
                    <a:pt x="7953" y="7146"/>
                    <a:pt x="8540" y="7317"/>
                  </a:cubicBezTo>
                  <a:lnTo>
                    <a:pt x="9709" y="9443"/>
                  </a:lnTo>
                  <a:lnTo>
                    <a:pt x="12129" y="6732"/>
                  </a:lnTo>
                  <a:lnTo>
                    <a:pt x="10944" y="3575"/>
                  </a:lnTo>
                  <a:cubicBezTo>
                    <a:pt x="10389" y="2096"/>
                    <a:pt x="9125" y="1315"/>
                    <a:pt x="7290" y="1315"/>
                  </a:cubicBezTo>
                  <a:cubicBezTo>
                    <a:pt x="6589" y="1315"/>
                    <a:pt x="6063" y="914"/>
                    <a:pt x="5598" y="562"/>
                  </a:cubicBezTo>
                  <a:cubicBezTo>
                    <a:pt x="5222" y="274"/>
                    <a:pt x="4863"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86;p41">
              <a:extLst>
                <a:ext uri="{FF2B5EF4-FFF2-40B4-BE49-F238E27FC236}">
                  <a16:creationId xmlns:a16="http://schemas.microsoft.com/office/drawing/2014/main" id="{3FC8A5FD-2695-BEDE-DCB2-70D33E2FCCC6}"/>
                </a:ext>
              </a:extLst>
            </p:cNvPr>
            <p:cNvSpPr/>
            <p:nvPr/>
          </p:nvSpPr>
          <p:spPr>
            <a:xfrm>
              <a:off x="5741425" y="3353475"/>
              <a:ext cx="210250" cy="262950"/>
            </a:xfrm>
            <a:custGeom>
              <a:avLst/>
              <a:gdLst/>
              <a:ahLst/>
              <a:cxnLst/>
              <a:rect l="l" t="t" r="r" b="b"/>
              <a:pathLst>
                <a:path w="8410" h="10518" extrusionOk="0">
                  <a:moveTo>
                    <a:pt x="1617" y="0"/>
                  </a:moveTo>
                  <a:cubicBezTo>
                    <a:pt x="1321" y="0"/>
                    <a:pt x="1326" y="416"/>
                    <a:pt x="1754" y="1405"/>
                  </a:cubicBezTo>
                  <a:cubicBezTo>
                    <a:pt x="2593" y="3344"/>
                    <a:pt x="3144" y="5883"/>
                    <a:pt x="3144" y="5883"/>
                  </a:cubicBezTo>
                  <a:cubicBezTo>
                    <a:pt x="3144" y="5883"/>
                    <a:pt x="2672" y="5203"/>
                    <a:pt x="2043" y="4732"/>
                  </a:cubicBezTo>
                  <a:cubicBezTo>
                    <a:pt x="1585" y="4388"/>
                    <a:pt x="790" y="3791"/>
                    <a:pt x="364" y="3791"/>
                  </a:cubicBezTo>
                  <a:cubicBezTo>
                    <a:pt x="207" y="3791"/>
                    <a:pt x="100" y="3873"/>
                    <a:pt x="79" y="4078"/>
                  </a:cubicBezTo>
                  <a:cubicBezTo>
                    <a:pt x="0" y="4838"/>
                    <a:pt x="1573" y="5361"/>
                    <a:pt x="1782" y="6828"/>
                  </a:cubicBezTo>
                  <a:cubicBezTo>
                    <a:pt x="1993" y="8293"/>
                    <a:pt x="2727" y="9499"/>
                    <a:pt x="4272" y="9838"/>
                  </a:cubicBezTo>
                  <a:lnTo>
                    <a:pt x="7363" y="10518"/>
                  </a:lnTo>
                  <a:lnTo>
                    <a:pt x="8409" y="8166"/>
                  </a:lnTo>
                  <a:lnTo>
                    <a:pt x="7178" y="6615"/>
                  </a:lnTo>
                  <a:cubicBezTo>
                    <a:pt x="7178" y="6615"/>
                    <a:pt x="6497" y="5778"/>
                    <a:pt x="6391" y="5044"/>
                  </a:cubicBezTo>
                  <a:cubicBezTo>
                    <a:pt x="6286" y="4311"/>
                    <a:pt x="4688" y="2294"/>
                    <a:pt x="3194" y="1011"/>
                  </a:cubicBezTo>
                  <a:cubicBezTo>
                    <a:pt x="2463" y="383"/>
                    <a:pt x="1902" y="0"/>
                    <a:pt x="1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87;p41">
              <a:extLst>
                <a:ext uri="{FF2B5EF4-FFF2-40B4-BE49-F238E27FC236}">
                  <a16:creationId xmlns:a16="http://schemas.microsoft.com/office/drawing/2014/main" id="{ABC7853A-7370-C8F1-86FD-AE1387CC1201}"/>
                </a:ext>
              </a:extLst>
            </p:cNvPr>
            <p:cNvSpPr/>
            <p:nvPr/>
          </p:nvSpPr>
          <p:spPr>
            <a:xfrm>
              <a:off x="5733575" y="3344875"/>
              <a:ext cx="228050" cy="281425"/>
            </a:xfrm>
            <a:custGeom>
              <a:avLst/>
              <a:gdLst/>
              <a:ahLst/>
              <a:cxnLst/>
              <a:rect l="l" t="t" r="r" b="b"/>
              <a:pathLst>
                <a:path w="9122" h="11257" extrusionOk="0">
                  <a:moveTo>
                    <a:pt x="2083" y="737"/>
                  </a:moveTo>
                  <a:cubicBezTo>
                    <a:pt x="2259" y="821"/>
                    <a:pt x="2616" y="1040"/>
                    <a:pt x="3286" y="1617"/>
                  </a:cubicBezTo>
                  <a:cubicBezTo>
                    <a:pt x="4815" y="2929"/>
                    <a:pt x="6282" y="4846"/>
                    <a:pt x="6367" y="5437"/>
                  </a:cubicBezTo>
                  <a:cubicBezTo>
                    <a:pt x="6484" y="6256"/>
                    <a:pt x="7197" y="7139"/>
                    <a:pt x="7225" y="7173"/>
                  </a:cubicBezTo>
                  <a:lnTo>
                    <a:pt x="8327" y="8560"/>
                  </a:lnTo>
                  <a:lnTo>
                    <a:pt x="7479" y="10467"/>
                  </a:lnTo>
                  <a:lnTo>
                    <a:pt x="4659" y="9846"/>
                  </a:lnTo>
                  <a:cubicBezTo>
                    <a:pt x="3404" y="9570"/>
                    <a:pt x="2656" y="8654"/>
                    <a:pt x="2436" y="7121"/>
                  </a:cubicBezTo>
                  <a:cubicBezTo>
                    <a:pt x="2304" y="6199"/>
                    <a:pt x="1722" y="5626"/>
                    <a:pt x="1254" y="5164"/>
                  </a:cubicBezTo>
                  <a:cubicBezTo>
                    <a:pt x="1002" y="4916"/>
                    <a:pt x="764" y="4680"/>
                    <a:pt x="740" y="4482"/>
                  </a:cubicBezTo>
                  <a:lnTo>
                    <a:pt x="740" y="4482"/>
                  </a:lnTo>
                  <a:cubicBezTo>
                    <a:pt x="962" y="4521"/>
                    <a:pt x="1434" y="4812"/>
                    <a:pt x="2154" y="5351"/>
                  </a:cubicBezTo>
                  <a:cubicBezTo>
                    <a:pt x="2729" y="5782"/>
                    <a:pt x="3174" y="6417"/>
                    <a:pt x="3177" y="6423"/>
                  </a:cubicBezTo>
                  <a:lnTo>
                    <a:pt x="4159" y="7834"/>
                  </a:lnTo>
                  <a:lnTo>
                    <a:pt x="4159" y="7834"/>
                  </a:lnTo>
                  <a:lnTo>
                    <a:pt x="3795" y="6155"/>
                  </a:lnTo>
                  <a:cubicBezTo>
                    <a:pt x="3771" y="6049"/>
                    <a:pt x="3226" y="3559"/>
                    <a:pt x="2384" y="1614"/>
                  </a:cubicBezTo>
                  <a:cubicBezTo>
                    <a:pt x="2184" y="1149"/>
                    <a:pt x="2108" y="883"/>
                    <a:pt x="2083" y="737"/>
                  </a:cubicBezTo>
                  <a:close/>
                  <a:moveTo>
                    <a:pt x="1927" y="0"/>
                  </a:moveTo>
                  <a:cubicBezTo>
                    <a:pt x="1805" y="0"/>
                    <a:pt x="1700" y="35"/>
                    <a:pt x="1608" y="103"/>
                  </a:cubicBezTo>
                  <a:cubicBezTo>
                    <a:pt x="1214" y="393"/>
                    <a:pt x="1382" y="1026"/>
                    <a:pt x="1755" y="1885"/>
                  </a:cubicBezTo>
                  <a:cubicBezTo>
                    <a:pt x="2194" y="2901"/>
                    <a:pt x="2556" y="4099"/>
                    <a:pt x="2797" y="4990"/>
                  </a:cubicBezTo>
                  <a:cubicBezTo>
                    <a:pt x="2721" y="4925"/>
                    <a:pt x="2643" y="4860"/>
                    <a:pt x="2561" y="4799"/>
                  </a:cubicBezTo>
                  <a:cubicBezTo>
                    <a:pt x="1827" y="4249"/>
                    <a:pt x="1168" y="3794"/>
                    <a:pt x="674" y="3794"/>
                  </a:cubicBezTo>
                  <a:cubicBezTo>
                    <a:pt x="581" y="3794"/>
                    <a:pt x="493" y="3810"/>
                    <a:pt x="412" y="3845"/>
                  </a:cubicBezTo>
                  <a:cubicBezTo>
                    <a:pt x="295" y="3899"/>
                    <a:pt x="90" y="4037"/>
                    <a:pt x="53" y="4386"/>
                  </a:cubicBezTo>
                  <a:cubicBezTo>
                    <a:pt x="1" y="4892"/>
                    <a:pt x="375" y="5262"/>
                    <a:pt x="773" y="5653"/>
                  </a:cubicBezTo>
                  <a:cubicBezTo>
                    <a:pt x="1187" y="6062"/>
                    <a:pt x="1658" y="6526"/>
                    <a:pt x="1756" y="7221"/>
                  </a:cubicBezTo>
                  <a:cubicBezTo>
                    <a:pt x="2017" y="9038"/>
                    <a:pt x="2971" y="10179"/>
                    <a:pt x="4512" y="10517"/>
                  </a:cubicBezTo>
                  <a:lnTo>
                    <a:pt x="7877" y="11257"/>
                  </a:lnTo>
                  <a:lnTo>
                    <a:pt x="9121" y="8459"/>
                  </a:lnTo>
                  <a:lnTo>
                    <a:pt x="7760" y="6744"/>
                  </a:lnTo>
                  <a:cubicBezTo>
                    <a:pt x="7586" y="6532"/>
                    <a:pt x="7121" y="5865"/>
                    <a:pt x="7047" y="5339"/>
                  </a:cubicBezTo>
                  <a:cubicBezTo>
                    <a:pt x="6918" y="4442"/>
                    <a:pt x="5160" y="2322"/>
                    <a:pt x="3732" y="1097"/>
                  </a:cubicBezTo>
                  <a:cubicBezTo>
                    <a:pt x="2850" y="337"/>
                    <a:pt x="2304" y="0"/>
                    <a:pt x="1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88;p41">
              <a:extLst>
                <a:ext uri="{FF2B5EF4-FFF2-40B4-BE49-F238E27FC236}">
                  <a16:creationId xmlns:a16="http://schemas.microsoft.com/office/drawing/2014/main" id="{83110286-F32B-1D56-1F30-2AA9AEBCD6BE}"/>
                </a:ext>
              </a:extLst>
            </p:cNvPr>
            <p:cNvSpPr/>
            <p:nvPr/>
          </p:nvSpPr>
          <p:spPr>
            <a:xfrm>
              <a:off x="5347125" y="4216450"/>
              <a:ext cx="194475" cy="425450"/>
            </a:xfrm>
            <a:custGeom>
              <a:avLst/>
              <a:gdLst/>
              <a:ahLst/>
              <a:cxnLst/>
              <a:rect l="l" t="t" r="r" b="b"/>
              <a:pathLst>
                <a:path w="7779" h="17018" extrusionOk="0">
                  <a:moveTo>
                    <a:pt x="1882" y="1"/>
                  </a:moveTo>
                  <a:cubicBezTo>
                    <a:pt x="768" y="1"/>
                    <a:pt x="1" y="549"/>
                    <a:pt x="1" y="549"/>
                  </a:cubicBezTo>
                  <a:lnTo>
                    <a:pt x="1113" y="16291"/>
                  </a:lnTo>
                  <a:cubicBezTo>
                    <a:pt x="1705" y="16810"/>
                    <a:pt x="2328" y="17018"/>
                    <a:pt x="2944" y="17018"/>
                  </a:cubicBezTo>
                  <a:cubicBezTo>
                    <a:pt x="5409" y="17018"/>
                    <a:pt x="7779" y="13699"/>
                    <a:pt x="7779" y="13699"/>
                  </a:cubicBezTo>
                  <a:lnTo>
                    <a:pt x="2965" y="178"/>
                  </a:lnTo>
                  <a:cubicBezTo>
                    <a:pt x="2580" y="50"/>
                    <a:pt x="2215" y="1"/>
                    <a:pt x="1882"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89;p41">
              <a:extLst>
                <a:ext uri="{FF2B5EF4-FFF2-40B4-BE49-F238E27FC236}">
                  <a16:creationId xmlns:a16="http://schemas.microsoft.com/office/drawing/2014/main" id="{B62673F3-334D-1D80-2AF7-6877385BE0BB}"/>
                </a:ext>
              </a:extLst>
            </p:cNvPr>
            <p:cNvSpPr/>
            <p:nvPr/>
          </p:nvSpPr>
          <p:spPr>
            <a:xfrm>
              <a:off x="5338250" y="4207900"/>
              <a:ext cx="212975" cy="442575"/>
            </a:xfrm>
            <a:custGeom>
              <a:avLst/>
              <a:gdLst/>
              <a:ahLst/>
              <a:cxnLst/>
              <a:rect l="l" t="t" r="r" b="b"/>
              <a:pathLst>
                <a:path w="8519" h="17703" extrusionOk="0">
                  <a:moveTo>
                    <a:pt x="2229" y="685"/>
                  </a:moveTo>
                  <a:cubicBezTo>
                    <a:pt x="2485" y="685"/>
                    <a:pt x="2762" y="717"/>
                    <a:pt x="3054" y="798"/>
                  </a:cubicBezTo>
                  <a:lnTo>
                    <a:pt x="7749" y="13981"/>
                  </a:lnTo>
                  <a:cubicBezTo>
                    <a:pt x="7298" y="14566"/>
                    <a:pt x="5474" y="16782"/>
                    <a:pt x="3590" y="17000"/>
                  </a:cubicBezTo>
                  <a:cubicBezTo>
                    <a:pt x="3491" y="17011"/>
                    <a:pt x="3395" y="17017"/>
                    <a:pt x="3299" y="17017"/>
                  </a:cubicBezTo>
                  <a:cubicBezTo>
                    <a:pt x="2758" y="17017"/>
                    <a:pt x="2262" y="16837"/>
                    <a:pt x="1799" y="16466"/>
                  </a:cubicBezTo>
                  <a:lnTo>
                    <a:pt x="712" y="1074"/>
                  </a:lnTo>
                  <a:cubicBezTo>
                    <a:pt x="968" y="932"/>
                    <a:pt x="1518" y="685"/>
                    <a:pt x="2229" y="685"/>
                  </a:cubicBezTo>
                  <a:close/>
                  <a:moveTo>
                    <a:pt x="2232" y="1"/>
                  </a:moveTo>
                  <a:cubicBezTo>
                    <a:pt x="1032" y="1"/>
                    <a:pt x="201" y="580"/>
                    <a:pt x="157" y="612"/>
                  </a:cubicBezTo>
                  <a:lnTo>
                    <a:pt x="1" y="724"/>
                  </a:lnTo>
                  <a:lnTo>
                    <a:pt x="1135" y="16798"/>
                  </a:lnTo>
                  <a:lnTo>
                    <a:pt x="1242" y="16892"/>
                  </a:lnTo>
                  <a:cubicBezTo>
                    <a:pt x="1858" y="17431"/>
                    <a:pt x="2547" y="17703"/>
                    <a:pt x="3297" y="17703"/>
                  </a:cubicBezTo>
                  <a:cubicBezTo>
                    <a:pt x="3422" y="17703"/>
                    <a:pt x="3547" y="17695"/>
                    <a:pt x="3670" y="17682"/>
                  </a:cubicBezTo>
                  <a:cubicBezTo>
                    <a:pt x="6135" y="17394"/>
                    <a:pt x="8321" y="14369"/>
                    <a:pt x="8414" y="14240"/>
                  </a:cubicBezTo>
                  <a:lnTo>
                    <a:pt x="8518" y="14094"/>
                  </a:lnTo>
                  <a:lnTo>
                    <a:pt x="3642" y="406"/>
                  </a:lnTo>
                  <a:lnTo>
                    <a:pt x="3587" y="248"/>
                  </a:lnTo>
                  <a:lnTo>
                    <a:pt x="3428" y="197"/>
                  </a:lnTo>
                  <a:cubicBezTo>
                    <a:pt x="3003" y="55"/>
                    <a:pt x="2600" y="1"/>
                    <a:pt x="2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90;p41">
              <a:extLst>
                <a:ext uri="{FF2B5EF4-FFF2-40B4-BE49-F238E27FC236}">
                  <a16:creationId xmlns:a16="http://schemas.microsoft.com/office/drawing/2014/main" id="{6B86306A-FABD-098E-9D13-F237DCFF3E43}"/>
                </a:ext>
              </a:extLst>
            </p:cNvPr>
            <p:cNvSpPr/>
            <p:nvPr/>
          </p:nvSpPr>
          <p:spPr>
            <a:xfrm>
              <a:off x="5523425" y="4919025"/>
              <a:ext cx="365475" cy="181875"/>
            </a:xfrm>
            <a:custGeom>
              <a:avLst/>
              <a:gdLst/>
              <a:ahLst/>
              <a:cxnLst/>
              <a:rect l="l" t="t" r="r" b="b"/>
              <a:pathLst>
                <a:path w="14619" h="7275" extrusionOk="0">
                  <a:moveTo>
                    <a:pt x="3038" y="0"/>
                  </a:moveTo>
                  <a:cubicBezTo>
                    <a:pt x="1792" y="0"/>
                    <a:pt x="746" y="322"/>
                    <a:pt x="543" y="1339"/>
                  </a:cubicBezTo>
                  <a:cubicBezTo>
                    <a:pt x="1" y="4045"/>
                    <a:pt x="8234" y="7274"/>
                    <a:pt x="11406" y="7274"/>
                  </a:cubicBezTo>
                  <a:cubicBezTo>
                    <a:pt x="11493" y="7274"/>
                    <a:pt x="11576" y="7272"/>
                    <a:pt x="11654" y="7267"/>
                  </a:cubicBezTo>
                  <a:cubicBezTo>
                    <a:pt x="14618" y="7081"/>
                    <a:pt x="11840" y="2450"/>
                    <a:pt x="7951" y="968"/>
                  </a:cubicBezTo>
                  <a:cubicBezTo>
                    <a:pt x="7951" y="968"/>
                    <a:pt x="5196" y="0"/>
                    <a:pt x="30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91;p41">
              <a:extLst>
                <a:ext uri="{FF2B5EF4-FFF2-40B4-BE49-F238E27FC236}">
                  <a16:creationId xmlns:a16="http://schemas.microsoft.com/office/drawing/2014/main" id="{258BF579-BE29-09D1-9445-5C62F222E2D3}"/>
                </a:ext>
              </a:extLst>
            </p:cNvPr>
            <p:cNvSpPr/>
            <p:nvPr/>
          </p:nvSpPr>
          <p:spPr>
            <a:xfrm>
              <a:off x="5525475" y="4910550"/>
              <a:ext cx="334650" cy="198850"/>
            </a:xfrm>
            <a:custGeom>
              <a:avLst/>
              <a:gdLst/>
              <a:ahLst/>
              <a:cxnLst/>
              <a:rect l="l" t="t" r="r" b="b"/>
              <a:pathLst>
                <a:path w="13386" h="7954" extrusionOk="0">
                  <a:moveTo>
                    <a:pt x="2940" y="685"/>
                  </a:moveTo>
                  <a:cubicBezTo>
                    <a:pt x="4620" y="685"/>
                    <a:pt x="6809" y="1299"/>
                    <a:pt x="7749" y="1629"/>
                  </a:cubicBezTo>
                  <a:cubicBezTo>
                    <a:pt x="10604" y="2719"/>
                    <a:pt x="12642" y="5444"/>
                    <a:pt x="12459" y="6647"/>
                  </a:cubicBezTo>
                  <a:cubicBezTo>
                    <a:pt x="12438" y="6786"/>
                    <a:pt x="12374" y="7211"/>
                    <a:pt x="11550" y="7262"/>
                  </a:cubicBezTo>
                  <a:cubicBezTo>
                    <a:pt x="11477" y="7266"/>
                    <a:pt x="11399" y="7268"/>
                    <a:pt x="11318" y="7268"/>
                  </a:cubicBezTo>
                  <a:cubicBezTo>
                    <a:pt x="8924" y="7268"/>
                    <a:pt x="3240" y="5288"/>
                    <a:pt x="1335" y="3108"/>
                  </a:cubicBezTo>
                  <a:cubicBezTo>
                    <a:pt x="899" y="2606"/>
                    <a:pt x="716" y="2147"/>
                    <a:pt x="796" y="1745"/>
                  </a:cubicBezTo>
                  <a:cubicBezTo>
                    <a:pt x="863" y="1415"/>
                    <a:pt x="1043" y="1170"/>
                    <a:pt x="1349" y="998"/>
                  </a:cubicBezTo>
                  <a:cubicBezTo>
                    <a:pt x="1742" y="772"/>
                    <a:pt x="2305" y="685"/>
                    <a:pt x="2940" y="685"/>
                  </a:cubicBezTo>
                  <a:close/>
                  <a:moveTo>
                    <a:pt x="2962" y="0"/>
                  </a:moveTo>
                  <a:cubicBezTo>
                    <a:pt x="2212" y="0"/>
                    <a:pt x="1521" y="110"/>
                    <a:pt x="1009" y="401"/>
                  </a:cubicBezTo>
                  <a:cubicBezTo>
                    <a:pt x="527" y="676"/>
                    <a:pt x="230" y="1083"/>
                    <a:pt x="125" y="1611"/>
                  </a:cubicBezTo>
                  <a:cubicBezTo>
                    <a:pt x="0" y="2232"/>
                    <a:pt x="233" y="2888"/>
                    <a:pt x="820" y="3558"/>
                  </a:cubicBezTo>
                  <a:cubicBezTo>
                    <a:pt x="2868" y="5904"/>
                    <a:pt x="8758" y="7954"/>
                    <a:pt x="11335" y="7954"/>
                  </a:cubicBezTo>
                  <a:cubicBezTo>
                    <a:pt x="11425" y="7954"/>
                    <a:pt x="11512" y="7952"/>
                    <a:pt x="11593" y="7946"/>
                  </a:cubicBezTo>
                  <a:cubicBezTo>
                    <a:pt x="12792" y="7872"/>
                    <a:pt x="13077" y="7165"/>
                    <a:pt x="13139" y="6749"/>
                  </a:cubicBezTo>
                  <a:cubicBezTo>
                    <a:pt x="13386" y="5132"/>
                    <a:pt x="11057" y="2155"/>
                    <a:pt x="7991" y="988"/>
                  </a:cubicBezTo>
                  <a:lnTo>
                    <a:pt x="7982" y="983"/>
                  </a:lnTo>
                  <a:cubicBezTo>
                    <a:pt x="7831" y="931"/>
                    <a:pt x="5150" y="0"/>
                    <a:pt x="2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92;p41">
              <a:extLst>
                <a:ext uri="{FF2B5EF4-FFF2-40B4-BE49-F238E27FC236}">
                  <a16:creationId xmlns:a16="http://schemas.microsoft.com/office/drawing/2014/main" id="{EEEC0960-E5BF-B77B-6756-8539311DB766}"/>
                </a:ext>
              </a:extLst>
            </p:cNvPr>
            <p:cNvSpPr/>
            <p:nvPr/>
          </p:nvSpPr>
          <p:spPr>
            <a:xfrm>
              <a:off x="5453625" y="4504375"/>
              <a:ext cx="1037200" cy="744450"/>
            </a:xfrm>
            <a:custGeom>
              <a:avLst/>
              <a:gdLst/>
              <a:ahLst/>
              <a:cxnLst/>
              <a:rect l="l" t="t" r="r" b="b"/>
              <a:pathLst>
                <a:path w="41488" h="29778" extrusionOk="0">
                  <a:moveTo>
                    <a:pt x="36940" y="1"/>
                  </a:moveTo>
                  <a:cubicBezTo>
                    <a:pt x="36177" y="1"/>
                    <a:pt x="35335" y="429"/>
                    <a:pt x="34449" y="1442"/>
                  </a:cubicBezTo>
                  <a:cubicBezTo>
                    <a:pt x="31886" y="4371"/>
                    <a:pt x="25526" y="12002"/>
                    <a:pt x="22875" y="12002"/>
                  </a:cubicBezTo>
                  <a:cubicBezTo>
                    <a:pt x="22843" y="12002"/>
                    <a:pt x="22812" y="12001"/>
                    <a:pt x="22781" y="11999"/>
                  </a:cubicBezTo>
                  <a:cubicBezTo>
                    <a:pt x="22781" y="11999"/>
                    <a:pt x="11854" y="5146"/>
                    <a:pt x="8891" y="3665"/>
                  </a:cubicBezTo>
                  <a:cubicBezTo>
                    <a:pt x="7788" y="3113"/>
                    <a:pt x="6633" y="2818"/>
                    <a:pt x="5551" y="2818"/>
                  </a:cubicBezTo>
                  <a:cubicBezTo>
                    <a:pt x="3727" y="2818"/>
                    <a:pt x="2111" y="3657"/>
                    <a:pt x="1297" y="5517"/>
                  </a:cubicBezTo>
                  <a:cubicBezTo>
                    <a:pt x="1" y="8479"/>
                    <a:pt x="12964" y="20518"/>
                    <a:pt x="15928" y="24593"/>
                  </a:cubicBezTo>
                  <a:cubicBezTo>
                    <a:pt x="18891" y="28667"/>
                    <a:pt x="26115" y="29778"/>
                    <a:pt x="29819" y="29778"/>
                  </a:cubicBezTo>
                  <a:cubicBezTo>
                    <a:pt x="33523" y="29778"/>
                    <a:pt x="40005" y="25705"/>
                    <a:pt x="40746" y="22185"/>
                  </a:cubicBezTo>
                  <a:cubicBezTo>
                    <a:pt x="41487" y="18666"/>
                    <a:pt x="41117" y="6813"/>
                    <a:pt x="40191" y="3665"/>
                  </a:cubicBezTo>
                  <a:cubicBezTo>
                    <a:pt x="39581" y="1592"/>
                    <a:pt x="38409" y="1"/>
                    <a:pt x="36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93;p41">
              <a:extLst>
                <a:ext uri="{FF2B5EF4-FFF2-40B4-BE49-F238E27FC236}">
                  <a16:creationId xmlns:a16="http://schemas.microsoft.com/office/drawing/2014/main" id="{9A775654-A8FC-B0F7-6FFC-88766D75FC0B}"/>
                </a:ext>
              </a:extLst>
            </p:cNvPr>
            <p:cNvSpPr/>
            <p:nvPr/>
          </p:nvSpPr>
          <p:spPr>
            <a:xfrm>
              <a:off x="5913475" y="4810525"/>
              <a:ext cx="96075" cy="285950"/>
            </a:xfrm>
            <a:custGeom>
              <a:avLst/>
              <a:gdLst/>
              <a:ahLst/>
              <a:cxnLst/>
              <a:rect l="l" t="t" r="r" b="b"/>
              <a:pathLst>
                <a:path w="3843" h="11438" extrusionOk="0">
                  <a:moveTo>
                    <a:pt x="3525" y="1"/>
                  </a:moveTo>
                  <a:cubicBezTo>
                    <a:pt x="3381" y="350"/>
                    <a:pt x="1" y="8587"/>
                    <a:pt x="408" y="11438"/>
                  </a:cubicBezTo>
                  <a:lnTo>
                    <a:pt x="746" y="11389"/>
                  </a:lnTo>
                  <a:cubicBezTo>
                    <a:pt x="353" y="8631"/>
                    <a:pt x="3807" y="216"/>
                    <a:pt x="3842" y="131"/>
                  </a:cubicBezTo>
                  <a:lnTo>
                    <a:pt x="35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94;p41">
              <a:extLst>
                <a:ext uri="{FF2B5EF4-FFF2-40B4-BE49-F238E27FC236}">
                  <a16:creationId xmlns:a16="http://schemas.microsoft.com/office/drawing/2014/main" id="{2CADEAFE-2088-ADE9-8798-E177C7194F9D}"/>
                </a:ext>
              </a:extLst>
            </p:cNvPr>
            <p:cNvSpPr/>
            <p:nvPr/>
          </p:nvSpPr>
          <p:spPr>
            <a:xfrm>
              <a:off x="6387250" y="4779000"/>
              <a:ext cx="85275" cy="178575"/>
            </a:xfrm>
            <a:custGeom>
              <a:avLst/>
              <a:gdLst/>
              <a:ahLst/>
              <a:cxnLst/>
              <a:rect l="l" t="t" r="r" b="b"/>
              <a:pathLst>
                <a:path w="3411" h="7143" extrusionOk="0">
                  <a:moveTo>
                    <a:pt x="262" y="1"/>
                  </a:moveTo>
                  <a:lnTo>
                    <a:pt x="1" y="222"/>
                  </a:lnTo>
                  <a:cubicBezTo>
                    <a:pt x="29" y="256"/>
                    <a:pt x="2936" y="3728"/>
                    <a:pt x="3067" y="7142"/>
                  </a:cubicBezTo>
                  <a:lnTo>
                    <a:pt x="3410" y="7129"/>
                  </a:lnTo>
                  <a:cubicBezTo>
                    <a:pt x="3274" y="3599"/>
                    <a:pt x="385" y="145"/>
                    <a:pt x="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95;p41">
              <a:extLst>
                <a:ext uri="{FF2B5EF4-FFF2-40B4-BE49-F238E27FC236}">
                  <a16:creationId xmlns:a16="http://schemas.microsoft.com/office/drawing/2014/main" id="{0C084982-9F1E-5AB0-3518-6D3F83DD528F}"/>
                </a:ext>
              </a:extLst>
            </p:cNvPr>
            <p:cNvSpPr/>
            <p:nvPr/>
          </p:nvSpPr>
          <p:spPr>
            <a:xfrm>
              <a:off x="5356400" y="3558800"/>
              <a:ext cx="1041800" cy="1322550"/>
            </a:xfrm>
            <a:custGeom>
              <a:avLst/>
              <a:gdLst/>
              <a:ahLst/>
              <a:cxnLst/>
              <a:rect l="l" t="t" r="r" b="b"/>
              <a:pathLst>
                <a:path w="41672" h="52902" extrusionOk="0">
                  <a:moveTo>
                    <a:pt x="22780" y="0"/>
                  </a:moveTo>
                  <a:lnTo>
                    <a:pt x="22039" y="2779"/>
                  </a:lnTo>
                  <a:cubicBezTo>
                    <a:pt x="22039" y="2779"/>
                    <a:pt x="33151" y="10928"/>
                    <a:pt x="33336" y="11669"/>
                  </a:cubicBezTo>
                  <a:cubicBezTo>
                    <a:pt x="33522" y="12410"/>
                    <a:pt x="27781" y="18336"/>
                    <a:pt x="27781" y="18336"/>
                  </a:cubicBezTo>
                  <a:cubicBezTo>
                    <a:pt x="27781" y="18336"/>
                    <a:pt x="23706" y="20558"/>
                    <a:pt x="22040" y="22411"/>
                  </a:cubicBezTo>
                  <a:cubicBezTo>
                    <a:pt x="20373" y="24263"/>
                    <a:pt x="3519" y="39265"/>
                    <a:pt x="1853" y="40190"/>
                  </a:cubicBezTo>
                  <a:cubicBezTo>
                    <a:pt x="185" y="41115"/>
                    <a:pt x="1" y="44820"/>
                    <a:pt x="2963" y="45192"/>
                  </a:cubicBezTo>
                  <a:cubicBezTo>
                    <a:pt x="3032" y="45200"/>
                    <a:pt x="3107" y="45204"/>
                    <a:pt x="3188" y="45204"/>
                  </a:cubicBezTo>
                  <a:cubicBezTo>
                    <a:pt x="6590" y="45204"/>
                    <a:pt x="20372" y="37784"/>
                    <a:pt x="20373" y="37783"/>
                  </a:cubicBezTo>
                  <a:lnTo>
                    <a:pt x="20373" y="37783"/>
                  </a:lnTo>
                  <a:cubicBezTo>
                    <a:pt x="20373" y="37783"/>
                    <a:pt x="19076" y="41117"/>
                    <a:pt x="20373" y="42228"/>
                  </a:cubicBezTo>
                  <a:cubicBezTo>
                    <a:pt x="21669" y="43338"/>
                    <a:pt x="25003" y="44265"/>
                    <a:pt x="25374" y="45747"/>
                  </a:cubicBezTo>
                  <a:cubicBezTo>
                    <a:pt x="25744" y="47229"/>
                    <a:pt x="25188" y="50191"/>
                    <a:pt x="27040" y="51673"/>
                  </a:cubicBezTo>
                  <a:cubicBezTo>
                    <a:pt x="27946" y="52398"/>
                    <a:pt x="29782" y="52901"/>
                    <a:pt x="31834" y="52901"/>
                  </a:cubicBezTo>
                  <a:cubicBezTo>
                    <a:pt x="33977" y="52901"/>
                    <a:pt x="36355" y="52352"/>
                    <a:pt x="38153" y="50932"/>
                  </a:cubicBezTo>
                  <a:cubicBezTo>
                    <a:pt x="41671" y="48154"/>
                    <a:pt x="41487" y="41487"/>
                    <a:pt x="40746" y="37042"/>
                  </a:cubicBezTo>
                  <a:cubicBezTo>
                    <a:pt x="40005" y="32596"/>
                    <a:pt x="41302" y="16299"/>
                    <a:pt x="40375" y="12594"/>
                  </a:cubicBezTo>
                  <a:cubicBezTo>
                    <a:pt x="39448" y="8891"/>
                    <a:pt x="22780" y="0"/>
                    <a:pt x="22780"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96;p41">
              <a:extLst>
                <a:ext uri="{FF2B5EF4-FFF2-40B4-BE49-F238E27FC236}">
                  <a16:creationId xmlns:a16="http://schemas.microsoft.com/office/drawing/2014/main" id="{A72DF71C-6136-3682-B26E-D691F1636E9A}"/>
                </a:ext>
              </a:extLst>
            </p:cNvPr>
            <p:cNvSpPr/>
            <p:nvPr/>
          </p:nvSpPr>
          <p:spPr>
            <a:xfrm>
              <a:off x="5359225" y="3546175"/>
              <a:ext cx="1057750" cy="1344000"/>
            </a:xfrm>
            <a:custGeom>
              <a:avLst/>
              <a:gdLst/>
              <a:ahLst/>
              <a:cxnLst/>
              <a:rect l="l" t="t" r="r" b="b"/>
              <a:pathLst>
                <a:path w="42310" h="53760" extrusionOk="0">
                  <a:moveTo>
                    <a:pt x="22888" y="1012"/>
                  </a:moveTo>
                  <a:cubicBezTo>
                    <a:pt x="27738" y="3630"/>
                    <a:pt x="39220" y="10341"/>
                    <a:pt x="39931" y="13182"/>
                  </a:cubicBezTo>
                  <a:cubicBezTo>
                    <a:pt x="40403" y="15074"/>
                    <a:pt x="40278" y="20491"/>
                    <a:pt x="40158" y="25731"/>
                  </a:cubicBezTo>
                  <a:cubicBezTo>
                    <a:pt x="40044" y="30728"/>
                    <a:pt x="39935" y="35449"/>
                    <a:pt x="40295" y="37602"/>
                  </a:cubicBezTo>
                  <a:cubicBezTo>
                    <a:pt x="40696" y="40011"/>
                    <a:pt x="41704" y="48107"/>
                    <a:pt x="37828" y="51169"/>
                  </a:cubicBezTo>
                  <a:cubicBezTo>
                    <a:pt x="36082" y="52546"/>
                    <a:pt x="33789" y="53067"/>
                    <a:pt x="31733" y="53067"/>
                  </a:cubicBezTo>
                  <a:cubicBezTo>
                    <a:pt x="29744" y="53067"/>
                    <a:pt x="27978" y="52580"/>
                    <a:pt x="27142" y="51911"/>
                  </a:cubicBezTo>
                  <a:cubicBezTo>
                    <a:pt x="25943" y="50952"/>
                    <a:pt x="25852" y="49283"/>
                    <a:pt x="25773" y="47811"/>
                  </a:cubicBezTo>
                  <a:cubicBezTo>
                    <a:pt x="25739" y="47202"/>
                    <a:pt x="25708" y="46628"/>
                    <a:pt x="25594" y="46169"/>
                  </a:cubicBezTo>
                  <a:cubicBezTo>
                    <a:pt x="25323" y="45086"/>
                    <a:pt x="23864" y="44345"/>
                    <a:pt x="22450" y="43628"/>
                  </a:cubicBezTo>
                  <a:cubicBezTo>
                    <a:pt x="21670" y="43233"/>
                    <a:pt x="20934" y="42859"/>
                    <a:pt x="20482" y="42471"/>
                  </a:cubicBezTo>
                  <a:cubicBezTo>
                    <a:pt x="19572" y="41692"/>
                    <a:pt x="20243" y="39276"/>
                    <a:pt x="20579" y="38411"/>
                  </a:cubicBezTo>
                  <a:lnTo>
                    <a:pt x="20916" y="37544"/>
                  </a:lnTo>
                  <a:lnTo>
                    <a:pt x="20916" y="37544"/>
                  </a:lnTo>
                  <a:lnTo>
                    <a:pt x="20096" y="37985"/>
                  </a:lnTo>
                  <a:cubicBezTo>
                    <a:pt x="16206" y="40082"/>
                    <a:pt x="5774" y="45367"/>
                    <a:pt x="3084" y="45367"/>
                  </a:cubicBezTo>
                  <a:cubicBezTo>
                    <a:pt x="3015" y="45367"/>
                    <a:pt x="2952" y="45364"/>
                    <a:pt x="2893" y="45357"/>
                  </a:cubicBezTo>
                  <a:cubicBezTo>
                    <a:pt x="1450" y="45175"/>
                    <a:pt x="1046" y="44173"/>
                    <a:pt x="933" y="43592"/>
                  </a:cubicBezTo>
                  <a:cubicBezTo>
                    <a:pt x="731" y="42551"/>
                    <a:pt x="1159" y="41410"/>
                    <a:pt x="1906" y="40995"/>
                  </a:cubicBezTo>
                  <a:cubicBezTo>
                    <a:pt x="3645" y="40029"/>
                    <a:pt x="20447" y="25072"/>
                    <a:pt x="22183" y="23143"/>
                  </a:cubicBezTo>
                  <a:cubicBezTo>
                    <a:pt x="23789" y="21358"/>
                    <a:pt x="27793" y="19164"/>
                    <a:pt x="27833" y="19141"/>
                  </a:cubicBezTo>
                  <a:lnTo>
                    <a:pt x="27915" y="19079"/>
                  </a:lnTo>
                  <a:cubicBezTo>
                    <a:pt x="30595" y="16314"/>
                    <a:pt x="33749" y="12855"/>
                    <a:pt x="33557" y="12091"/>
                  </a:cubicBezTo>
                  <a:cubicBezTo>
                    <a:pt x="33373" y="11353"/>
                    <a:pt x="26526" y="6233"/>
                    <a:pt x="22319" y="3145"/>
                  </a:cubicBezTo>
                  <a:lnTo>
                    <a:pt x="22888" y="1012"/>
                  </a:lnTo>
                  <a:close/>
                  <a:moveTo>
                    <a:pt x="22449" y="0"/>
                  </a:moveTo>
                  <a:lnTo>
                    <a:pt x="21535" y="3422"/>
                  </a:lnTo>
                  <a:lnTo>
                    <a:pt x="21724" y="3561"/>
                  </a:lnTo>
                  <a:cubicBezTo>
                    <a:pt x="25763" y="6524"/>
                    <a:pt x="32257" y="11425"/>
                    <a:pt x="32874" y="12251"/>
                  </a:cubicBezTo>
                  <a:cubicBezTo>
                    <a:pt x="32663" y="12921"/>
                    <a:pt x="30001" y="15938"/>
                    <a:pt x="27457" y="18565"/>
                  </a:cubicBezTo>
                  <a:cubicBezTo>
                    <a:pt x="26978" y="18829"/>
                    <a:pt x="23282" y="20896"/>
                    <a:pt x="21672" y="22686"/>
                  </a:cubicBezTo>
                  <a:cubicBezTo>
                    <a:pt x="20036" y="24503"/>
                    <a:pt x="3198" y="39492"/>
                    <a:pt x="1573" y="40395"/>
                  </a:cubicBezTo>
                  <a:cubicBezTo>
                    <a:pt x="565" y="40955"/>
                    <a:pt x="1" y="42387"/>
                    <a:pt x="261" y="43723"/>
                  </a:cubicBezTo>
                  <a:cubicBezTo>
                    <a:pt x="511" y="45022"/>
                    <a:pt x="1440" y="45866"/>
                    <a:pt x="2807" y="46037"/>
                  </a:cubicBezTo>
                  <a:cubicBezTo>
                    <a:pt x="2883" y="46046"/>
                    <a:pt x="2965" y="46051"/>
                    <a:pt x="3053" y="46051"/>
                  </a:cubicBezTo>
                  <a:cubicBezTo>
                    <a:pt x="6105" y="46051"/>
                    <a:pt x="16700" y="40561"/>
                    <a:pt x="19666" y="38994"/>
                  </a:cubicBezTo>
                  <a:lnTo>
                    <a:pt x="19666" y="38994"/>
                  </a:lnTo>
                  <a:cubicBezTo>
                    <a:pt x="19342" y="40131"/>
                    <a:pt x="18987" y="42093"/>
                    <a:pt x="20037" y="42993"/>
                  </a:cubicBezTo>
                  <a:cubicBezTo>
                    <a:pt x="20551" y="43434"/>
                    <a:pt x="21323" y="43826"/>
                    <a:pt x="22140" y="44240"/>
                  </a:cubicBezTo>
                  <a:cubicBezTo>
                    <a:pt x="23356" y="44858"/>
                    <a:pt x="24734" y="45557"/>
                    <a:pt x="24928" y="46335"/>
                  </a:cubicBezTo>
                  <a:cubicBezTo>
                    <a:pt x="25026" y="46730"/>
                    <a:pt x="25056" y="47274"/>
                    <a:pt x="25087" y="47848"/>
                  </a:cubicBezTo>
                  <a:cubicBezTo>
                    <a:pt x="25170" y="49384"/>
                    <a:pt x="25274" y="51296"/>
                    <a:pt x="26713" y="52447"/>
                  </a:cubicBezTo>
                  <a:cubicBezTo>
                    <a:pt x="27713" y="53246"/>
                    <a:pt x="29602" y="53760"/>
                    <a:pt x="31689" y="53760"/>
                  </a:cubicBezTo>
                  <a:cubicBezTo>
                    <a:pt x="33930" y="53760"/>
                    <a:pt x="36401" y="53169"/>
                    <a:pt x="38251" y="51708"/>
                  </a:cubicBezTo>
                  <a:cubicBezTo>
                    <a:pt x="42310" y="48503"/>
                    <a:pt x="41505" y="40698"/>
                    <a:pt x="40970" y="37491"/>
                  </a:cubicBezTo>
                  <a:cubicBezTo>
                    <a:pt x="40621" y="35401"/>
                    <a:pt x="40734" y="30494"/>
                    <a:pt x="40844" y="25748"/>
                  </a:cubicBezTo>
                  <a:cubicBezTo>
                    <a:pt x="40970" y="20219"/>
                    <a:pt x="41091" y="14998"/>
                    <a:pt x="40595" y="13017"/>
                  </a:cubicBezTo>
                  <a:cubicBezTo>
                    <a:pt x="39643" y="9208"/>
                    <a:pt x="23516" y="569"/>
                    <a:pt x="22829" y="202"/>
                  </a:cubicBezTo>
                  <a:lnTo>
                    <a:pt x="224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97;p41">
              <a:extLst>
                <a:ext uri="{FF2B5EF4-FFF2-40B4-BE49-F238E27FC236}">
                  <a16:creationId xmlns:a16="http://schemas.microsoft.com/office/drawing/2014/main" id="{5FBB9238-5018-7A0F-3F31-CC8CBDFA33BB}"/>
                </a:ext>
              </a:extLst>
            </p:cNvPr>
            <p:cNvSpPr/>
            <p:nvPr/>
          </p:nvSpPr>
          <p:spPr>
            <a:xfrm>
              <a:off x="5856600" y="4439350"/>
              <a:ext cx="187175" cy="72575"/>
            </a:xfrm>
            <a:custGeom>
              <a:avLst/>
              <a:gdLst/>
              <a:ahLst/>
              <a:cxnLst/>
              <a:rect l="l" t="t" r="r" b="b"/>
              <a:pathLst>
                <a:path w="7487" h="2903" extrusionOk="0">
                  <a:moveTo>
                    <a:pt x="7102" y="0"/>
                  </a:moveTo>
                  <a:cubicBezTo>
                    <a:pt x="7067" y="0"/>
                    <a:pt x="7031" y="6"/>
                    <a:pt x="6995" y="17"/>
                  </a:cubicBezTo>
                  <a:lnTo>
                    <a:pt x="258" y="2235"/>
                  </a:lnTo>
                  <a:cubicBezTo>
                    <a:pt x="97" y="2288"/>
                    <a:pt x="1" y="2448"/>
                    <a:pt x="28" y="2615"/>
                  </a:cubicBezTo>
                  <a:cubicBezTo>
                    <a:pt x="54" y="2781"/>
                    <a:pt x="197" y="2903"/>
                    <a:pt x="365" y="2903"/>
                  </a:cubicBezTo>
                  <a:cubicBezTo>
                    <a:pt x="369" y="2903"/>
                    <a:pt x="372" y="2903"/>
                    <a:pt x="376" y="2903"/>
                  </a:cubicBezTo>
                  <a:cubicBezTo>
                    <a:pt x="409" y="2903"/>
                    <a:pt x="441" y="2897"/>
                    <a:pt x="472" y="2888"/>
                  </a:cubicBezTo>
                  <a:lnTo>
                    <a:pt x="7209" y="669"/>
                  </a:lnTo>
                  <a:cubicBezTo>
                    <a:pt x="7389" y="610"/>
                    <a:pt x="7487" y="415"/>
                    <a:pt x="7427" y="236"/>
                  </a:cubicBezTo>
                  <a:cubicBezTo>
                    <a:pt x="7380" y="92"/>
                    <a:pt x="7246" y="0"/>
                    <a:pt x="7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98;p41">
              <a:extLst>
                <a:ext uri="{FF2B5EF4-FFF2-40B4-BE49-F238E27FC236}">
                  <a16:creationId xmlns:a16="http://schemas.microsoft.com/office/drawing/2014/main" id="{CD66AD8F-881F-CC31-8A4E-C6061F5FED89}"/>
                </a:ext>
              </a:extLst>
            </p:cNvPr>
            <p:cNvSpPr/>
            <p:nvPr/>
          </p:nvSpPr>
          <p:spPr>
            <a:xfrm>
              <a:off x="5874475" y="4483475"/>
              <a:ext cx="168700" cy="65725"/>
            </a:xfrm>
            <a:custGeom>
              <a:avLst/>
              <a:gdLst/>
              <a:ahLst/>
              <a:cxnLst/>
              <a:rect l="l" t="t" r="r" b="b"/>
              <a:pathLst>
                <a:path w="6748" h="2629" extrusionOk="0">
                  <a:moveTo>
                    <a:pt x="385" y="1"/>
                  </a:moveTo>
                  <a:cubicBezTo>
                    <a:pt x="240" y="1"/>
                    <a:pt x="106" y="93"/>
                    <a:pt x="60" y="238"/>
                  </a:cubicBezTo>
                  <a:cubicBezTo>
                    <a:pt x="0" y="418"/>
                    <a:pt x="100" y="611"/>
                    <a:pt x="279" y="670"/>
                  </a:cubicBezTo>
                  <a:lnTo>
                    <a:pt x="6282" y="2611"/>
                  </a:lnTo>
                  <a:cubicBezTo>
                    <a:pt x="6316" y="2623"/>
                    <a:pt x="6351" y="2629"/>
                    <a:pt x="6387" y="2629"/>
                  </a:cubicBezTo>
                  <a:lnTo>
                    <a:pt x="6387" y="2627"/>
                  </a:lnTo>
                  <a:cubicBezTo>
                    <a:pt x="6555" y="2626"/>
                    <a:pt x="6696" y="2504"/>
                    <a:pt x="6723" y="2338"/>
                  </a:cubicBezTo>
                  <a:cubicBezTo>
                    <a:pt x="6748" y="2173"/>
                    <a:pt x="6651" y="2012"/>
                    <a:pt x="6492" y="1959"/>
                  </a:cubicBezTo>
                  <a:lnTo>
                    <a:pt x="492" y="18"/>
                  </a:lnTo>
                  <a:cubicBezTo>
                    <a:pt x="456" y="6"/>
                    <a:pt x="420" y="1"/>
                    <a:pt x="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99;p41">
              <a:extLst>
                <a:ext uri="{FF2B5EF4-FFF2-40B4-BE49-F238E27FC236}">
                  <a16:creationId xmlns:a16="http://schemas.microsoft.com/office/drawing/2014/main" id="{5AF717A0-98D7-B179-7A98-99E3A01F592F}"/>
                </a:ext>
              </a:extLst>
            </p:cNvPr>
            <p:cNvSpPr/>
            <p:nvPr/>
          </p:nvSpPr>
          <p:spPr>
            <a:xfrm>
              <a:off x="5583275" y="3511925"/>
              <a:ext cx="1060350" cy="1271750"/>
            </a:xfrm>
            <a:custGeom>
              <a:avLst/>
              <a:gdLst/>
              <a:ahLst/>
              <a:cxnLst/>
              <a:rect l="l" t="t" r="r" b="b"/>
              <a:pathLst>
                <a:path w="42414" h="50870" extrusionOk="0">
                  <a:moveTo>
                    <a:pt x="15598" y="0"/>
                  </a:moveTo>
                  <a:cubicBezTo>
                    <a:pt x="13531" y="0"/>
                    <a:pt x="11504" y="845"/>
                    <a:pt x="10001" y="1691"/>
                  </a:cubicBezTo>
                  <a:cubicBezTo>
                    <a:pt x="10001" y="1691"/>
                    <a:pt x="8749" y="674"/>
                    <a:pt x="6906" y="674"/>
                  </a:cubicBezTo>
                  <a:cubicBezTo>
                    <a:pt x="5914" y="674"/>
                    <a:pt x="4750" y="969"/>
                    <a:pt x="3518" y="1877"/>
                  </a:cubicBezTo>
                  <a:cubicBezTo>
                    <a:pt x="0" y="4469"/>
                    <a:pt x="2222" y="8358"/>
                    <a:pt x="3147" y="9471"/>
                  </a:cubicBezTo>
                  <a:lnTo>
                    <a:pt x="4073" y="10581"/>
                  </a:lnTo>
                  <a:cubicBezTo>
                    <a:pt x="4073" y="10581"/>
                    <a:pt x="6852" y="15583"/>
                    <a:pt x="9630" y="17620"/>
                  </a:cubicBezTo>
                  <a:cubicBezTo>
                    <a:pt x="12408" y="19657"/>
                    <a:pt x="18706" y="20211"/>
                    <a:pt x="18706" y="20211"/>
                  </a:cubicBezTo>
                  <a:cubicBezTo>
                    <a:pt x="18706" y="20211"/>
                    <a:pt x="21115" y="22618"/>
                    <a:pt x="20743" y="29471"/>
                  </a:cubicBezTo>
                  <a:cubicBezTo>
                    <a:pt x="20374" y="36324"/>
                    <a:pt x="17965" y="40028"/>
                    <a:pt x="22225" y="45585"/>
                  </a:cubicBezTo>
                  <a:cubicBezTo>
                    <a:pt x="24710" y="48826"/>
                    <a:pt x="28330" y="50869"/>
                    <a:pt x="31651" y="50869"/>
                  </a:cubicBezTo>
                  <a:cubicBezTo>
                    <a:pt x="34022" y="50869"/>
                    <a:pt x="36240" y="49828"/>
                    <a:pt x="37783" y="47436"/>
                  </a:cubicBezTo>
                  <a:cubicBezTo>
                    <a:pt x="41487" y="41696"/>
                    <a:pt x="42413" y="35768"/>
                    <a:pt x="37969" y="29841"/>
                  </a:cubicBezTo>
                  <a:cubicBezTo>
                    <a:pt x="33524" y="23915"/>
                    <a:pt x="26115" y="21322"/>
                    <a:pt x="24077" y="20397"/>
                  </a:cubicBezTo>
                  <a:cubicBezTo>
                    <a:pt x="22040" y="19470"/>
                    <a:pt x="21299" y="17988"/>
                    <a:pt x="21299" y="17247"/>
                  </a:cubicBezTo>
                  <a:cubicBezTo>
                    <a:pt x="21299" y="16506"/>
                    <a:pt x="24633" y="7987"/>
                    <a:pt x="21299" y="3172"/>
                  </a:cubicBezTo>
                  <a:cubicBezTo>
                    <a:pt x="19656" y="799"/>
                    <a:pt x="17608" y="0"/>
                    <a:pt x="15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00;p41">
              <a:extLst>
                <a:ext uri="{FF2B5EF4-FFF2-40B4-BE49-F238E27FC236}">
                  <a16:creationId xmlns:a16="http://schemas.microsoft.com/office/drawing/2014/main" id="{7C854684-2657-7E1C-82B9-5B60E0ECC98E}"/>
                </a:ext>
              </a:extLst>
            </p:cNvPr>
            <p:cNvSpPr/>
            <p:nvPr/>
          </p:nvSpPr>
          <p:spPr>
            <a:xfrm>
              <a:off x="5714400" y="3569250"/>
              <a:ext cx="205975" cy="396225"/>
            </a:xfrm>
            <a:custGeom>
              <a:avLst/>
              <a:gdLst/>
              <a:ahLst/>
              <a:cxnLst/>
              <a:rect l="l" t="t" r="r" b="b"/>
              <a:pathLst>
                <a:path w="8239" h="15849" extrusionOk="0">
                  <a:moveTo>
                    <a:pt x="3226" y="1"/>
                  </a:moveTo>
                  <a:cubicBezTo>
                    <a:pt x="2865" y="1"/>
                    <a:pt x="2421" y="73"/>
                    <a:pt x="1991" y="335"/>
                  </a:cubicBezTo>
                  <a:cubicBezTo>
                    <a:pt x="1219" y="804"/>
                    <a:pt x="729" y="1731"/>
                    <a:pt x="536" y="3090"/>
                  </a:cubicBezTo>
                  <a:cubicBezTo>
                    <a:pt x="0" y="6838"/>
                    <a:pt x="2326" y="13533"/>
                    <a:pt x="7934" y="15835"/>
                  </a:cubicBezTo>
                  <a:cubicBezTo>
                    <a:pt x="7955" y="15844"/>
                    <a:pt x="7977" y="15848"/>
                    <a:pt x="8000" y="15848"/>
                  </a:cubicBezTo>
                  <a:cubicBezTo>
                    <a:pt x="8187" y="15848"/>
                    <a:pt x="8239" y="15590"/>
                    <a:pt x="8065" y="15519"/>
                  </a:cubicBezTo>
                  <a:cubicBezTo>
                    <a:pt x="2615" y="13282"/>
                    <a:pt x="355" y="6778"/>
                    <a:pt x="875" y="3139"/>
                  </a:cubicBezTo>
                  <a:cubicBezTo>
                    <a:pt x="1053" y="1888"/>
                    <a:pt x="1488" y="1043"/>
                    <a:pt x="2167" y="631"/>
                  </a:cubicBezTo>
                  <a:cubicBezTo>
                    <a:pt x="2532" y="407"/>
                    <a:pt x="2916" y="346"/>
                    <a:pt x="3229" y="346"/>
                  </a:cubicBezTo>
                  <a:cubicBezTo>
                    <a:pt x="3610" y="346"/>
                    <a:pt x="3886" y="437"/>
                    <a:pt x="3891" y="439"/>
                  </a:cubicBezTo>
                  <a:cubicBezTo>
                    <a:pt x="3910" y="446"/>
                    <a:pt x="3929" y="449"/>
                    <a:pt x="3948" y="449"/>
                  </a:cubicBezTo>
                  <a:cubicBezTo>
                    <a:pt x="4018" y="449"/>
                    <a:pt x="4084" y="405"/>
                    <a:pt x="4109" y="334"/>
                  </a:cubicBezTo>
                  <a:cubicBezTo>
                    <a:pt x="4140" y="244"/>
                    <a:pt x="4094" y="146"/>
                    <a:pt x="4004" y="115"/>
                  </a:cubicBezTo>
                  <a:cubicBezTo>
                    <a:pt x="3981" y="108"/>
                    <a:pt x="3664" y="1"/>
                    <a:pt x="3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401;p41">
              <a:extLst>
                <a:ext uri="{FF2B5EF4-FFF2-40B4-BE49-F238E27FC236}">
                  <a16:creationId xmlns:a16="http://schemas.microsoft.com/office/drawing/2014/main" id="{990C000E-DEFB-5B98-F91A-8152E88BB191}"/>
                </a:ext>
              </a:extLst>
            </p:cNvPr>
            <p:cNvSpPr/>
            <p:nvPr/>
          </p:nvSpPr>
          <p:spPr>
            <a:xfrm>
              <a:off x="5777825" y="3713750"/>
              <a:ext cx="323375" cy="285500"/>
            </a:xfrm>
            <a:custGeom>
              <a:avLst/>
              <a:gdLst/>
              <a:ahLst/>
              <a:cxnLst/>
              <a:rect l="l" t="t" r="r" b="b"/>
              <a:pathLst>
                <a:path w="12935" h="11420" extrusionOk="0">
                  <a:moveTo>
                    <a:pt x="195" y="0"/>
                  </a:moveTo>
                  <a:cubicBezTo>
                    <a:pt x="175" y="0"/>
                    <a:pt x="155" y="3"/>
                    <a:pt x="136" y="11"/>
                  </a:cubicBezTo>
                  <a:cubicBezTo>
                    <a:pt x="47" y="43"/>
                    <a:pt x="1" y="141"/>
                    <a:pt x="34" y="231"/>
                  </a:cubicBezTo>
                  <a:cubicBezTo>
                    <a:pt x="48" y="271"/>
                    <a:pt x="1572" y="4357"/>
                    <a:pt x="4938" y="7588"/>
                  </a:cubicBezTo>
                  <a:cubicBezTo>
                    <a:pt x="8318" y="10833"/>
                    <a:pt x="12693" y="11412"/>
                    <a:pt x="12736" y="11418"/>
                  </a:cubicBezTo>
                  <a:cubicBezTo>
                    <a:pt x="12743" y="11420"/>
                    <a:pt x="12751" y="11420"/>
                    <a:pt x="12757" y="11420"/>
                  </a:cubicBezTo>
                  <a:cubicBezTo>
                    <a:pt x="12847" y="11420"/>
                    <a:pt x="12923" y="11348"/>
                    <a:pt x="12929" y="11258"/>
                  </a:cubicBezTo>
                  <a:cubicBezTo>
                    <a:pt x="12935" y="11167"/>
                    <a:pt x="12868" y="11088"/>
                    <a:pt x="12779" y="11077"/>
                  </a:cubicBezTo>
                  <a:cubicBezTo>
                    <a:pt x="12736" y="11072"/>
                    <a:pt x="8474" y="10508"/>
                    <a:pt x="5176" y="7342"/>
                  </a:cubicBezTo>
                  <a:cubicBezTo>
                    <a:pt x="1869" y="4167"/>
                    <a:pt x="371" y="152"/>
                    <a:pt x="356" y="112"/>
                  </a:cubicBezTo>
                  <a:cubicBezTo>
                    <a:pt x="330" y="42"/>
                    <a:pt x="265"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402;p41">
              <a:extLst>
                <a:ext uri="{FF2B5EF4-FFF2-40B4-BE49-F238E27FC236}">
                  <a16:creationId xmlns:a16="http://schemas.microsoft.com/office/drawing/2014/main" id="{D2A20A2E-D022-3F5A-D8B2-8B33BC84C00A}"/>
                </a:ext>
              </a:extLst>
            </p:cNvPr>
            <p:cNvSpPr/>
            <p:nvPr/>
          </p:nvSpPr>
          <p:spPr>
            <a:xfrm>
              <a:off x="6129100" y="4061550"/>
              <a:ext cx="424450" cy="684700"/>
            </a:xfrm>
            <a:custGeom>
              <a:avLst/>
              <a:gdLst/>
              <a:ahLst/>
              <a:cxnLst/>
              <a:rect l="l" t="t" r="r" b="b"/>
              <a:pathLst>
                <a:path w="16978" h="27388" extrusionOk="0">
                  <a:moveTo>
                    <a:pt x="192" y="0"/>
                  </a:moveTo>
                  <a:cubicBezTo>
                    <a:pt x="151" y="0"/>
                    <a:pt x="110" y="15"/>
                    <a:pt x="76" y="44"/>
                  </a:cubicBezTo>
                  <a:cubicBezTo>
                    <a:pt x="6" y="108"/>
                    <a:pt x="0" y="216"/>
                    <a:pt x="64" y="286"/>
                  </a:cubicBezTo>
                  <a:cubicBezTo>
                    <a:pt x="113" y="341"/>
                    <a:pt x="4976" y="5844"/>
                    <a:pt x="3132" y="12961"/>
                  </a:cubicBezTo>
                  <a:cubicBezTo>
                    <a:pt x="2041" y="17173"/>
                    <a:pt x="2963" y="21797"/>
                    <a:pt x="5483" y="24746"/>
                  </a:cubicBezTo>
                  <a:cubicBezTo>
                    <a:pt x="6953" y="26464"/>
                    <a:pt x="8787" y="27388"/>
                    <a:pt x="10702" y="27388"/>
                  </a:cubicBezTo>
                  <a:cubicBezTo>
                    <a:pt x="10895" y="27388"/>
                    <a:pt x="11091" y="27377"/>
                    <a:pt x="11285" y="27360"/>
                  </a:cubicBezTo>
                  <a:cubicBezTo>
                    <a:pt x="16912" y="26810"/>
                    <a:pt x="16978" y="19027"/>
                    <a:pt x="16978" y="18949"/>
                  </a:cubicBezTo>
                  <a:cubicBezTo>
                    <a:pt x="16978" y="18854"/>
                    <a:pt x="16901" y="18777"/>
                    <a:pt x="16806" y="18777"/>
                  </a:cubicBezTo>
                  <a:cubicBezTo>
                    <a:pt x="16710" y="18777"/>
                    <a:pt x="16635" y="18854"/>
                    <a:pt x="16635" y="18949"/>
                  </a:cubicBezTo>
                  <a:cubicBezTo>
                    <a:pt x="16635" y="19025"/>
                    <a:pt x="16572" y="26498"/>
                    <a:pt x="11252" y="27018"/>
                  </a:cubicBezTo>
                  <a:cubicBezTo>
                    <a:pt x="11069" y="27036"/>
                    <a:pt x="10886" y="27045"/>
                    <a:pt x="10705" y="27045"/>
                  </a:cubicBezTo>
                  <a:cubicBezTo>
                    <a:pt x="8892" y="27045"/>
                    <a:pt x="7146" y="26163"/>
                    <a:pt x="5744" y="24523"/>
                  </a:cubicBezTo>
                  <a:cubicBezTo>
                    <a:pt x="3294" y="21657"/>
                    <a:pt x="2400" y="17153"/>
                    <a:pt x="3465" y="13048"/>
                  </a:cubicBezTo>
                  <a:cubicBezTo>
                    <a:pt x="5357" y="5749"/>
                    <a:pt x="370" y="112"/>
                    <a:pt x="318" y="56"/>
                  </a:cubicBezTo>
                  <a:cubicBezTo>
                    <a:pt x="284" y="19"/>
                    <a:pt x="238"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403;p41">
              <a:extLst>
                <a:ext uri="{FF2B5EF4-FFF2-40B4-BE49-F238E27FC236}">
                  <a16:creationId xmlns:a16="http://schemas.microsoft.com/office/drawing/2014/main" id="{DF66FCAE-8A28-62F6-3BAF-502A02A72DB6}"/>
                </a:ext>
              </a:extLst>
            </p:cNvPr>
            <p:cNvSpPr/>
            <p:nvPr/>
          </p:nvSpPr>
          <p:spPr>
            <a:xfrm>
              <a:off x="6105925" y="4034525"/>
              <a:ext cx="387425" cy="650650"/>
            </a:xfrm>
            <a:custGeom>
              <a:avLst/>
              <a:gdLst/>
              <a:ahLst/>
              <a:cxnLst/>
              <a:rect l="l" t="t" r="r" b="b"/>
              <a:pathLst>
                <a:path w="15497" h="26026" extrusionOk="0">
                  <a:moveTo>
                    <a:pt x="175" y="1"/>
                  </a:moveTo>
                  <a:cubicBezTo>
                    <a:pt x="84" y="1"/>
                    <a:pt x="10" y="72"/>
                    <a:pt x="5" y="164"/>
                  </a:cubicBezTo>
                  <a:cubicBezTo>
                    <a:pt x="1" y="256"/>
                    <a:pt x="71" y="336"/>
                    <a:pt x="164" y="344"/>
                  </a:cubicBezTo>
                  <a:cubicBezTo>
                    <a:pt x="194" y="345"/>
                    <a:pt x="3125" y="572"/>
                    <a:pt x="7464" y="6487"/>
                  </a:cubicBezTo>
                  <a:cubicBezTo>
                    <a:pt x="10525" y="10661"/>
                    <a:pt x="10162" y="14571"/>
                    <a:pt x="9843" y="18022"/>
                  </a:cubicBezTo>
                  <a:cubicBezTo>
                    <a:pt x="9697" y="19586"/>
                    <a:pt x="9561" y="21063"/>
                    <a:pt x="9729" y="22481"/>
                  </a:cubicBezTo>
                  <a:cubicBezTo>
                    <a:pt x="10048" y="25199"/>
                    <a:pt x="11462" y="25843"/>
                    <a:pt x="12274" y="25986"/>
                  </a:cubicBezTo>
                  <a:cubicBezTo>
                    <a:pt x="12428" y="26013"/>
                    <a:pt x="12586" y="26026"/>
                    <a:pt x="12743" y="26026"/>
                  </a:cubicBezTo>
                  <a:cubicBezTo>
                    <a:pt x="13848" y="26026"/>
                    <a:pt x="14979" y="25383"/>
                    <a:pt x="15455" y="24427"/>
                  </a:cubicBezTo>
                  <a:cubicBezTo>
                    <a:pt x="15496" y="24342"/>
                    <a:pt x="15462" y="24240"/>
                    <a:pt x="15377" y="24197"/>
                  </a:cubicBezTo>
                  <a:cubicBezTo>
                    <a:pt x="15353" y="24185"/>
                    <a:pt x="15327" y="24179"/>
                    <a:pt x="15302" y="24179"/>
                  </a:cubicBezTo>
                  <a:cubicBezTo>
                    <a:pt x="15239" y="24179"/>
                    <a:pt x="15178" y="24214"/>
                    <a:pt x="15147" y="24274"/>
                  </a:cubicBezTo>
                  <a:cubicBezTo>
                    <a:pt x="14727" y="25116"/>
                    <a:pt x="13731" y="25683"/>
                    <a:pt x="12750" y="25683"/>
                  </a:cubicBezTo>
                  <a:cubicBezTo>
                    <a:pt x="12610" y="25683"/>
                    <a:pt x="12471" y="25671"/>
                    <a:pt x="12333" y="25647"/>
                  </a:cubicBezTo>
                  <a:cubicBezTo>
                    <a:pt x="11613" y="25521"/>
                    <a:pt x="10363" y="24936"/>
                    <a:pt x="10069" y="22440"/>
                  </a:cubicBezTo>
                  <a:cubicBezTo>
                    <a:pt x="9905" y="21057"/>
                    <a:pt x="10041" y="19598"/>
                    <a:pt x="10185" y="18052"/>
                  </a:cubicBezTo>
                  <a:cubicBezTo>
                    <a:pt x="10510" y="14541"/>
                    <a:pt x="10878" y="10562"/>
                    <a:pt x="7740" y="6284"/>
                  </a:cubicBezTo>
                  <a:cubicBezTo>
                    <a:pt x="3286" y="209"/>
                    <a:pt x="305" y="7"/>
                    <a:pt x="180" y="1"/>
                  </a:cubicBezTo>
                  <a:cubicBezTo>
                    <a:pt x="179" y="1"/>
                    <a:pt x="177"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404;p41">
              <a:extLst>
                <a:ext uri="{FF2B5EF4-FFF2-40B4-BE49-F238E27FC236}">
                  <a16:creationId xmlns:a16="http://schemas.microsoft.com/office/drawing/2014/main" id="{B2B190B7-6B31-3DC4-E2DB-FD31216231FD}"/>
                </a:ext>
              </a:extLst>
            </p:cNvPr>
            <p:cNvSpPr/>
            <p:nvPr/>
          </p:nvSpPr>
          <p:spPr>
            <a:xfrm>
              <a:off x="4612200" y="693350"/>
              <a:ext cx="1274525" cy="1028100"/>
            </a:xfrm>
            <a:custGeom>
              <a:avLst/>
              <a:gdLst/>
              <a:ahLst/>
              <a:cxnLst/>
              <a:rect l="l" t="t" r="r" b="b"/>
              <a:pathLst>
                <a:path w="50981" h="41124" extrusionOk="0">
                  <a:moveTo>
                    <a:pt x="13441" y="0"/>
                  </a:moveTo>
                  <a:cubicBezTo>
                    <a:pt x="9177" y="0"/>
                    <a:pt x="5353" y="1744"/>
                    <a:pt x="5736" y="6643"/>
                  </a:cubicBezTo>
                  <a:cubicBezTo>
                    <a:pt x="5462" y="6821"/>
                    <a:pt x="5189" y="7010"/>
                    <a:pt x="4920" y="7219"/>
                  </a:cubicBezTo>
                  <a:cubicBezTo>
                    <a:pt x="4470" y="7285"/>
                    <a:pt x="4030" y="7408"/>
                    <a:pt x="3612" y="7586"/>
                  </a:cubicBezTo>
                  <a:cubicBezTo>
                    <a:pt x="261" y="8997"/>
                    <a:pt x="0" y="15951"/>
                    <a:pt x="2501" y="19133"/>
                  </a:cubicBezTo>
                  <a:cubicBezTo>
                    <a:pt x="3830" y="20823"/>
                    <a:pt x="6439" y="22247"/>
                    <a:pt x="8836" y="23043"/>
                  </a:cubicBezTo>
                  <a:lnTo>
                    <a:pt x="8849" y="23116"/>
                  </a:lnTo>
                  <a:cubicBezTo>
                    <a:pt x="8849" y="23116"/>
                    <a:pt x="9052" y="23811"/>
                    <a:pt x="16015" y="24471"/>
                  </a:cubicBezTo>
                  <a:cubicBezTo>
                    <a:pt x="22978" y="25131"/>
                    <a:pt x="25013" y="27891"/>
                    <a:pt x="24695" y="31238"/>
                  </a:cubicBezTo>
                  <a:cubicBezTo>
                    <a:pt x="24462" y="33749"/>
                    <a:pt x="25321" y="36240"/>
                    <a:pt x="27054" y="38071"/>
                  </a:cubicBezTo>
                  <a:cubicBezTo>
                    <a:pt x="27902" y="39259"/>
                    <a:pt x="29268" y="40191"/>
                    <a:pt x="31472" y="40730"/>
                  </a:cubicBezTo>
                  <a:cubicBezTo>
                    <a:pt x="32565" y="40998"/>
                    <a:pt x="33618" y="41124"/>
                    <a:pt x="34627" y="41124"/>
                  </a:cubicBezTo>
                  <a:cubicBezTo>
                    <a:pt x="45362" y="41124"/>
                    <a:pt x="50981" y="26888"/>
                    <a:pt x="44008" y="18331"/>
                  </a:cubicBezTo>
                  <a:cubicBezTo>
                    <a:pt x="40383" y="13881"/>
                    <a:pt x="34111" y="13009"/>
                    <a:pt x="29460" y="9839"/>
                  </a:cubicBezTo>
                  <a:cubicBezTo>
                    <a:pt x="26356" y="7723"/>
                    <a:pt x="23369" y="5378"/>
                    <a:pt x="20561" y="2880"/>
                  </a:cubicBezTo>
                  <a:cubicBezTo>
                    <a:pt x="20489" y="2880"/>
                    <a:pt x="20418" y="2885"/>
                    <a:pt x="20348" y="2897"/>
                  </a:cubicBezTo>
                  <a:cubicBezTo>
                    <a:pt x="18716" y="1311"/>
                    <a:pt x="16860" y="231"/>
                    <a:pt x="14844" y="60"/>
                  </a:cubicBezTo>
                  <a:cubicBezTo>
                    <a:pt x="14374" y="21"/>
                    <a:pt x="13905" y="0"/>
                    <a:pt x="13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405;p41">
              <a:extLst>
                <a:ext uri="{FF2B5EF4-FFF2-40B4-BE49-F238E27FC236}">
                  <a16:creationId xmlns:a16="http://schemas.microsoft.com/office/drawing/2014/main" id="{18956398-8812-85DD-BC33-C0857189A9E8}"/>
                </a:ext>
              </a:extLst>
            </p:cNvPr>
            <p:cNvSpPr/>
            <p:nvPr/>
          </p:nvSpPr>
          <p:spPr>
            <a:xfrm>
              <a:off x="4825175" y="909275"/>
              <a:ext cx="942150" cy="497100"/>
            </a:xfrm>
            <a:custGeom>
              <a:avLst/>
              <a:gdLst/>
              <a:ahLst/>
              <a:cxnLst/>
              <a:rect l="l" t="t" r="r" b="b"/>
              <a:pathLst>
                <a:path w="37686" h="19884" extrusionOk="0">
                  <a:moveTo>
                    <a:pt x="192" y="1"/>
                  </a:moveTo>
                  <a:cubicBezTo>
                    <a:pt x="153" y="1"/>
                    <a:pt x="113" y="14"/>
                    <a:pt x="80" y="42"/>
                  </a:cubicBezTo>
                  <a:cubicBezTo>
                    <a:pt x="9" y="101"/>
                    <a:pt x="0" y="207"/>
                    <a:pt x="58" y="280"/>
                  </a:cubicBezTo>
                  <a:cubicBezTo>
                    <a:pt x="106" y="336"/>
                    <a:pt x="4932" y="5906"/>
                    <a:pt x="12267" y="7946"/>
                  </a:cubicBezTo>
                  <a:cubicBezTo>
                    <a:pt x="15479" y="8839"/>
                    <a:pt x="18770" y="8879"/>
                    <a:pt x="21954" y="8916"/>
                  </a:cubicBezTo>
                  <a:cubicBezTo>
                    <a:pt x="25978" y="8964"/>
                    <a:pt x="29781" y="9008"/>
                    <a:pt x="32463" y="10921"/>
                  </a:cubicBezTo>
                  <a:cubicBezTo>
                    <a:pt x="36989" y="14147"/>
                    <a:pt x="37329" y="17462"/>
                    <a:pt x="36818" y="19673"/>
                  </a:cubicBezTo>
                  <a:cubicBezTo>
                    <a:pt x="36797" y="19765"/>
                    <a:pt x="36854" y="19857"/>
                    <a:pt x="36946" y="19879"/>
                  </a:cubicBezTo>
                  <a:cubicBezTo>
                    <a:pt x="36959" y="19882"/>
                    <a:pt x="36972" y="19884"/>
                    <a:pt x="36986" y="19884"/>
                  </a:cubicBezTo>
                  <a:cubicBezTo>
                    <a:pt x="37064" y="19884"/>
                    <a:pt x="37133" y="19829"/>
                    <a:pt x="37151" y="19752"/>
                  </a:cubicBezTo>
                  <a:cubicBezTo>
                    <a:pt x="37685" y="17437"/>
                    <a:pt x="37341" y="13978"/>
                    <a:pt x="32662" y="10643"/>
                  </a:cubicBezTo>
                  <a:cubicBezTo>
                    <a:pt x="29891" y="8667"/>
                    <a:pt x="26037" y="8622"/>
                    <a:pt x="21957" y="8573"/>
                  </a:cubicBezTo>
                  <a:cubicBezTo>
                    <a:pt x="18797" y="8536"/>
                    <a:pt x="15528" y="8497"/>
                    <a:pt x="12359" y="7617"/>
                  </a:cubicBezTo>
                  <a:cubicBezTo>
                    <a:pt x="5126" y="5605"/>
                    <a:pt x="366" y="113"/>
                    <a:pt x="320" y="57"/>
                  </a:cubicBezTo>
                  <a:cubicBezTo>
                    <a:pt x="286" y="20"/>
                    <a:pt x="239"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406;p41">
              <a:extLst>
                <a:ext uri="{FF2B5EF4-FFF2-40B4-BE49-F238E27FC236}">
                  <a16:creationId xmlns:a16="http://schemas.microsoft.com/office/drawing/2014/main" id="{CF774811-98BE-6017-897C-DDCB37161D55}"/>
                </a:ext>
              </a:extLst>
            </p:cNvPr>
            <p:cNvSpPr/>
            <p:nvPr/>
          </p:nvSpPr>
          <p:spPr>
            <a:xfrm>
              <a:off x="4793625" y="826875"/>
              <a:ext cx="828125" cy="283075"/>
            </a:xfrm>
            <a:custGeom>
              <a:avLst/>
              <a:gdLst/>
              <a:ahLst/>
              <a:cxnLst/>
              <a:rect l="l" t="t" r="r" b="b"/>
              <a:pathLst>
                <a:path w="33125" h="11323" extrusionOk="0">
                  <a:moveTo>
                    <a:pt x="4582" y="1"/>
                  </a:moveTo>
                  <a:cubicBezTo>
                    <a:pt x="2029" y="1"/>
                    <a:pt x="211" y="959"/>
                    <a:pt x="114" y="1011"/>
                  </a:cubicBezTo>
                  <a:cubicBezTo>
                    <a:pt x="31" y="1056"/>
                    <a:pt x="0" y="1160"/>
                    <a:pt x="45" y="1243"/>
                  </a:cubicBezTo>
                  <a:cubicBezTo>
                    <a:pt x="75" y="1300"/>
                    <a:pt x="135" y="1333"/>
                    <a:pt x="196" y="1333"/>
                  </a:cubicBezTo>
                  <a:cubicBezTo>
                    <a:pt x="224" y="1333"/>
                    <a:pt x="252" y="1326"/>
                    <a:pt x="278" y="1312"/>
                  </a:cubicBezTo>
                  <a:cubicBezTo>
                    <a:pt x="300" y="1300"/>
                    <a:pt x="2105" y="349"/>
                    <a:pt x="4609" y="349"/>
                  </a:cubicBezTo>
                  <a:cubicBezTo>
                    <a:pt x="5307" y="349"/>
                    <a:pt x="6060" y="423"/>
                    <a:pt x="6843" y="612"/>
                  </a:cubicBezTo>
                  <a:cubicBezTo>
                    <a:pt x="8537" y="1020"/>
                    <a:pt x="10019" y="2279"/>
                    <a:pt x="11734" y="3737"/>
                  </a:cubicBezTo>
                  <a:cubicBezTo>
                    <a:pt x="13765" y="5464"/>
                    <a:pt x="16069" y="7422"/>
                    <a:pt x="19548" y="8835"/>
                  </a:cubicBezTo>
                  <a:cubicBezTo>
                    <a:pt x="23130" y="10292"/>
                    <a:pt x="25860" y="10363"/>
                    <a:pt x="28055" y="10421"/>
                  </a:cubicBezTo>
                  <a:cubicBezTo>
                    <a:pt x="29916" y="10470"/>
                    <a:pt x="31384" y="10510"/>
                    <a:pt x="32802" y="11302"/>
                  </a:cubicBezTo>
                  <a:cubicBezTo>
                    <a:pt x="32829" y="11315"/>
                    <a:pt x="32857" y="11323"/>
                    <a:pt x="32887" y="11323"/>
                  </a:cubicBezTo>
                  <a:cubicBezTo>
                    <a:pt x="32888" y="11323"/>
                    <a:pt x="32888" y="11323"/>
                    <a:pt x="32889" y="11323"/>
                  </a:cubicBezTo>
                  <a:cubicBezTo>
                    <a:pt x="33064" y="11323"/>
                    <a:pt x="33124" y="11088"/>
                    <a:pt x="32970" y="11002"/>
                  </a:cubicBezTo>
                  <a:cubicBezTo>
                    <a:pt x="31478" y="10169"/>
                    <a:pt x="29896" y="10127"/>
                    <a:pt x="28064" y="10078"/>
                  </a:cubicBezTo>
                  <a:cubicBezTo>
                    <a:pt x="25897" y="10022"/>
                    <a:pt x="23201" y="9950"/>
                    <a:pt x="19677" y="8519"/>
                  </a:cubicBezTo>
                  <a:cubicBezTo>
                    <a:pt x="16248" y="7125"/>
                    <a:pt x="13969" y="5187"/>
                    <a:pt x="11957" y="3476"/>
                  </a:cubicBezTo>
                  <a:cubicBezTo>
                    <a:pt x="10209" y="1990"/>
                    <a:pt x="8697" y="705"/>
                    <a:pt x="6923" y="277"/>
                  </a:cubicBezTo>
                  <a:cubicBezTo>
                    <a:pt x="6098" y="79"/>
                    <a:pt x="5310" y="1"/>
                    <a:pt x="45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407;p41">
              <a:extLst>
                <a:ext uri="{FF2B5EF4-FFF2-40B4-BE49-F238E27FC236}">
                  <a16:creationId xmlns:a16="http://schemas.microsoft.com/office/drawing/2014/main" id="{C3A6CA3C-3EA4-B513-7F80-74181AEF833F}"/>
                </a:ext>
              </a:extLst>
            </p:cNvPr>
            <p:cNvSpPr/>
            <p:nvPr/>
          </p:nvSpPr>
          <p:spPr>
            <a:xfrm>
              <a:off x="4714250" y="932600"/>
              <a:ext cx="88225" cy="275250"/>
            </a:xfrm>
            <a:custGeom>
              <a:avLst/>
              <a:gdLst/>
              <a:ahLst/>
              <a:cxnLst/>
              <a:rect l="l" t="t" r="r" b="b"/>
              <a:pathLst>
                <a:path w="3529" h="11010" extrusionOk="0">
                  <a:moveTo>
                    <a:pt x="3333" y="0"/>
                  </a:moveTo>
                  <a:cubicBezTo>
                    <a:pt x="3302" y="0"/>
                    <a:pt x="3270" y="9"/>
                    <a:pt x="3242" y="27"/>
                  </a:cubicBezTo>
                  <a:cubicBezTo>
                    <a:pt x="3209" y="47"/>
                    <a:pt x="0" y="2122"/>
                    <a:pt x="21" y="6225"/>
                  </a:cubicBezTo>
                  <a:cubicBezTo>
                    <a:pt x="43" y="10374"/>
                    <a:pt x="3205" y="11000"/>
                    <a:pt x="3237" y="11006"/>
                  </a:cubicBezTo>
                  <a:cubicBezTo>
                    <a:pt x="3248" y="11008"/>
                    <a:pt x="3258" y="11009"/>
                    <a:pt x="3269" y="11009"/>
                  </a:cubicBezTo>
                  <a:cubicBezTo>
                    <a:pt x="3356" y="11009"/>
                    <a:pt x="3430" y="10941"/>
                    <a:pt x="3439" y="10853"/>
                  </a:cubicBezTo>
                  <a:cubicBezTo>
                    <a:pt x="3447" y="10764"/>
                    <a:pt x="3386" y="10684"/>
                    <a:pt x="3298" y="10669"/>
                  </a:cubicBezTo>
                  <a:cubicBezTo>
                    <a:pt x="3270" y="10663"/>
                    <a:pt x="385" y="10090"/>
                    <a:pt x="364" y="6222"/>
                  </a:cubicBezTo>
                  <a:cubicBezTo>
                    <a:pt x="343" y="2315"/>
                    <a:pt x="3395" y="336"/>
                    <a:pt x="3425" y="316"/>
                  </a:cubicBezTo>
                  <a:cubicBezTo>
                    <a:pt x="3505" y="266"/>
                    <a:pt x="3528" y="160"/>
                    <a:pt x="3478" y="80"/>
                  </a:cubicBezTo>
                  <a:cubicBezTo>
                    <a:pt x="3445" y="28"/>
                    <a:pt x="3390" y="0"/>
                    <a:pt x="3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408;p41">
              <a:extLst>
                <a:ext uri="{FF2B5EF4-FFF2-40B4-BE49-F238E27FC236}">
                  <a16:creationId xmlns:a16="http://schemas.microsoft.com/office/drawing/2014/main" id="{A1ECEE86-FA03-1003-9EF2-92A5511EAC05}"/>
                </a:ext>
              </a:extLst>
            </p:cNvPr>
            <p:cNvSpPr/>
            <p:nvPr/>
          </p:nvSpPr>
          <p:spPr>
            <a:xfrm>
              <a:off x="4639150" y="916625"/>
              <a:ext cx="137825" cy="260825"/>
            </a:xfrm>
            <a:custGeom>
              <a:avLst/>
              <a:gdLst/>
              <a:ahLst/>
              <a:cxnLst/>
              <a:rect l="l" t="t" r="r" b="b"/>
              <a:pathLst>
                <a:path w="5513" h="10433" extrusionOk="0">
                  <a:moveTo>
                    <a:pt x="5316" y="1"/>
                  </a:moveTo>
                  <a:cubicBezTo>
                    <a:pt x="5288" y="1"/>
                    <a:pt x="5259" y="8"/>
                    <a:pt x="5233" y="23"/>
                  </a:cubicBezTo>
                  <a:cubicBezTo>
                    <a:pt x="5019" y="143"/>
                    <a:pt x="0" y="3007"/>
                    <a:pt x="386" y="6227"/>
                  </a:cubicBezTo>
                  <a:cubicBezTo>
                    <a:pt x="772" y="9437"/>
                    <a:pt x="3331" y="10411"/>
                    <a:pt x="3356" y="10422"/>
                  </a:cubicBezTo>
                  <a:cubicBezTo>
                    <a:pt x="3375" y="10428"/>
                    <a:pt x="3395" y="10432"/>
                    <a:pt x="3416" y="10432"/>
                  </a:cubicBezTo>
                  <a:lnTo>
                    <a:pt x="3416" y="10431"/>
                  </a:lnTo>
                  <a:cubicBezTo>
                    <a:pt x="3606" y="10431"/>
                    <a:pt x="3653" y="10165"/>
                    <a:pt x="3474" y="10098"/>
                  </a:cubicBezTo>
                  <a:cubicBezTo>
                    <a:pt x="3450" y="10091"/>
                    <a:pt x="1087" y="9189"/>
                    <a:pt x="726" y="6185"/>
                  </a:cubicBezTo>
                  <a:cubicBezTo>
                    <a:pt x="368" y="3193"/>
                    <a:pt x="5350" y="351"/>
                    <a:pt x="5401" y="323"/>
                  </a:cubicBezTo>
                  <a:cubicBezTo>
                    <a:pt x="5484" y="275"/>
                    <a:pt x="5512" y="171"/>
                    <a:pt x="5466" y="88"/>
                  </a:cubicBezTo>
                  <a:cubicBezTo>
                    <a:pt x="5435" y="32"/>
                    <a:pt x="5376" y="1"/>
                    <a:pt x="5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409;p41">
              <a:extLst>
                <a:ext uri="{FF2B5EF4-FFF2-40B4-BE49-F238E27FC236}">
                  <a16:creationId xmlns:a16="http://schemas.microsoft.com/office/drawing/2014/main" id="{464FC3C4-2261-B353-C7F8-F9C70920BDEE}"/>
                </a:ext>
              </a:extLst>
            </p:cNvPr>
            <p:cNvSpPr/>
            <p:nvPr/>
          </p:nvSpPr>
          <p:spPr>
            <a:xfrm>
              <a:off x="4688850" y="1495400"/>
              <a:ext cx="762925" cy="871700"/>
            </a:xfrm>
            <a:custGeom>
              <a:avLst/>
              <a:gdLst/>
              <a:ahLst/>
              <a:cxnLst/>
              <a:rect l="l" t="t" r="r" b="b"/>
              <a:pathLst>
                <a:path w="30517" h="34868" extrusionOk="0">
                  <a:moveTo>
                    <a:pt x="16009" y="0"/>
                  </a:moveTo>
                  <a:cubicBezTo>
                    <a:pt x="12651" y="0"/>
                    <a:pt x="8440" y="948"/>
                    <a:pt x="7410" y="2543"/>
                  </a:cubicBezTo>
                  <a:cubicBezTo>
                    <a:pt x="7410" y="2543"/>
                    <a:pt x="3091" y="6335"/>
                    <a:pt x="2023" y="10962"/>
                  </a:cubicBezTo>
                  <a:cubicBezTo>
                    <a:pt x="955" y="15587"/>
                    <a:pt x="1" y="32462"/>
                    <a:pt x="1578" y="34002"/>
                  </a:cubicBezTo>
                  <a:cubicBezTo>
                    <a:pt x="2206" y="34615"/>
                    <a:pt x="2883" y="34868"/>
                    <a:pt x="3543" y="34868"/>
                  </a:cubicBezTo>
                  <a:cubicBezTo>
                    <a:pt x="4542" y="34868"/>
                    <a:pt x="5500" y="34290"/>
                    <a:pt x="6185" y="33512"/>
                  </a:cubicBezTo>
                  <a:cubicBezTo>
                    <a:pt x="7323" y="32220"/>
                    <a:pt x="13003" y="14168"/>
                    <a:pt x="13003" y="14168"/>
                  </a:cubicBezTo>
                  <a:lnTo>
                    <a:pt x="14629" y="14585"/>
                  </a:lnTo>
                  <a:cubicBezTo>
                    <a:pt x="14629" y="14585"/>
                    <a:pt x="21128" y="29191"/>
                    <a:pt x="21834" y="30866"/>
                  </a:cubicBezTo>
                  <a:cubicBezTo>
                    <a:pt x="22393" y="32193"/>
                    <a:pt x="24177" y="34175"/>
                    <a:pt x="26219" y="34175"/>
                  </a:cubicBezTo>
                  <a:cubicBezTo>
                    <a:pt x="26752" y="34175"/>
                    <a:pt x="27302" y="34040"/>
                    <a:pt x="27852" y="33724"/>
                  </a:cubicBezTo>
                  <a:cubicBezTo>
                    <a:pt x="30516" y="32195"/>
                    <a:pt x="28510" y="20687"/>
                    <a:pt x="27181" y="16431"/>
                  </a:cubicBezTo>
                  <a:cubicBezTo>
                    <a:pt x="25853" y="12176"/>
                    <a:pt x="22206" y="1590"/>
                    <a:pt x="19357" y="469"/>
                  </a:cubicBezTo>
                  <a:cubicBezTo>
                    <a:pt x="18545" y="150"/>
                    <a:pt x="17345" y="0"/>
                    <a:pt x="16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410;p41">
              <a:extLst>
                <a:ext uri="{FF2B5EF4-FFF2-40B4-BE49-F238E27FC236}">
                  <a16:creationId xmlns:a16="http://schemas.microsoft.com/office/drawing/2014/main" id="{30096C96-6012-8716-6F2E-EA61FFC340CC}"/>
                </a:ext>
              </a:extLst>
            </p:cNvPr>
            <p:cNvSpPr/>
            <p:nvPr/>
          </p:nvSpPr>
          <p:spPr>
            <a:xfrm>
              <a:off x="4858250" y="1527775"/>
              <a:ext cx="333825" cy="184425"/>
            </a:xfrm>
            <a:custGeom>
              <a:avLst/>
              <a:gdLst/>
              <a:ahLst/>
              <a:cxnLst/>
              <a:rect l="l" t="t" r="r" b="b"/>
              <a:pathLst>
                <a:path w="13353" h="7377" extrusionOk="0">
                  <a:moveTo>
                    <a:pt x="12567" y="1"/>
                  </a:moveTo>
                  <a:cubicBezTo>
                    <a:pt x="9957" y="1"/>
                    <a:pt x="0" y="2909"/>
                    <a:pt x="0" y="2909"/>
                  </a:cubicBezTo>
                  <a:cubicBezTo>
                    <a:pt x="0" y="2909"/>
                    <a:pt x="2965" y="7376"/>
                    <a:pt x="6815" y="7376"/>
                  </a:cubicBezTo>
                  <a:cubicBezTo>
                    <a:pt x="7141" y="7376"/>
                    <a:pt x="7475" y="7344"/>
                    <a:pt x="7813" y="7274"/>
                  </a:cubicBezTo>
                  <a:cubicBezTo>
                    <a:pt x="12135" y="6382"/>
                    <a:pt x="13353" y="1286"/>
                    <a:pt x="13185" y="197"/>
                  </a:cubicBezTo>
                  <a:cubicBezTo>
                    <a:pt x="13164" y="60"/>
                    <a:pt x="12941" y="1"/>
                    <a:pt x="1256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411;p41">
              <a:extLst>
                <a:ext uri="{FF2B5EF4-FFF2-40B4-BE49-F238E27FC236}">
                  <a16:creationId xmlns:a16="http://schemas.microsoft.com/office/drawing/2014/main" id="{FA59188E-65C7-ABDE-EDFA-716466E42712}"/>
                </a:ext>
              </a:extLst>
            </p:cNvPr>
            <p:cNvSpPr/>
            <p:nvPr/>
          </p:nvSpPr>
          <p:spPr>
            <a:xfrm>
              <a:off x="4844650" y="1519800"/>
              <a:ext cx="356525" cy="200975"/>
            </a:xfrm>
            <a:custGeom>
              <a:avLst/>
              <a:gdLst/>
              <a:ahLst/>
              <a:cxnLst/>
              <a:rect l="l" t="t" r="r" b="b"/>
              <a:pathLst>
                <a:path w="14261" h="8039" extrusionOk="0">
                  <a:moveTo>
                    <a:pt x="13111" y="650"/>
                  </a:moveTo>
                  <a:cubicBezTo>
                    <a:pt x="13232" y="650"/>
                    <a:pt x="13329" y="658"/>
                    <a:pt x="13400" y="675"/>
                  </a:cubicBezTo>
                  <a:cubicBezTo>
                    <a:pt x="13431" y="1728"/>
                    <a:pt x="12359" y="6417"/>
                    <a:pt x="8288" y="7256"/>
                  </a:cubicBezTo>
                  <a:cubicBezTo>
                    <a:pt x="7977" y="7321"/>
                    <a:pt x="7670" y="7351"/>
                    <a:pt x="7367" y="7351"/>
                  </a:cubicBezTo>
                  <a:cubicBezTo>
                    <a:pt x="4396" y="7351"/>
                    <a:pt x="1919" y="4476"/>
                    <a:pt x="1110" y="3421"/>
                  </a:cubicBezTo>
                  <a:lnTo>
                    <a:pt x="1109" y="3421"/>
                  </a:lnTo>
                  <a:cubicBezTo>
                    <a:pt x="6174" y="1957"/>
                    <a:pt x="11582" y="650"/>
                    <a:pt x="13111" y="650"/>
                  </a:cubicBezTo>
                  <a:close/>
                  <a:moveTo>
                    <a:pt x="13123" y="0"/>
                  </a:moveTo>
                  <a:cubicBezTo>
                    <a:pt x="10593" y="0"/>
                    <a:pt x="2968" y="2164"/>
                    <a:pt x="448" y="2899"/>
                  </a:cubicBezTo>
                  <a:lnTo>
                    <a:pt x="1" y="3029"/>
                  </a:lnTo>
                  <a:lnTo>
                    <a:pt x="258" y="3418"/>
                  </a:lnTo>
                  <a:cubicBezTo>
                    <a:pt x="393" y="3621"/>
                    <a:pt x="3376" y="8039"/>
                    <a:pt x="7347" y="8039"/>
                  </a:cubicBezTo>
                  <a:cubicBezTo>
                    <a:pt x="7354" y="8039"/>
                    <a:pt x="7361" y="8039"/>
                    <a:pt x="7368" y="8039"/>
                  </a:cubicBezTo>
                  <a:cubicBezTo>
                    <a:pt x="7723" y="8039"/>
                    <a:pt x="8078" y="8002"/>
                    <a:pt x="8426" y="7930"/>
                  </a:cubicBezTo>
                  <a:cubicBezTo>
                    <a:pt x="12969" y="6992"/>
                    <a:pt x="14261" y="1717"/>
                    <a:pt x="14068" y="464"/>
                  </a:cubicBezTo>
                  <a:cubicBezTo>
                    <a:pt x="14044" y="322"/>
                    <a:pt x="13959" y="197"/>
                    <a:pt x="13836" y="123"/>
                  </a:cubicBezTo>
                  <a:cubicBezTo>
                    <a:pt x="13703" y="38"/>
                    <a:pt x="13458" y="0"/>
                    <a:pt x="131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412;p41">
              <a:extLst>
                <a:ext uri="{FF2B5EF4-FFF2-40B4-BE49-F238E27FC236}">
                  <a16:creationId xmlns:a16="http://schemas.microsoft.com/office/drawing/2014/main" id="{6CB9CB18-C0C4-F71F-1C12-322A34961AD2}"/>
                </a:ext>
              </a:extLst>
            </p:cNvPr>
            <p:cNvSpPr/>
            <p:nvPr/>
          </p:nvSpPr>
          <p:spPr>
            <a:xfrm>
              <a:off x="4398550" y="1135475"/>
              <a:ext cx="1147700" cy="1132850"/>
            </a:xfrm>
            <a:custGeom>
              <a:avLst/>
              <a:gdLst/>
              <a:ahLst/>
              <a:cxnLst/>
              <a:rect l="l" t="t" r="r" b="b"/>
              <a:pathLst>
                <a:path w="45908" h="45314" extrusionOk="0">
                  <a:moveTo>
                    <a:pt x="28493" y="1"/>
                  </a:moveTo>
                  <a:cubicBezTo>
                    <a:pt x="25318" y="1"/>
                    <a:pt x="21822" y="449"/>
                    <a:pt x="21822" y="449"/>
                  </a:cubicBezTo>
                  <a:cubicBezTo>
                    <a:pt x="21822" y="449"/>
                    <a:pt x="12071" y="3744"/>
                    <a:pt x="10232" y="6259"/>
                  </a:cubicBezTo>
                  <a:cubicBezTo>
                    <a:pt x="8390" y="8775"/>
                    <a:pt x="5795" y="26573"/>
                    <a:pt x="5460" y="27294"/>
                  </a:cubicBezTo>
                  <a:cubicBezTo>
                    <a:pt x="5126" y="28014"/>
                    <a:pt x="0" y="45313"/>
                    <a:pt x="0" y="45313"/>
                  </a:cubicBezTo>
                  <a:lnTo>
                    <a:pt x="2865" y="45092"/>
                  </a:lnTo>
                  <a:cubicBezTo>
                    <a:pt x="2865" y="45092"/>
                    <a:pt x="11360" y="27941"/>
                    <a:pt x="11694" y="27221"/>
                  </a:cubicBezTo>
                  <a:cubicBezTo>
                    <a:pt x="12028" y="26499"/>
                    <a:pt x="14581" y="15622"/>
                    <a:pt x="14581" y="15622"/>
                  </a:cubicBezTo>
                  <a:cubicBezTo>
                    <a:pt x="14581" y="15622"/>
                    <a:pt x="15741" y="18788"/>
                    <a:pt x="17585" y="19171"/>
                  </a:cubicBezTo>
                  <a:cubicBezTo>
                    <a:pt x="17928" y="19242"/>
                    <a:pt x="18381" y="19273"/>
                    <a:pt x="18914" y="19273"/>
                  </a:cubicBezTo>
                  <a:cubicBezTo>
                    <a:pt x="21241" y="19273"/>
                    <a:pt x="25087" y="18678"/>
                    <a:pt x="27923" y="18238"/>
                  </a:cubicBezTo>
                  <a:cubicBezTo>
                    <a:pt x="31410" y="17699"/>
                    <a:pt x="32498" y="17530"/>
                    <a:pt x="33786" y="15770"/>
                  </a:cubicBezTo>
                  <a:cubicBezTo>
                    <a:pt x="35075" y="14009"/>
                    <a:pt x="34888" y="11362"/>
                    <a:pt x="34888" y="11362"/>
                  </a:cubicBezTo>
                  <a:lnTo>
                    <a:pt x="34888" y="11362"/>
                  </a:lnTo>
                  <a:lnTo>
                    <a:pt x="40581" y="23639"/>
                  </a:lnTo>
                  <a:lnTo>
                    <a:pt x="36729" y="43416"/>
                  </a:lnTo>
                  <a:lnTo>
                    <a:pt x="39578" y="44535"/>
                  </a:lnTo>
                  <a:cubicBezTo>
                    <a:pt x="39578" y="44535"/>
                    <a:pt x="45509" y="26667"/>
                    <a:pt x="45708" y="25074"/>
                  </a:cubicBezTo>
                  <a:cubicBezTo>
                    <a:pt x="45907" y="23482"/>
                    <a:pt x="41656" y="11874"/>
                    <a:pt x="38852" y="6731"/>
                  </a:cubicBezTo>
                  <a:cubicBezTo>
                    <a:pt x="36049" y="1591"/>
                    <a:pt x="35395" y="1692"/>
                    <a:pt x="32764" y="538"/>
                  </a:cubicBezTo>
                  <a:cubicBezTo>
                    <a:pt x="31839" y="132"/>
                    <a:pt x="30213" y="1"/>
                    <a:pt x="28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413;p41">
              <a:extLst>
                <a:ext uri="{FF2B5EF4-FFF2-40B4-BE49-F238E27FC236}">
                  <a16:creationId xmlns:a16="http://schemas.microsoft.com/office/drawing/2014/main" id="{09762CEA-F39E-EA77-88CE-943A7C2A7D34}"/>
                </a:ext>
              </a:extLst>
            </p:cNvPr>
            <p:cNvSpPr/>
            <p:nvPr/>
          </p:nvSpPr>
          <p:spPr>
            <a:xfrm>
              <a:off x="4386750" y="1126925"/>
              <a:ext cx="1168525" cy="1150900"/>
            </a:xfrm>
            <a:custGeom>
              <a:avLst/>
              <a:gdLst/>
              <a:ahLst/>
              <a:cxnLst/>
              <a:rect l="l" t="t" r="r" b="b"/>
              <a:pathLst>
                <a:path w="46741" h="46036" extrusionOk="0">
                  <a:moveTo>
                    <a:pt x="28993" y="684"/>
                  </a:moveTo>
                  <a:cubicBezTo>
                    <a:pt x="30660" y="684"/>
                    <a:pt x="32222" y="810"/>
                    <a:pt x="33098" y="1195"/>
                  </a:cubicBezTo>
                  <a:cubicBezTo>
                    <a:pt x="33330" y="1296"/>
                    <a:pt x="33546" y="1388"/>
                    <a:pt x="33750" y="1474"/>
                  </a:cubicBezTo>
                  <a:cubicBezTo>
                    <a:pt x="35824" y="2354"/>
                    <a:pt x="36524" y="2651"/>
                    <a:pt x="39024" y="7238"/>
                  </a:cubicBezTo>
                  <a:cubicBezTo>
                    <a:pt x="41850" y="12419"/>
                    <a:pt x="46029" y="23876"/>
                    <a:pt x="45840" y="25374"/>
                  </a:cubicBezTo>
                  <a:cubicBezTo>
                    <a:pt x="45689" y="26584"/>
                    <a:pt x="41914" y="38165"/>
                    <a:pt x="39840" y="44426"/>
                  </a:cubicBezTo>
                  <a:lnTo>
                    <a:pt x="37593" y="43542"/>
                  </a:lnTo>
                  <a:lnTo>
                    <a:pt x="41388" y="24046"/>
                  </a:lnTo>
                  <a:lnTo>
                    <a:pt x="41409" y="23937"/>
                  </a:lnTo>
                  <a:lnTo>
                    <a:pt x="34887" y="9874"/>
                  </a:lnTo>
                  <a:lnTo>
                    <a:pt x="35017" y="11727"/>
                  </a:lnTo>
                  <a:cubicBezTo>
                    <a:pt x="35018" y="11753"/>
                    <a:pt x="35178" y="14272"/>
                    <a:pt x="33982" y="15909"/>
                  </a:cubicBezTo>
                  <a:cubicBezTo>
                    <a:pt x="32776" y="17554"/>
                    <a:pt x="31837" y="17701"/>
                    <a:pt x="28343" y="18242"/>
                  </a:cubicBezTo>
                  <a:cubicBezTo>
                    <a:pt x="25590" y="18668"/>
                    <a:pt x="21684" y="19273"/>
                    <a:pt x="19383" y="19273"/>
                  </a:cubicBezTo>
                  <a:cubicBezTo>
                    <a:pt x="18877" y="19273"/>
                    <a:pt x="18448" y="19244"/>
                    <a:pt x="18127" y="19177"/>
                  </a:cubicBezTo>
                  <a:cubicBezTo>
                    <a:pt x="16492" y="18837"/>
                    <a:pt x="15387" y="15875"/>
                    <a:pt x="15377" y="15845"/>
                  </a:cubicBezTo>
                  <a:lnTo>
                    <a:pt x="14982" y="14771"/>
                  </a:lnTo>
                  <a:lnTo>
                    <a:pt x="14720" y="15885"/>
                  </a:lnTo>
                  <a:cubicBezTo>
                    <a:pt x="13697" y="20243"/>
                    <a:pt x="12089" y="26912"/>
                    <a:pt x="11856" y="27419"/>
                  </a:cubicBezTo>
                  <a:cubicBezTo>
                    <a:pt x="11546" y="28088"/>
                    <a:pt x="4014" y="43296"/>
                    <a:pt x="3117" y="45107"/>
                  </a:cubicBezTo>
                  <a:lnTo>
                    <a:pt x="942" y="45275"/>
                  </a:lnTo>
                  <a:cubicBezTo>
                    <a:pt x="3000" y="38336"/>
                    <a:pt x="6013" y="28280"/>
                    <a:pt x="6244" y="27780"/>
                  </a:cubicBezTo>
                  <a:cubicBezTo>
                    <a:pt x="6348" y="27557"/>
                    <a:pt x="6516" y="26630"/>
                    <a:pt x="7011" y="23822"/>
                  </a:cubicBezTo>
                  <a:cubicBezTo>
                    <a:pt x="7950" y="18487"/>
                    <a:pt x="9700" y="8554"/>
                    <a:pt x="10981" y="6803"/>
                  </a:cubicBezTo>
                  <a:cubicBezTo>
                    <a:pt x="12686" y="4473"/>
                    <a:pt x="21753" y="1339"/>
                    <a:pt x="22372" y="1126"/>
                  </a:cubicBezTo>
                  <a:cubicBezTo>
                    <a:pt x="22742" y="1081"/>
                    <a:pt x="26033" y="684"/>
                    <a:pt x="28993" y="684"/>
                  </a:cubicBezTo>
                  <a:close/>
                  <a:moveTo>
                    <a:pt x="28931" y="1"/>
                  </a:moveTo>
                  <a:cubicBezTo>
                    <a:pt x="25825" y="1"/>
                    <a:pt x="22467" y="423"/>
                    <a:pt x="22249" y="451"/>
                  </a:cubicBezTo>
                  <a:lnTo>
                    <a:pt x="22184" y="465"/>
                  </a:lnTo>
                  <a:cubicBezTo>
                    <a:pt x="21781" y="602"/>
                    <a:pt x="12310" y="3824"/>
                    <a:pt x="10427" y="6398"/>
                  </a:cubicBezTo>
                  <a:cubicBezTo>
                    <a:pt x="9158" y="8132"/>
                    <a:pt x="7649" y="16240"/>
                    <a:pt x="6333" y="23703"/>
                  </a:cubicBezTo>
                  <a:cubicBezTo>
                    <a:pt x="6011" y="25543"/>
                    <a:pt x="5704" y="27282"/>
                    <a:pt x="5621" y="27491"/>
                  </a:cubicBezTo>
                  <a:cubicBezTo>
                    <a:pt x="5285" y="28215"/>
                    <a:pt x="668" y="43784"/>
                    <a:pt x="143" y="45557"/>
                  </a:cubicBezTo>
                  <a:lnTo>
                    <a:pt x="0" y="46036"/>
                  </a:lnTo>
                  <a:lnTo>
                    <a:pt x="3558" y="45761"/>
                  </a:lnTo>
                  <a:lnTo>
                    <a:pt x="3646" y="45587"/>
                  </a:lnTo>
                  <a:cubicBezTo>
                    <a:pt x="3992" y="44886"/>
                    <a:pt x="12145" y="28423"/>
                    <a:pt x="12478" y="27707"/>
                  </a:cubicBezTo>
                  <a:cubicBezTo>
                    <a:pt x="12768" y="27082"/>
                    <a:pt x="14495" y="19831"/>
                    <a:pt x="15155" y="17032"/>
                  </a:cubicBezTo>
                  <a:cubicBezTo>
                    <a:pt x="15675" y="18055"/>
                    <a:pt x="16652" y="19571"/>
                    <a:pt x="17987" y="19848"/>
                  </a:cubicBezTo>
                  <a:cubicBezTo>
                    <a:pt x="18352" y="19924"/>
                    <a:pt x="18830" y="19957"/>
                    <a:pt x="19388" y="19957"/>
                  </a:cubicBezTo>
                  <a:cubicBezTo>
                    <a:pt x="21740" y="19957"/>
                    <a:pt x="25530" y="19371"/>
                    <a:pt x="28447" y="18919"/>
                  </a:cubicBezTo>
                  <a:cubicBezTo>
                    <a:pt x="31974" y="18374"/>
                    <a:pt x="33162" y="18190"/>
                    <a:pt x="34534" y="16314"/>
                  </a:cubicBezTo>
                  <a:cubicBezTo>
                    <a:pt x="35259" y="15324"/>
                    <a:pt x="35544" y="14093"/>
                    <a:pt x="35651" y="13148"/>
                  </a:cubicBezTo>
                  <a:lnTo>
                    <a:pt x="40695" y="24024"/>
                  </a:lnTo>
                  <a:lnTo>
                    <a:pt x="36810" y="43971"/>
                  </a:lnTo>
                  <a:lnTo>
                    <a:pt x="40263" y="45329"/>
                  </a:lnTo>
                  <a:lnTo>
                    <a:pt x="40377" y="44986"/>
                  </a:lnTo>
                  <a:cubicBezTo>
                    <a:pt x="40618" y="44255"/>
                    <a:pt x="46318" y="27065"/>
                    <a:pt x="46520" y="25459"/>
                  </a:cubicBezTo>
                  <a:cubicBezTo>
                    <a:pt x="46740" y="23708"/>
                    <a:pt x="42358" y="11920"/>
                    <a:pt x="39626" y="6910"/>
                  </a:cubicBezTo>
                  <a:cubicBezTo>
                    <a:pt x="37011" y="2112"/>
                    <a:pt x="36196" y="1766"/>
                    <a:pt x="34017" y="843"/>
                  </a:cubicBezTo>
                  <a:cubicBezTo>
                    <a:pt x="33817" y="758"/>
                    <a:pt x="33603" y="666"/>
                    <a:pt x="33374" y="566"/>
                  </a:cubicBezTo>
                  <a:cubicBezTo>
                    <a:pt x="32397" y="138"/>
                    <a:pt x="30705" y="1"/>
                    <a:pt x="28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414;p41">
              <a:extLst>
                <a:ext uri="{FF2B5EF4-FFF2-40B4-BE49-F238E27FC236}">
                  <a16:creationId xmlns:a16="http://schemas.microsoft.com/office/drawing/2014/main" id="{80B202F6-10E2-C93A-4616-267741A78708}"/>
                </a:ext>
              </a:extLst>
            </p:cNvPr>
            <p:cNvSpPr/>
            <p:nvPr/>
          </p:nvSpPr>
          <p:spPr>
            <a:xfrm>
              <a:off x="4924500" y="1268075"/>
              <a:ext cx="117175" cy="145525"/>
            </a:xfrm>
            <a:custGeom>
              <a:avLst/>
              <a:gdLst/>
              <a:ahLst/>
              <a:cxnLst/>
              <a:rect l="l" t="t" r="r" b="b"/>
              <a:pathLst>
                <a:path w="4687" h="5821" extrusionOk="0">
                  <a:moveTo>
                    <a:pt x="3990" y="0"/>
                  </a:moveTo>
                  <a:lnTo>
                    <a:pt x="1" y="173"/>
                  </a:lnTo>
                  <a:cubicBezTo>
                    <a:pt x="1" y="173"/>
                    <a:pt x="559" y="5216"/>
                    <a:pt x="2655" y="5784"/>
                  </a:cubicBezTo>
                  <a:cubicBezTo>
                    <a:pt x="2744" y="5809"/>
                    <a:pt x="2828" y="5820"/>
                    <a:pt x="2908" y="5820"/>
                  </a:cubicBezTo>
                  <a:cubicBezTo>
                    <a:pt x="4686" y="5820"/>
                    <a:pt x="3990" y="0"/>
                    <a:pt x="39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415;p41">
              <a:extLst>
                <a:ext uri="{FF2B5EF4-FFF2-40B4-BE49-F238E27FC236}">
                  <a16:creationId xmlns:a16="http://schemas.microsoft.com/office/drawing/2014/main" id="{431DAC8D-8EF7-54B7-4F7C-8C60961B73A9}"/>
                </a:ext>
              </a:extLst>
            </p:cNvPr>
            <p:cNvSpPr/>
            <p:nvPr/>
          </p:nvSpPr>
          <p:spPr>
            <a:xfrm>
              <a:off x="4914975" y="1259175"/>
              <a:ext cx="131300" cy="162975"/>
            </a:xfrm>
            <a:custGeom>
              <a:avLst/>
              <a:gdLst/>
              <a:ahLst/>
              <a:cxnLst/>
              <a:rect l="l" t="t" r="r" b="b"/>
              <a:pathLst>
                <a:path w="5252" h="6519" extrusionOk="0">
                  <a:moveTo>
                    <a:pt x="4063" y="713"/>
                  </a:moveTo>
                  <a:lnTo>
                    <a:pt x="4063" y="713"/>
                  </a:lnTo>
                  <a:cubicBezTo>
                    <a:pt x="4238" y="2464"/>
                    <a:pt x="4246" y="5132"/>
                    <a:pt x="3554" y="5730"/>
                  </a:cubicBezTo>
                  <a:cubicBezTo>
                    <a:pt x="3495" y="5781"/>
                    <a:pt x="3414" y="5832"/>
                    <a:pt x="3285" y="5832"/>
                  </a:cubicBezTo>
                  <a:cubicBezTo>
                    <a:pt x="3238" y="5832"/>
                    <a:pt x="3185" y="5825"/>
                    <a:pt x="3125" y="5809"/>
                  </a:cubicBezTo>
                  <a:cubicBezTo>
                    <a:pt x="1717" y="5428"/>
                    <a:pt x="992" y="2383"/>
                    <a:pt x="770" y="855"/>
                  </a:cubicBezTo>
                  <a:lnTo>
                    <a:pt x="4063" y="713"/>
                  </a:lnTo>
                  <a:close/>
                  <a:moveTo>
                    <a:pt x="4672" y="0"/>
                  </a:moveTo>
                  <a:lnTo>
                    <a:pt x="0" y="202"/>
                  </a:lnTo>
                  <a:lnTo>
                    <a:pt x="40" y="566"/>
                  </a:lnTo>
                  <a:cubicBezTo>
                    <a:pt x="100" y="1106"/>
                    <a:pt x="691" y="5860"/>
                    <a:pt x="2945" y="6470"/>
                  </a:cubicBezTo>
                  <a:cubicBezTo>
                    <a:pt x="3058" y="6501"/>
                    <a:pt x="3172" y="6517"/>
                    <a:pt x="3288" y="6519"/>
                  </a:cubicBezTo>
                  <a:cubicBezTo>
                    <a:pt x="3551" y="6519"/>
                    <a:pt x="3805" y="6424"/>
                    <a:pt x="4001" y="6250"/>
                  </a:cubicBezTo>
                  <a:cubicBezTo>
                    <a:pt x="5251" y="5169"/>
                    <a:pt x="4769" y="809"/>
                    <a:pt x="4709" y="316"/>
                  </a:cubicBezTo>
                  <a:lnTo>
                    <a:pt x="4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416;p41">
              <a:extLst>
                <a:ext uri="{FF2B5EF4-FFF2-40B4-BE49-F238E27FC236}">
                  <a16:creationId xmlns:a16="http://schemas.microsoft.com/office/drawing/2014/main" id="{9F633719-A0C8-2871-5591-6BA4DADF62DB}"/>
                </a:ext>
              </a:extLst>
            </p:cNvPr>
            <p:cNvSpPr/>
            <p:nvPr/>
          </p:nvSpPr>
          <p:spPr>
            <a:xfrm>
              <a:off x="4807250" y="1023050"/>
              <a:ext cx="278950" cy="303000"/>
            </a:xfrm>
            <a:custGeom>
              <a:avLst/>
              <a:gdLst/>
              <a:ahLst/>
              <a:cxnLst/>
              <a:rect l="l" t="t" r="r" b="b"/>
              <a:pathLst>
                <a:path w="11158" h="12120" extrusionOk="0">
                  <a:moveTo>
                    <a:pt x="3205" y="1"/>
                  </a:moveTo>
                  <a:cubicBezTo>
                    <a:pt x="2570" y="1434"/>
                    <a:pt x="1179" y="2602"/>
                    <a:pt x="0" y="3394"/>
                  </a:cubicBezTo>
                  <a:cubicBezTo>
                    <a:pt x="500" y="5113"/>
                    <a:pt x="1270" y="6990"/>
                    <a:pt x="2461" y="8535"/>
                  </a:cubicBezTo>
                  <a:cubicBezTo>
                    <a:pt x="4460" y="11129"/>
                    <a:pt x="5832" y="12119"/>
                    <a:pt x="6981" y="12119"/>
                  </a:cubicBezTo>
                  <a:cubicBezTo>
                    <a:pt x="7597" y="12119"/>
                    <a:pt x="8148" y="11835"/>
                    <a:pt x="8697" y="11361"/>
                  </a:cubicBezTo>
                  <a:cubicBezTo>
                    <a:pt x="10032" y="10208"/>
                    <a:pt x="11156" y="6682"/>
                    <a:pt x="11158" y="3642"/>
                  </a:cubicBezTo>
                  <a:cubicBezTo>
                    <a:pt x="4342" y="1784"/>
                    <a:pt x="3205" y="1"/>
                    <a:pt x="32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417;p41">
              <a:extLst>
                <a:ext uri="{FF2B5EF4-FFF2-40B4-BE49-F238E27FC236}">
                  <a16:creationId xmlns:a16="http://schemas.microsoft.com/office/drawing/2014/main" id="{ED0B7E00-A329-BBD3-348B-3A4E8A749C50}"/>
                </a:ext>
              </a:extLst>
            </p:cNvPr>
            <p:cNvSpPr/>
            <p:nvPr/>
          </p:nvSpPr>
          <p:spPr>
            <a:xfrm>
              <a:off x="4797300" y="1004975"/>
              <a:ext cx="297475" cy="329650"/>
            </a:xfrm>
            <a:custGeom>
              <a:avLst/>
              <a:gdLst/>
              <a:ahLst/>
              <a:cxnLst/>
              <a:rect l="l" t="t" r="r" b="b"/>
              <a:pathLst>
                <a:path w="11899" h="13186" extrusionOk="0">
                  <a:moveTo>
                    <a:pt x="3689" y="1313"/>
                  </a:moveTo>
                  <a:cubicBezTo>
                    <a:pt x="4409" y="1958"/>
                    <a:pt x="6363" y="3278"/>
                    <a:pt x="11210" y="4626"/>
                  </a:cubicBezTo>
                  <a:cubicBezTo>
                    <a:pt x="11148" y="7513"/>
                    <a:pt x="10101" y="10762"/>
                    <a:pt x="8871" y="11824"/>
                  </a:cubicBezTo>
                  <a:cubicBezTo>
                    <a:pt x="8335" y="12286"/>
                    <a:pt x="7867" y="12499"/>
                    <a:pt x="7379" y="12499"/>
                  </a:cubicBezTo>
                  <a:cubicBezTo>
                    <a:pt x="7322" y="12499"/>
                    <a:pt x="7264" y="12496"/>
                    <a:pt x="7207" y="12490"/>
                  </a:cubicBezTo>
                  <a:cubicBezTo>
                    <a:pt x="6152" y="12384"/>
                    <a:pt x="4857" y="11289"/>
                    <a:pt x="3130" y="9048"/>
                  </a:cubicBezTo>
                  <a:cubicBezTo>
                    <a:pt x="2167" y="7798"/>
                    <a:pt x="1383" y="6188"/>
                    <a:pt x="799" y="4259"/>
                  </a:cubicBezTo>
                  <a:cubicBezTo>
                    <a:pt x="2149" y="3322"/>
                    <a:pt x="3118" y="2335"/>
                    <a:pt x="3689" y="1313"/>
                  </a:cubicBezTo>
                  <a:close/>
                  <a:moveTo>
                    <a:pt x="3548" y="1"/>
                  </a:moveTo>
                  <a:lnTo>
                    <a:pt x="3289" y="586"/>
                  </a:lnTo>
                  <a:cubicBezTo>
                    <a:pt x="2676" y="1971"/>
                    <a:pt x="1274" y="3116"/>
                    <a:pt x="208" y="3832"/>
                  </a:cubicBezTo>
                  <a:lnTo>
                    <a:pt x="0" y="3971"/>
                  </a:lnTo>
                  <a:lnTo>
                    <a:pt x="68" y="4212"/>
                  </a:lnTo>
                  <a:cubicBezTo>
                    <a:pt x="685" y="6329"/>
                    <a:pt x="1531" y="8097"/>
                    <a:pt x="2587" y="9467"/>
                  </a:cubicBezTo>
                  <a:cubicBezTo>
                    <a:pt x="4462" y="11901"/>
                    <a:pt x="5866" y="13044"/>
                    <a:pt x="7138" y="13172"/>
                  </a:cubicBezTo>
                  <a:cubicBezTo>
                    <a:pt x="7220" y="13181"/>
                    <a:pt x="7302" y="13185"/>
                    <a:pt x="7383" y="13185"/>
                  </a:cubicBezTo>
                  <a:cubicBezTo>
                    <a:pt x="8037" y="13185"/>
                    <a:pt x="8660" y="12914"/>
                    <a:pt x="9320" y="12342"/>
                  </a:cubicBezTo>
                  <a:cubicBezTo>
                    <a:pt x="10739" y="11117"/>
                    <a:pt x="11896" y="7538"/>
                    <a:pt x="11899" y="4365"/>
                  </a:cubicBezTo>
                  <a:lnTo>
                    <a:pt x="11899" y="4103"/>
                  </a:lnTo>
                  <a:lnTo>
                    <a:pt x="11646" y="4034"/>
                  </a:lnTo>
                  <a:cubicBezTo>
                    <a:pt x="5194" y="2277"/>
                    <a:pt x="3926" y="586"/>
                    <a:pt x="3889" y="535"/>
                  </a:cubicBezTo>
                  <a:lnTo>
                    <a:pt x="3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418;p41">
              <a:extLst>
                <a:ext uri="{FF2B5EF4-FFF2-40B4-BE49-F238E27FC236}">
                  <a16:creationId xmlns:a16="http://schemas.microsoft.com/office/drawing/2014/main" id="{06DE46B1-9939-C89D-D56F-4B51AE768C32}"/>
                </a:ext>
              </a:extLst>
            </p:cNvPr>
            <p:cNvSpPr/>
            <p:nvPr/>
          </p:nvSpPr>
          <p:spPr>
            <a:xfrm>
              <a:off x="4840175" y="1114775"/>
              <a:ext cx="145575" cy="130075"/>
            </a:xfrm>
            <a:custGeom>
              <a:avLst/>
              <a:gdLst/>
              <a:ahLst/>
              <a:cxnLst/>
              <a:rect l="l" t="t" r="r" b="b"/>
              <a:pathLst>
                <a:path w="5823" h="5203" extrusionOk="0">
                  <a:moveTo>
                    <a:pt x="1676" y="1"/>
                  </a:moveTo>
                  <a:cubicBezTo>
                    <a:pt x="623" y="1"/>
                    <a:pt x="82" y="711"/>
                    <a:pt x="57" y="745"/>
                  </a:cubicBezTo>
                  <a:cubicBezTo>
                    <a:pt x="0" y="821"/>
                    <a:pt x="17" y="929"/>
                    <a:pt x="92" y="984"/>
                  </a:cubicBezTo>
                  <a:cubicBezTo>
                    <a:pt x="123" y="1007"/>
                    <a:pt x="159" y="1018"/>
                    <a:pt x="195" y="1018"/>
                  </a:cubicBezTo>
                  <a:cubicBezTo>
                    <a:pt x="247" y="1018"/>
                    <a:pt x="299" y="994"/>
                    <a:pt x="333" y="948"/>
                  </a:cubicBezTo>
                  <a:cubicBezTo>
                    <a:pt x="352" y="921"/>
                    <a:pt x="796" y="343"/>
                    <a:pt x="1670" y="343"/>
                  </a:cubicBezTo>
                  <a:cubicBezTo>
                    <a:pt x="1787" y="343"/>
                    <a:pt x="1912" y="353"/>
                    <a:pt x="2045" y="377"/>
                  </a:cubicBezTo>
                  <a:cubicBezTo>
                    <a:pt x="2985" y="539"/>
                    <a:pt x="3269" y="1635"/>
                    <a:pt x="3520" y="2600"/>
                  </a:cubicBezTo>
                  <a:cubicBezTo>
                    <a:pt x="3569" y="2788"/>
                    <a:pt x="3615" y="2968"/>
                    <a:pt x="3665" y="3133"/>
                  </a:cubicBezTo>
                  <a:cubicBezTo>
                    <a:pt x="3713" y="3293"/>
                    <a:pt x="3756" y="3476"/>
                    <a:pt x="3800" y="3664"/>
                  </a:cubicBezTo>
                  <a:cubicBezTo>
                    <a:pt x="3965" y="4356"/>
                    <a:pt x="4136" y="5074"/>
                    <a:pt x="4618" y="5188"/>
                  </a:cubicBezTo>
                  <a:cubicBezTo>
                    <a:pt x="4661" y="5197"/>
                    <a:pt x="4704" y="5203"/>
                    <a:pt x="4749" y="5203"/>
                  </a:cubicBezTo>
                  <a:cubicBezTo>
                    <a:pt x="5042" y="5203"/>
                    <a:pt x="5367" y="4977"/>
                    <a:pt x="5762" y="4503"/>
                  </a:cubicBezTo>
                  <a:cubicBezTo>
                    <a:pt x="5823" y="4432"/>
                    <a:pt x="5814" y="4324"/>
                    <a:pt x="5741" y="4263"/>
                  </a:cubicBezTo>
                  <a:cubicBezTo>
                    <a:pt x="5709" y="4236"/>
                    <a:pt x="5669" y="4223"/>
                    <a:pt x="5630" y="4223"/>
                  </a:cubicBezTo>
                  <a:cubicBezTo>
                    <a:pt x="5582" y="4223"/>
                    <a:pt x="5533" y="4243"/>
                    <a:pt x="5500" y="4284"/>
                  </a:cubicBezTo>
                  <a:cubicBezTo>
                    <a:pt x="5099" y="4764"/>
                    <a:pt x="4868" y="4858"/>
                    <a:pt x="4746" y="4858"/>
                  </a:cubicBezTo>
                  <a:cubicBezTo>
                    <a:pt x="4727" y="4858"/>
                    <a:pt x="4711" y="4856"/>
                    <a:pt x="4697" y="4852"/>
                  </a:cubicBezTo>
                  <a:cubicBezTo>
                    <a:pt x="4421" y="4787"/>
                    <a:pt x="4262" y="4120"/>
                    <a:pt x="4134" y="3584"/>
                  </a:cubicBezTo>
                  <a:cubicBezTo>
                    <a:pt x="4088" y="3388"/>
                    <a:pt x="4042" y="3200"/>
                    <a:pt x="3993" y="3033"/>
                  </a:cubicBezTo>
                  <a:cubicBezTo>
                    <a:pt x="3944" y="2873"/>
                    <a:pt x="3898" y="2696"/>
                    <a:pt x="3851" y="2514"/>
                  </a:cubicBezTo>
                  <a:cubicBezTo>
                    <a:pt x="3588" y="1499"/>
                    <a:pt x="3263" y="239"/>
                    <a:pt x="2103" y="38"/>
                  </a:cubicBezTo>
                  <a:cubicBezTo>
                    <a:pt x="1952" y="12"/>
                    <a:pt x="181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419;p41">
              <a:extLst>
                <a:ext uri="{FF2B5EF4-FFF2-40B4-BE49-F238E27FC236}">
                  <a16:creationId xmlns:a16="http://schemas.microsoft.com/office/drawing/2014/main" id="{0201C695-6893-D549-29E0-7A99DC80942A}"/>
                </a:ext>
              </a:extLst>
            </p:cNvPr>
            <p:cNvSpPr/>
            <p:nvPr/>
          </p:nvSpPr>
          <p:spPr>
            <a:xfrm>
              <a:off x="4958625" y="1093850"/>
              <a:ext cx="86775" cy="27250"/>
            </a:xfrm>
            <a:custGeom>
              <a:avLst/>
              <a:gdLst/>
              <a:ahLst/>
              <a:cxnLst/>
              <a:rect l="l" t="t" r="r" b="b"/>
              <a:pathLst>
                <a:path w="3471" h="1090" extrusionOk="0">
                  <a:moveTo>
                    <a:pt x="1602" y="0"/>
                  </a:moveTo>
                  <a:cubicBezTo>
                    <a:pt x="1531" y="0"/>
                    <a:pt x="1461" y="4"/>
                    <a:pt x="1391" y="12"/>
                  </a:cubicBezTo>
                  <a:cubicBezTo>
                    <a:pt x="547" y="115"/>
                    <a:pt x="75" y="780"/>
                    <a:pt x="57" y="808"/>
                  </a:cubicBezTo>
                  <a:cubicBezTo>
                    <a:pt x="1" y="886"/>
                    <a:pt x="18" y="995"/>
                    <a:pt x="97" y="1050"/>
                  </a:cubicBezTo>
                  <a:cubicBezTo>
                    <a:pt x="127" y="1071"/>
                    <a:pt x="161" y="1081"/>
                    <a:pt x="195" y="1081"/>
                  </a:cubicBezTo>
                  <a:cubicBezTo>
                    <a:pt x="250" y="1081"/>
                    <a:pt x="304" y="1054"/>
                    <a:pt x="338" y="1004"/>
                  </a:cubicBezTo>
                  <a:cubicBezTo>
                    <a:pt x="342" y="998"/>
                    <a:pt x="740" y="437"/>
                    <a:pt x="1432" y="354"/>
                  </a:cubicBezTo>
                  <a:cubicBezTo>
                    <a:pt x="1491" y="347"/>
                    <a:pt x="1550" y="343"/>
                    <a:pt x="1610" y="343"/>
                  </a:cubicBezTo>
                  <a:cubicBezTo>
                    <a:pt x="2090" y="343"/>
                    <a:pt x="2599" y="581"/>
                    <a:pt x="3125" y="1046"/>
                  </a:cubicBezTo>
                  <a:cubicBezTo>
                    <a:pt x="3156" y="1074"/>
                    <a:pt x="3196" y="1089"/>
                    <a:pt x="3238" y="1089"/>
                  </a:cubicBezTo>
                  <a:cubicBezTo>
                    <a:pt x="3238" y="1089"/>
                    <a:pt x="3239" y="1089"/>
                    <a:pt x="3240" y="1089"/>
                  </a:cubicBezTo>
                  <a:cubicBezTo>
                    <a:pt x="3397" y="1089"/>
                    <a:pt x="3471" y="894"/>
                    <a:pt x="3352" y="791"/>
                  </a:cubicBezTo>
                  <a:cubicBezTo>
                    <a:pt x="2758" y="264"/>
                    <a:pt x="2169" y="0"/>
                    <a:pt x="1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420;p41">
              <a:extLst>
                <a:ext uri="{FF2B5EF4-FFF2-40B4-BE49-F238E27FC236}">
                  <a16:creationId xmlns:a16="http://schemas.microsoft.com/office/drawing/2014/main" id="{1873F18C-87B6-36E5-7AD9-A9DA5710D9F3}"/>
                </a:ext>
              </a:extLst>
            </p:cNvPr>
            <p:cNvSpPr/>
            <p:nvPr/>
          </p:nvSpPr>
          <p:spPr>
            <a:xfrm>
              <a:off x="4944400" y="1251825"/>
              <a:ext cx="65675" cy="24875"/>
            </a:xfrm>
            <a:custGeom>
              <a:avLst/>
              <a:gdLst/>
              <a:ahLst/>
              <a:cxnLst/>
              <a:rect l="l" t="t" r="r" b="b"/>
              <a:pathLst>
                <a:path w="2627" h="995" extrusionOk="0">
                  <a:moveTo>
                    <a:pt x="2432" y="1"/>
                  </a:moveTo>
                  <a:cubicBezTo>
                    <a:pt x="2379" y="1"/>
                    <a:pt x="2327" y="25"/>
                    <a:pt x="2294" y="70"/>
                  </a:cubicBezTo>
                  <a:cubicBezTo>
                    <a:pt x="1955" y="532"/>
                    <a:pt x="1514" y="659"/>
                    <a:pt x="1131" y="659"/>
                  </a:cubicBezTo>
                  <a:cubicBezTo>
                    <a:pt x="675" y="659"/>
                    <a:pt x="299" y="479"/>
                    <a:pt x="271" y="465"/>
                  </a:cubicBezTo>
                  <a:cubicBezTo>
                    <a:pt x="247" y="453"/>
                    <a:pt x="222" y="448"/>
                    <a:pt x="197" y="448"/>
                  </a:cubicBezTo>
                  <a:cubicBezTo>
                    <a:pt x="133" y="448"/>
                    <a:pt x="72" y="483"/>
                    <a:pt x="42" y="543"/>
                  </a:cubicBezTo>
                  <a:cubicBezTo>
                    <a:pt x="1" y="627"/>
                    <a:pt x="34" y="729"/>
                    <a:pt x="118" y="772"/>
                  </a:cubicBezTo>
                  <a:cubicBezTo>
                    <a:pt x="439" y="916"/>
                    <a:pt x="786" y="992"/>
                    <a:pt x="1138" y="995"/>
                  </a:cubicBezTo>
                  <a:cubicBezTo>
                    <a:pt x="1609" y="995"/>
                    <a:pt x="2153" y="840"/>
                    <a:pt x="2570" y="275"/>
                  </a:cubicBezTo>
                  <a:cubicBezTo>
                    <a:pt x="2626" y="198"/>
                    <a:pt x="2610" y="91"/>
                    <a:pt x="2534" y="34"/>
                  </a:cubicBezTo>
                  <a:cubicBezTo>
                    <a:pt x="2503" y="11"/>
                    <a:pt x="2467" y="1"/>
                    <a:pt x="2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421;p41">
              <a:extLst>
                <a:ext uri="{FF2B5EF4-FFF2-40B4-BE49-F238E27FC236}">
                  <a16:creationId xmlns:a16="http://schemas.microsoft.com/office/drawing/2014/main" id="{3CA2CB60-24A6-8D5E-693C-CEE5A4D5FF23}"/>
                </a:ext>
              </a:extLst>
            </p:cNvPr>
            <p:cNvSpPr/>
            <p:nvPr/>
          </p:nvSpPr>
          <p:spPr>
            <a:xfrm>
              <a:off x="4868150" y="1150850"/>
              <a:ext cx="46800" cy="21325"/>
            </a:xfrm>
            <a:custGeom>
              <a:avLst/>
              <a:gdLst/>
              <a:ahLst/>
              <a:cxnLst/>
              <a:rect l="l" t="t" r="r" b="b"/>
              <a:pathLst>
                <a:path w="1872" h="853" extrusionOk="0">
                  <a:moveTo>
                    <a:pt x="1681" y="1"/>
                  </a:moveTo>
                  <a:cubicBezTo>
                    <a:pt x="1630" y="1"/>
                    <a:pt x="1579" y="23"/>
                    <a:pt x="1545" y="67"/>
                  </a:cubicBezTo>
                  <a:cubicBezTo>
                    <a:pt x="1306" y="355"/>
                    <a:pt x="1066" y="503"/>
                    <a:pt x="828" y="509"/>
                  </a:cubicBezTo>
                  <a:lnTo>
                    <a:pt x="815" y="509"/>
                  </a:lnTo>
                  <a:cubicBezTo>
                    <a:pt x="522" y="509"/>
                    <a:pt x="320" y="288"/>
                    <a:pt x="319" y="287"/>
                  </a:cubicBezTo>
                  <a:cubicBezTo>
                    <a:pt x="285" y="250"/>
                    <a:pt x="239" y="232"/>
                    <a:pt x="192" y="232"/>
                  </a:cubicBezTo>
                  <a:cubicBezTo>
                    <a:pt x="152" y="232"/>
                    <a:pt x="111" y="246"/>
                    <a:pt x="78" y="275"/>
                  </a:cubicBezTo>
                  <a:cubicBezTo>
                    <a:pt x="10" y="337"/>
                    <a:pt x="1" y="442"/>
                    <a:pt x="62" y="514"/>
                  </a:cubicBezTo>
                  <a:cubicBezTo>
                    <a:pt x="75" y="529"/>
                    <a:pt x="366" y="852"/>
                    <a:pt x="815" y="852"/>
                  </a:cubicBezTo>
                  <a:lnTo>
                    <a:pt x="829" y="852"/>
                  </a:lnTo>
                  <a:cubicBezTo>
                    <a:pt x="1174" y="846"/>
                    <a:pt x="1502" y="656"/>
                    <a:pt x="1808" y="285"/>
                  </a:cubicBezTo>
                  <a:cubicBezTo>
                    <a:pt x="1872" y="212"/>
                    <a:pt x="1863" y="101"/>
                    <a:pt x="1789" y="40"/>
                  </a:cubicBezTo>
                  <a:cubicBezTo>
                    <a:pt x="1757" y="13"/>
                    <a:pt x="1719" y="1"/>
                    <a:pt x="1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422;p41">
              <a:extLst>
                <a:ext uri="{FF2B5EF4-FFF2-40B4-BE49-F238E27FC236}">
                  <a16:creationId xmlns:a16="http://schemas.microsoft.com/office/drawing/2014/main" id="{918088D0-F150-A888-0600-984689F5A824}"/>
                </a:ext>
              </a:extLst>
            </p:cNvPr>
            <p:cNvSpPr/>
            <p:nvPr/>
          </p:nvSpPr>
          <p:spPr>
            <a:xfrm>
              <a:off x="4983050" y="1140550"/>
              <a:ext cx="58275" cy="21125"/>
            </a:xfrm>
            <a:custGeom>
              <a:avLst/>
              <a:gdLst/>
              <a:ahLst/>
              <a:cxnLst/>
              <a:rect l="l" t="t" r="r" b="b"/>
              <a:pathLst>
                <a:path w="2331" h="845" extrusionOk="0">
                  <a:moveTo>
                    <a:pt x="2139" y="1"/>
                  </a:moveTo>
                  <a:cubicBezTo>
                    <a:pt x="2095" y="1"/>
                    <a:pt x="2052" y="18"/>
                    <a:pt x="2019" y="51"/>
                  </a:cubicBezTo>
                  <a:cubicBezTo>
                    <a:pt x="1662" y="393"/>
                    <a:pt x="1332" y="500"/>
                    <a:pt x="1059" y="500"/>
                  </a:cubicBezTo>
                  <a:cubicBezTo>
                    <a:pt x="616" y="500"/>
                    <a:pt x="323" y="219"/>
                    <a:pt x="304" y="200"/>
                  </a:cubicBezTo>
                  <a:cubicBezTo>
                    <a:pt x="271" y="170"/>
                    <a:pt x="229" y="155"/>
                    <a:pt x="188" y="155"/>
                  </a:cubicBezTo>
                  <a:cubicBezTo>
                    <a:pt x="145" y="155"/>
                    <a:pt x="101" y="172"/>
                    <a:pt x="68" y="206"/>
                  </a:cubicBezTo>
                  <a:cubicBezTo>
                    <a:pt x="4" y="269"/>
                    <a:pt x="1" y="372"/>
                    <a:pt x="60" y="440"/>
                  </a:cubicBezTo>
                  <a:cubicBezTo>
                    <a:pt x="68" y="446"/>
                    <a:pt x="473" y="844"/>
                    <a:pt x="1071" y="844"/>
                  </a:cubicBezTo>
                  <a:cubicBezTo>
                    <a:pt x="1416" y="844"/>
                    <a:pt x="1824" y="712"/>
                    <a:pt x="2255" y="299"/>
                  </a:cubicBezTo>
                  <a:cubicBezTo>
                    <a:pt x="2326" y="234"/>
                    <a:pt x="2331" y="124"/>
                    <a:pt x="2264" y="54"/>
                  </a:cubicBezTo>
                  <a:cubicBezTo>
                    <a:pt x="2230" y="19"/>
                    <a:pt x="2184" y="1"/>
                    <a:pt x="2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423;p41">
              <a:extLst>
                <a:ext uri="{FF2B5EF4-FFF2-40B4-BE49-F238E27FC236}">
                  <a16:creationId xmlns:a16="http://schemas.microsoft.com/office/drawing/2014/main" id="{6B856FCD-26BC-0198-1B68-13C965FCFDEE}"/>
                </a:ext>
              </a:extLst>
            </p:cNvPr>
            <p:cNvSpPr/>
            <p:nvPr/>
          </p:nvSpPr>
          <p:spPr>
            <a:xfrm>
              <a:off x="4296950" y="2262775"/>
              <a:ext cx="184550" cy="195975"/>
            </a:xfrm>
            <a:custGeom>
              <a:avLst/>
              <a:gdLst/>
              <a:ahLst/>
              <a:cxnLst/>
              <a:rect l="l" t="t" r="r" b="b"/>
              <a:pathLst>
                <a:path w="7382" h="7839" extrusionOk="0">
                  <a:moveTo>
                    <a:pt x="6929" y="0"/>
                  </a:moveTo>
                  <a:lnTo>
                    <a:pt x="4063" y="221"/>
                  </a:lnTo>
                  <a:cubicBezTo>
                    <a:pt x="4063" y="221"/>
                    <a:pt x="2373" y="2268"/>
                    <a:pt x="1922" y="3675"/>
                  </a:cubicBezTo>
                  <a:cubicBezTo>
                    <a:pt x="1483" y="5044"/>
                    <a:pt x="1" y="7839"/>
                    <a:pt x="919" y="7839"/>
                  </a:cubicBezTo>
                  <a:cubicBezTo>
                    <a:pt x="945" y="7839"/>
                    <a:pt x="974" y="7836"/>
                    <a:pt x="1004" y="7832"/>
                  </a:cubicBezTo>
                  <a:cubicBezTo>
                    <a:pt x="2094" y="7664"/>
                    <a:pt x="3548" y="4093"/>
                    <a:pt x="3548" y="4093"/>
                  </a:cubicBezTo>
                  <a:cubicBezTo>
                    <a:pt x="3548" y="4093"/>
                    <a:pt x="5474" y="3571"/>
                    <a:pt x="6428" y="2530"/>
                  </a:cubicBezTo>
                  <a:cubicBezTo>
                    <a:pt x="7382" y="1491"/>
                    <a:pt x="6929" y="0"/>
                    <a:pt x="6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424;p41">
              <a:extLst>
                <a:ext uri="{FF2B5EF4-FFF2-40B4-BE49-F238E27FC236}">
                  <a16:creationId xmlns:a16="http://schemas.microsoft.com/office/drawing/2014/main" id="{47967C5B-B671-715D-CF68-8EB76D65210B}"/>
                </a:ext>
              </a:extLst>
            </p:cNvPr>
            <p:cNvSpPr/>
            <p:nvPr/>
          </p:nvSpPr>
          <p:spPr>
            <a:xfrm>
              <a:off x="4298275" y="2253675"/>
              <a:ext cx="192550" cy="213675"/>
            </a:xfrm>
            <a:custGeom>
              <a:avLst/>
              <a:gdLst/>
              <a:ahLst/>
              <a:cxnLst/>
              <a:rect l="l" t="t" r="r" b="b"/>
              <a:pathLst>
                <a:path w="7702" h="8547" extrusionOk="0">
                  <a:moveTo>
                    <a:pt x="6604" y="729"/>
                  </a:moveTo>
                  <a:lnTo>
                    <a:pt x="6604" y="729"/>
                  </a:lnTo>
                  <a:cubicBezTo>
                    <a:pt x="6672" y="1159"/>
                    <a:pt x="6712" y="2020"/>
                    <a:pt x="6123" y="2663"/>
                  </a:cubicBezTo>
                  <a:cubicBezTo>
                    <a:pt x="5248" y="3616"/>
                    <a:pt x="3423" y="4121"/>
                    <a:pt x="3404" y="4126"/>
                  </a:cubicBezTo>
                  <a:lnTo>
                    <a:pt x="3241" y="4170"/>
                  </a:lnTo>
                  <a:lnTo>
                    <a:pt x="3177" y="4327"/>
                  </a:lnTo>
                  <a:cubicBezTo>
                    <a:pt x="2531" y="5912"/>
                    <a:pt x="1512" y="7670"/>
                    <a:pt x="911" y="7848"/>
                  </a:cubicBezTo>
                  <a:cubicBezTo>
                    <a:pt x="868" y="7461"/>
                    <a:pt x="1389" y="6194"/>
                    <a:pt x="1675" y="5493"/>
                  </a:cubicBezTo>
                  <a:cubicBezTo>
                    <a:pt x="1880" y="4994"/>
                    <a:pt x="2073" y="4523"/>
                    <a:pt x="2195" y="4143"/>
                  </a:cubicBezTo>
                  <a:cubicBezTo>
                    <a:pt x="2562" y="2997"/>
                    <a:pt x="3833" y="1356"/>
                    <a:pt x="4184" y="915"/>
                  </a:cubicBezTo>
                  <a:lnTo>
                    <a:pt x="6604" y="729"/>
                  </a:lnTo>
                  <a:close/>
                  <a:moveTo>
                    <a:pt x="7124" y="0"/>
                  </a:moveTo>
                  <a:lnTo>
                    <a:pt x="3839" y="253"/>
                  </a:lnTo>
                  <a:lnTo>
                    <a:pt x="3745" y="366"/>
                  </a:lnTo>
                  <a:cubicBezTo>
                    <a:pt x="3676" y="452"/>
                    <a:pt x="2008" y="2480"/>
                    <a:pt x="1542" y="3934"/>
                  </a:cubicBezTo>
                  <a:cubicBezTo>
                    <a:pt x="1429" y="4287"/>
                    <a:pt x="1240" y="4748"/>
                    <a:pt x="1041" y="5233"/>
                  </a:cubicBezTo>
                  <a:cubicBezTo>
                    <a:pt x="384" y="6836"/>
                    <a:pt x="0" y="7842"/>
                    <a:pt x="379" y="8322"/>
                  </a:cubicBezTo>
                  <a:cubicBezTo>
                    <a:pt x="449" y="8411"/>
                    <a:pt x="599" y="8546"/>
                    <a:pt x="866" y="8546"/>
                  </a:cubicBezTo>
                  <a:cubicBezTo>
                    <a:pt x="912" y="8546"/>
                    <a:pt x="960" y="8542"/>
                    <a:pt x="1004" y="8534"/>
                  </a:cubicBezTo>
                  <a:cubicBezTo>
                    <a:pt x="2145" y="8358"/>
                    <a:pt x="3385" y="5609"/>
                    <a:pt x="3750" y="4739"/>
                  </a:cubicBezTo>
                  <a:cubicBezTo>
                    <a:pt x="4253" y="4583"/>
                    <a:pt x="5777" y="4054"/>
                    <a:pt x="6629" y="3126"/>
                  </a:cubicBezTo>
                  <a:cubicBezTo>
                    <a:pt x="7701" y="1955"/>
                    <a:pt x="7225" y="333"/>
                    <a:pt x="7204" y="263"/>
                  </a:cubicBezTo>
                  <a:lnTo>
                    <a:pt x="7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425;p41">
              <a:extLst>
                <a:ext uri="{FF2B5EF4-FFF2-40B4-BE49-F238E27FC236}">
                  <a16:creationId xmlns:a16="http://schemas.microsoft.com/office/drawing/2014/main" id="{DEE56D1C-216C-83C8-0330-7E60602E64EE}"/>
                </a:ext>
              </a:extLst>
            </p:cNvPr>
            <p:cNvSpPr/>
            <p:nvPr/>
          </p:nvSpPr>
          <p:spPr>
            <a:xfrm>
              <a:off x="5254950" y="2220850"/>
              <a:ext cx="133075" cy="226425"/>
            </a:xfrm>
            <a:custGeom>
              <a:avLst/>
              <a:gdLst/>
              <a:ahLst/>
              <a:cxnLst/>
              <a:rect l="l" t="t" r="r" b="b"/>
              <a:pathLst>
                <a:path w="5323" h="9057" extrusionOk="0">
                  <a:moveTo>
                    <a:pt x="2473" y="1"/>
                  </a:moveTo>
                  <a:cubicBezTo>
                    <a:pt x="2473" y="1"/>
                    <a:pt x="381" y="2332"/>
                    <a:pt x="263" y="3020"/>
                  </a:cubicBezTo>
                  <a:cubicBezTo>
                    <a:pt x="147" y="3706"/>
                    <a:pt x="0" y="7075"/>
                    <a:pt x="0" y="7075"/>
                  </a:cubicBezTo>
                  <a:cubicBezTo>
                    <a:pt x="0" y="7075"/>
                    <a:pt x="119" y="7306"/>
                    <a:pt x="387" y="7306"/>
                  </a:cubicBezTo>
                  <a:cubicBezTo>
                    <a:pt x="558" y="7306"/>
                    <a:pt x="789" y="7212"/>
                    <a:pt x="1089" y="6906"/>
                  </a:cubicBezTo>
                  <a:cubicBezTo>
                    <a:pt x="1488" y="6496"/>
                    <a:pt x="1653" y="6123"/>
                    <a:pt x="1719" y="5859"/>
                  </a:cubicBezTo>
                  <a:lnTo>
                    <a:pt x="1719" y="5859"/>
                  </a:lnTo>
                  <a:cubicBezTo>
                    <a:pt x="1656" y="6598"/>
                    <a:pt x="1562" y="8169"/>
                    <a:pt x="1827" y="8799"/>
                  </a:cubicBezTo>
                  <a:cubicBezTo>
                    <a:pt x="1903" y="8979"/>
                    <a:pt x="2046" y="9056"/>
                    <a:pt x="2228" y="9056"/>
                  </a:cubicBezTo>
                  <a:cubicBezTo>
                    <a:pt x="2893" y="9056"/>
                    <a:pt x="4083" y="8034"/>
                    <a:pt x="4491" y="7271"/>
                  </a:cubicBezTo>
                  <a:cubicBezTo>
                    <a:pt x="5009" y="6298"/>
                    <a:pt x="5322" y="1120"/>
                    <a:pt x="5322" y="1120"/>
                  </a:cubicBezTo>
                  <a:lnTo>
                    <a:pt x="24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426;p41">
              <a:extLst>
                <a:ext uri="{FF2B5EF4-FFF2-40B4-BE49-F238E27FC236}">
                  <a16:creationId xmlns:a16="http://schemas.microsoft.com/office/drawing/2014/main" id="{9ACAB634-8DFC-138C-B8CD-EC962D7DA352}"/>
                </a:ext>
              </a:extLst>
            </p:cNvPr>
            <p:cNvSpPr/>
            <p:nvPr/>
          </p:nvSpPr>
          <p:spPr>
            <a:xfrm>
              <a:off x="5246300" y="2210675"/>
              <a:ext cx="150675" cy="245150"/>
            </a:xfrm>
            <a:custGeom>
              <a:avLst/>
              <a:gdLst/>
              <a:ahLst/>
              <a:cxnLst/>
              <a:rect l="l" t="t" r="r" b="b"/>
              <a:pathLst>
                <a:path w="6027" h="9806" extrusionOk="0">
                  <a:moveTo>
                    <a:pt x="2917" y="813"/>
                  </a:moveTo>
                  <a:lnTo>
                    <a:pt x="5311" y="1754"/>
                  </a:lnTo>
                  <a:cubicBezTo>
                    <a:pt x="5177" y="3813"/>
                    <a:pt x="4874" y="6878"/>
                    <a:pt x="4534" y="7516"/>
                  </a:cubicBezTo>
                  <a:cubicBezTo>
                    <a:pt x="4163" y="8212"/>
                    <a:pt x="3095" y="9119"/>
                    <a:pt x="2591" y="9119"/>
                  </a:cubicBezTo>
                  <a:cubicBezTo>
                    <a:pt x="2581" y="9119"/>
                    <a:pt x="2572" y="9119"/>
                    <a:pt x="2562" y="9118"/>
                  </a:cubicBezTo>
                  <a:cubicBezTo>
                    <a:pt x="2512" y="9117"/>
                    <a:pt x="2506" y="9108"/>
                    <a:pt x="2491" y="9071"/>
                  </a:cubicBezTo>
                  <a:cubicBezTo>
                    <a:pt x="2274" y="8557"/>
                    <a:pt x="2333" y="7170"/>
                    <a:pt x="2403" y="6334"/>
                  </a:cubicBezTo>
                  <a:lnTo>
                    <a:pt x="2403" y="6334"/>
                  </a:lnTo>
                  <a:lnTo>
                    <a:pt x="2403" y="6336"/>
                  </a:lnTo>
                  <a:cubicBezTo>
                    <a:pt x="2473" y="6050"/>
                    <a:pt x="2449" y="5859"/>
                    <a:pt x="2443" y="5819"/>
                  </a:cubicBezTo>
                  <a:lnTo>
                    <a:pt x="2053" y="3288"/>
                  </a:lnTo>
                  <a:lnTo>
                    <a:pt x="1765" y="5832"/>
                  </a:lnTo>
                  <a:cubicBezTo>
                    <a:pt x="1759" y="5886"/>
                    <a:pt x="1744" y="6024"/>
                    <a:pt x="1726" y="6218"/>
                  </a:cubicBezTo>
                  <a:cubicBezTo>
                    <a:pt x="1667" y="6428"/>
                    <a:pt x="1526" y="6729"/>
                    <a:pt x="1191" y="7072"/>
                  </a:cubicBezTo>
                  <a:cubicBezTo>
                    <a:pt x="918" y="7351"/>
                    <a:pt x="773" y="7369"/>
                    <a:pt x="730" y="7369"/>
                  </a:cubicBezTo>
                  <a:cubicBezTo>
                    <a:pt x="727" y="7369"/>
                    <a:pt x="724" y="7369"/>
                    <a:pt x="722" y="7369"/>
                  </a:cubicBezTo>
                  <a:cubicBezTo>
                    <a:pt x="713" y="7368"/>
                    <a:pt x="703" y="7365"/>
                    <a:pt x="695" y="7360"/>
                  </a:cubicBezTo>
                  <a:cubicBezTo>
                    <a:pt x="749" y="6166"/>
                    <a:pt x="863" y="3989"/>
                    <a:pt x="949" y="3483"/>
                  </a:cubicBezTo>
                  <a:cubicBezTo>
                    <a:pt x="1007" y="3134"/>
                    <a:pt x="1968" y="1887"/>
                    <a:pt x="2917" y="813"/>
                  </a:cubicBezTo>
                  <a:close/>
                  <a:moveTo>
                    <a:pt x="2722" y="1"/>
                  </a:moveTo>
                  <a:lnTo>
                    <a:pt x="2565" y="177"/>
                  </a:lnTo>
                  <a:cubicBezTo>
                    <a:pt x="2204" y="580"/>
                    <a:pt x="398" y="2622"/>
                    <a:pt x="272" y="3369"/>
                  </a:cubicBezTo>
                  <a:cubicBezTo>
                    <a:pt x="153" y="4070"/>
                    <a:pt x="11" y="7327"/>
                    <a:pt x="3" y="7466"/>
                  </a:cubicBezTo>
                  <a:lnTo>
                    <a:pt x="0" y="7558"/>
                  </a:lnTo>
                  <a:lnTo>
                    <a:pt x="42" y="7638"/>
                  </a:lnTo>
                  <a:cubicBezTo>
                    <a:pt x="60" y="7673"/>
                    <a:pt x="232" y="7988"/>
                    <a:pt x="617" y="8046"/>
                  </a:cubicBezTo>
                  <a:cubicBezTo>
                    <a:pt x="656" y="8052"/>
                    <a:pt x="696" y="8055"/>
                    <a:pt x="737" y="8055"/>
                  </a:cubicBezTo>
                  <a:cubicBezTo>
                    <a:pt x="1029" y="8055"/>
                    <a:pt x="1337" y="7894"/>
                    <a:pt x="1653" y="7578"/>
                  </a:cubicBezTo>
                  <a:lnTo>
                    <a:pt x="1653" y="7578"/>
                  </a:lnTo>
                  <a:cubicBezTo>
                    <a:pt x="1646" y="8245"/>
                    <a:pt x="1689" y="8937"/>
                    <a:pt x="1858" y="9338"/>
                  </a:cubicBezTo>
                  <a:cubicBezTo>
                    <a:pt x="1977" y="9620"/>
                    <a:pt x="2222" y="9790"/>
                    <a:pt x="2531" y="9804"/>
                  </a:cubicBezTo>
                  <a:cubicBezTo>
                    <a:pt x="2544" y="9806"/>
                    <a:pt x="2559" y="9806"/>
                    <a:pt x="2574" y="9806"/>
                  </a:cubicBezTo>
                  <a:cubicBezTo>
                    <a:pt x="3443" y="9806"/>
                    <a:pt x="4720" y="8627"/>
                    <a:pt x="5140" y="7838"/>
                  </a:cubicBezTo>
                  <a:cubicBezTo>
                    <a:pt x="5677" y="6830"/>
                    <a:pt x="5979" y="2086"/>
                    <a:pt x="6012" y="1548"/>
                  </a:cubicBezTo>
                  <a:lnTo>
                    <a:pt x="6026" y="1299"/>
                  </a:lnTo>
                  <a:lnTo>
                    <a:pt x="2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427;p41">
              <a:extLst>
                <a:ext uri="{FF2B5EF4-FFF2-40B4-BE49-F238E27FC236}">
                  <a16:creationId xmlns:a16="http://schemas.microsoft.com/office/drawing/2014/main" id="{4075BD9C-5D45-9C03-1F3D-3C59B24EF36F}"/>
                </a:ext>
              </a:extLst>
            </p:cNvPr>
            <p:cNvSpPr/>
            <p:nvPr/>
          </p:nvSpPr>
          <p:spPr>
            <a:xfrm>
              <a:off x="1337525" y="3829075"/>
              <a:ext cx="375050" cy="110550"/>
            </a:xfrm>
            <a:custGeom>
              <a:avLst/>
              <a:gdLst/>
              <a:ahLst/>
              <a:cxnLst/>
              <a:rect l="l" t="t" r="r" b="b"/>
              <a:pathLst>
                <a:path w="15002" h="4422" extrusionOk="0">
                  <a:moveTo>
                    <a:pt x="3209" y="0"/>
                  </a:moveTo>
                  <a:cubicBezTo>
                    <a:pt x="2777" y="0"/>
                    <a:pt x="2377" y="26"/>
                    <a:pt x="2038" y="87"/>
                  </a:cubicBezTo>
                  <a:cubicBezTo>
                    <a:pt x="0" y="458"/>
                    <a:pt x="370" y="3237"/>
                    <a:pt x="2963" y="3978"/>
                  </a:cubicBezTo>
                  <a:cubicBezTo>
                    <a:pt x="4000" y="4274"/>
                    <a:pt x="5363" y="4422"/>
                    <a:pt x="6780" y="4422"/>
                  </a:cubicBezTo>
                  <a:cubicBezTo>
                    <a:pt x="8905" y="4422"/>
                    <a:pt x="11150" y="4088"/>
                    <a:pt x="12594" y="3421"/>
                  </a:cubicBezTo>
                  <a:cubicBezTo>
                    <a:pt x="15001" y="2310"/>
                    <a:pt x="8334" y="644"/>
                    <a:pt x="8334" y="644"/>
                  </a:cubicBezTo>
                  <a:cubicBezTo>
                    <a:pt x="8334" y="644"/>
                    <a:pt x="5374" y="0"/>
                    <a:pt x="3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428;p41">
              <a:extLst>
                <a:ext uri="{FF2B5EF4-FFF2-40B4-BE49-F238E27FC236}">
                  <a16:creationId xmlns:a16="http://schemas.microsoft.com/office/drawing/2014/main" id="{D4A3F74D-1CF2-542C-315A-18E04F541C9A}"/>
                </a:ext>
              </a:extLst>
            </p:cNvPr>
            <p:cNvSpPr/>
            <p:nvPr/>
          </p:nvSpPr>
          <p:spPr>
            <a:xfrm>
              <a:off x="1346025" y="3820500"/>
              <a:ext cx="328850" cy="127700"/>
            </a:xfrm>
            <a:custGeom>
              <a:avLst/>
              <a:gdLst/>
              <a:ahLst/>
              <a:cxnLst/>
              <a:rect l="l" t="t" r="r" b="b"/>
              <a:pathLst>
                <a:path w="13154" h="5108" extrusionOk="0">
                  <a:moveTo>
                    <a:pt x="2871" y="686"/>
                  </a:moveTo>
                  <a:cubicBezTo>
                    <a:pt x="4927" y="686"/>
                    <a:pt x="7778" y="1291"/>
                    <a:pt x="7917" y="1321"/>
                  </a:cubicBezTo>
                  <a:cubicBezTo>
                    <a:pt x="10272" y="1909"/>
                    <a:pt x="12425" y="2817"/>
                    <a:pt x="12435" y="3222"/>
                  </a:cubicBezTo>
                  <a:cubicBezTo>
                    <a:pt x="12435" y="3223"/>
                    <a:pt x="12401" y="3318"/>
                    <a:pt x="12110" y="3452"/>
                  </a:cubicBezTo>
                  <a:cubicBezTo>
                    <a:pt x="10755" y="4078"/>
                    <a:pt x="8523" y="4418"/>
                    <a:pt x="6395" y="4418"/>
                  </a:cubicBezTo>
                  <a:cubicBezTo>
                    <a:pt x="5043" y="4418"/>
                    <a:pt x="3733" y="4281"/>
                    <a:pt x="2718" y="3991"/>
                  </a:cubicBezTo>
                  <a:cubicBezTo>
                    <a:pt x="1365" y="3604"/>
                    <a:pt x="695" y="2610"/>
                    <a:pt x="734" y="1826"/>
                  </a:cubicBezTo>
                  <a:cubicBezTo>
                    <a:pt x="762" y="1268"/>
                    <a:pt x="1135" y="882"/>
                    <a:pt x="1759" y="769"/>
                  </a:cubicBezTo>
                  <a:cubicBezTo>
                    <a:pt x="2079" y="711"/>
                    <a:pt x="2458" y="686"/>
                    <a:pt x="2871" y="686"/>
                  </a:cubicBezTo>
                  <a:close/>
                  <a:moveTo>
                    <a:pt x="2876" y="0"/>
                  </a:moveTo>
                  <a:cubicBezTo>
                    <a:pt x="2421" y="0"/>
                    <a:pt x="1998" y="27"/>
                    <a:pt x="1637" y="93"/>
                  </a:cubicBezTo>
                  <a:cubicBezTo>
                    <a:pt x="701" y="264"/>
                    <a:pt x="94" y="916"/>
                    <a:pt x="51" y="1793"/>
                  </a:cubicBezTo>
                  <a:cubicBezTo>
                    <a:pt x="0" y="2814"/>
                    <a:pt x="755" y="4143"/>
                    <a:pt x="2529" y="4650"/>
                  </a:cubicBezTo>
                  <a:cubicBezTo>
                    <a:pt x="3615" y="4961"/>
                    <a:pt x="4993" y="5108"/>
                    <a:pt x="6409" y="5108"/>
                  </a:cubicBezTo>
                  <a:cubicBezTo>
                    <a:pt x="8629" y="5108"/>
                    <a:pt x="10947" y="4745"/>
                    <a:pt x="12398" y="4077"/>
                  </a:cubicBezTo>
                  <a:cubicBezTo>
                    <a:pt x="12912" y="3840"/>
                    <a:pt x="13154" y="3531"/>
                    <a:pt x="13118" y="3160"/>
                  </a:cubicBezTo>
                  <a:cubicBezTo>
                    <a:pt x="13011" y="2009"/>
                    <a:pt x="9557" y="1024"/>
                    <a:pt x="8078" y="654"/>
                  </a:cubicBezTo>
                  <a:lnTo>
                    <a:pt x="8068" y="651"/>
                  </a:lnTo>
                  <a:cubicBezTo>
                    <a:pt x="7922" y="620"/>
                    <a:pt x="5045" y="0"/>
                    <a:pt x="2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429;p41">
              <a:extLst>
                <a:ext uri="{FF2B5EF4-FFF2-40B4-BE49-F238E27FC236}">
                  <a16:creationId xmlns:a16="http://schemas.microsoft.com/office/drawing/2014/main" id="{CC4600BF-05EE-5E6A-6F97-723F8054A821}"/>
                </a:ext>
              </a:extLst>
            </p:cNvPr>
            <p:cNvSpPr/>
            <p:nvPr/>
          </p:nvSpPr>
          <p:spPr>
            <a:xfrm>
              <a:off x="856000" y="4382275"/>
              <a:ext cx="231525" cy="455175"/>
            </a:xfrm>
            <a:custGeom>
              <a:avLst/>
              <a:gdLst/>
              <a:ahLst/>
              <a:cxnLst/>
              <a:rect l="l" t="t" r="r" b="b"/>
              <a:pathLst>
                <a:path w="9261" h="18207" extrusionOk="0">
                  <a:moveTo>
                    <a:pt x="7037" y="0"/>
                  </a:moveTo>
                  <a:lnTo>
                    <a:pt x="0" y="1666"/>
                  </a:lnTo>
                  <a:lnTo>
                    <a:pt x="741" y="5741"/>
                  </a:lnTo>
                  <a:lnTo>
                    <a:pt x="2407" y="6112"/>
                  </a:lnTo>
                  <a:cubicBezTo>
                    <a:pt x="2407" y="6112"/>
                    <a:pt x="1852" y="10928"/>
                    <a:pt x="2593" y="12965"/>
                  </a:cubicBezTo>
                  <a:cubicBezTo>
                    <a:pt x="3283" y="14863"/>
                    <a:pt x="3812" y="18207"/>
                    <a:pt x="5079" y="18207"/>
                  </a:cubicBezTo>
                  <a:cubicBezTo>
                    <a:pt x="5173" y="18207"/>
                    <a:pt x="5270" y="18189"/>
                    <a:pt x="5371" y="18151"/>
                  </a:cubicBezTo>
                  <a:cubicBezTo>
                    <a:pt x="6853" y="17595"/>
                    <a:pt x="5926" y="9817"/>
                    <a:pt x="6482" y="8891"/>
                  </a:cubicBezTo>
                  <a:cubicBezTo>
                    <a:pt x="7037" y="7964"/>
                    <a:pt x="9260" y="5741"/>
                    <a:pt x="9260" y="5741"/>
                  </a:cubicBezTo>
                  <a:lnTo>
                    <a:pt x="7408" y="741"/>
                  </a:lnTo>
                  <a:lnTo>
                    <a:pt x="70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430;p41">
              <a:extLst>
                <a:ext uri="{FF2B5EF4-FFF2-40B4-BE49-F238E27FC236}">
                  <a16:creationId xmlns:a16="http://schemas.microsoft.com/office/drawing/2014/main" id="{CB3B51C4-C3E7-F181-F24B-86E572FB40C9}"/>
                </a:ext>
              </a:extLst>
            </p:cNvPr>
            <p:cNvSpPr/>
            <p:nvPr/>
          </p:nvSpPr>
          <p:spPr>
            <a:xfrm>
              <a:off x="846750" y="4373675"/>
              <a:ext cx="249975" cy="472325"/>
            </a:xfrm>
            <a:custGeom>
              <a:avLst/>
              <a:gdLst/>
              <a:ahLst/>
              <a:cxnLst/>
              <a:rect l="l" t="t" r="r" b="b"/>
              <a:pathLst>
                <a:path w="9999" h="18893" extrusionOk="0">
                  <a:moveTo>
                    <a:pt x="7223" y="739"/>
                  </a:moveTo>
                  <a:lnTo>
                    <a:pt x="7456" y="1204"/>
                  </a:lnTo>
                  <a:lnTo>
                    <a:pt x="9232" y="5999"/>
                  </a:lnTo>
                  <a:cubicBezTo>
                    <a:pt x="8711" y="6529"/>
                    <a:pt x="7046" y="8241"/>
                    <a:pt x="6558" y="9058"/>
                  </a:cubicBezTo>
                  <a:cubicBezTo>
                    <a:pt x="6308" y="9472"/>
                    <a:pt x="6299" y="10519"/>
                    <a:pt x="6304" y="12488"/>
                  </a:cubicBezTo>
                  <a:cubicBezTo>
                    <a:pt x="6307" y="14384"/>
                    <a:pt x="6316" y="17913"/>
                    <a:pt x="5621" y="18174"/>
                  </a:cubicBezTo>
                  <a:cubicBezTo>
                    <a:pt x="5560" y="18197"/>
                    <a:pt x="5505" y="18208"/>
                    <a:pt x="5451" y="18208"/>
                  </a:cubicBezTo>
                  <a:cubicBezTo>
                    <a:pt x="5390" y="18208"/>
                    <a:pt x="5332" y="18193"/>
                    <a:pt x="5272" y="18164"/>
                  </a:cubicBezTo>
                  <a:cubicBezTo>
                    <a:pt x="4660" y="17855"/>
                    <a:pt x="4183" y="16193"/>
                    <a:pt x="3800" y="14857"/>
                  </a:cubicBezTo>
                  <a:cubicBezTo>
                    <a:pt x="3627" y="14252"/>
                    <a:pt x="3463" y="13682"/>
                    <a:pt x="3285" y="13191"/>
                  </a:cubicBezTo>
                  <a:cubicBezTo>
                    <a:pt x="2580" y="11253"/>
                    <a:pt x="3113" y="6542"/>
                    <a:pt x="3117" y="6495"/>
                  </a:cubicBezTo>
                  <a:cubicBezTo>
                    <a:pt x="3138" y="6321"/>
                    <a:pt x="3024" y="6159"/>
                    <a:pt x="2851" y="6121"/>
                  </a:cubicBezTo>
                  <a:lnTo>
                    <a:pt x="1408" y="5800"/>
                  </a:lnTo>
                  <a:lnTo>
                    <a:pt x="765" y="2269"/>
                  </a:lnTo>
                  <a:lnTo>
                    <a:pt x="7223" y="739"/>
                  </a:lnTo>
                  <a:close/>
                  <a:moveTo>
                    <a:pt x="7411" y="0"/>
                  </a:moveTo>
                  <a:cubicBezTo>
                    <a:pt x="7383" y="0"/>
                    <a:pt x="7356" y="3"/>
                    <a:pt x="7329" y="10"/>
                  </a:cubicBezTo>
                  <a:lnTo>
                    <a:pt x="291" y="1678"/>
                  </a:lnTo>
                  <a:cubicBezTo>
                    <a:pt x="113" y="1719"/>
                    <a:pt x="0" y="1893"/>
                    <a:pt x="33" y="2073"/>
                  </a:cubicBezTo>
                  <a:lnTo>
                    <a:pt x="774" y="6147"/>
                  </a:lnTo>
                  <a:cubicBezTo>
                    <a:pt x="798" y="6283"/>
                    <a:pt x="902" y="6390"/>
                    <a:pt x="1037" y="6419"/>
                  </a:cubicBezTo>
                  <a:lnTo>
                    <a:pt x="2403" y="6724"/>
                  </a:lnTo>
                  <a:cubicBezTo>
                    <a:pt x="2293" y="7834"/>
                    <a:pt x="1981" y="11615"/>
                    <a:pt x="2641" y="13425"/>
                  </a:cubicBezTo>
                  <a:cubicBezTo>
                    <a:pt x="2811" y="13894"/>
                    <a:pt x="2972" y="14453"/>
                    <a:pt x="3141" y="15045"/>
                  </a:cubicBezTo>
                  <a:cubicBezTo>
                    <a:pt x="3625" y="16737"/>
                    <a:pt x="4084" y="18333"/>
                    <a:pt x="4965" y="18775"/>
                  </a:cubicBezTo>
                  <a:cubicBezTo>
                    <a:pt x="5114" y="18853"/>
                    <a:pt x="5281" y="18893"/>
                    <a:pt x="5450" y="18893"/>
                  </a:cubicBezTo>
                  <a:cubicBezTo>
                    <a:pt x="5591" y="18893"/>
                    <a:pt x="5731" y="18866"/>
                    <a:pt x="5861" y="18816"/>
                  </a:cubicBezTo>
                  <a:cubicBezTo>
                    <a:pt x="6925" y="18416"/>
                    <a:pt x="6999" y="16051"/>
                    <a:pt x="6990" y="12487"/>
                  </a:cubicBezTo>
                  <a:cubicBezTo>
                    <a:pt x="6988" y="11236"/>
                    <a:pt x="6984" y="9680"/>
                    <a:pt x="7146" y="9410"/>
                  </a:cubicBezTo>
                  <a:cubicBezTo>
                    <a:pt x="7675" y="8531"/>
                    <a:pt x="9851" y="6349"/>
                    <a:pt x="9874" y="6327"/>
                  </a:cubicBezTo>
                  <a:cubicBezTo>
                    <a:pt x="9967" y="6232"/>
                    <a:pt x="9998" y="6091"/>
                    <a:pt x="9952" y="5966"/>
                  </a:cubicBezTo>
                  <a:lnTo>
                    <a:pt x="8086" y="931"/>
                  </a:lnTo>
                  <a:lnTo>
                    <a:pt x="7715" y="190"/>
                  </a:lnTo>
                  <a:cubicBezTo>
                    <a:pt x="7657" y="71"/>
                    <a:pt x="7537" y="0"/>
                    <a:pt x="7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431;p41">
              <a:extLst>
                <a:ext uri="{FF2B5EF4-FFF2-40B4-BE49-F238E27FC236}">
                  <a16:creationId xmlns:a16="http://schemas.microsoft.com/office/drawing/2014/main" id="{F9A0145E-B9E5-952F-97A2-C548840AC548}"/>
                </a:ext>
              </a:extLst>
            </p:cNvPr>
            <p:cNvSpPr/>
            <p:nvPr/>
          </p:nvSpPr>
          <p:spPr>
            <a:xfrm>
              <a:off x="910850" y="4404550"/>
              <a:ext cx="89175" cy="440075"/>
            </a:xfrm>
            <a:custGeom>
              <a:avLst/>
              <a:gdLst/>
              <a:ahLst/>
              <a:cxnLst/>
              <a:rect l="l" t="t" r="r" b="b"/>
              <a:pathLst>
                <a:path w="3567" h="17603" extrusionOk="0">
                  <a:moveTo>
                    <a:pt x="361" y="1"/>
                  </a:moveTo>
                  <a:cubicBezTo>
                    <a:pt x="352" y="1"/>
                    <a:pt x="343" y="1"/>
                    <a:pt x="333" y="2"/>
                  </a:cubicBezTo>
                  <a:cubicBezTo>
                    <a:pt x="145" y="14"/>
                    <a:pt x="1" y="175"/>
                    <a:pt x="13" y="364"/>
                  </a:cubicBezTo>
                  <a:cubicBezTo>
                    <a:pt x="47" y="946"/>
                    <a:pt x="886" y="14664"/>
                    <a:pt x="2898" y="17460"/>
                  </a:cubicBezTo>
                  <a:cubicBezTo>
                    <a:pt x="2963" y="17549"/>
                    <a:pt x="3067" y="17603"/>
                    <a:pt x="3177" y="17603"/>
                  </a:cubicBezTo>
                  <a:cubicBezTo>
                    <a:pt x="3248" y="17603"/>
                    <a:pt x="3318" y="17581"/>
                    <a:pt x="3378" y="17538"/>
                  </a:cubicBezTo>
                  <a:cubicBezTo>
                    <a:pt x="3531" y="17428"/>
                    <a:pt x="3566" y="17214"/>
                    <a:pt x="3455" y="17059"/>
                  </a:cubicBezTo>
                  <a:cubicBezTo>
                    <a:pt x="1557" y="14424"/>
                    <a:pt x="705" y="465"/>
                    <a:pt x="696" y="324"/>
                  </a:cubicBezTo>
                  <a:cubicBezTo>
                    <a:pt x="686" y="144"/>
                    <a:pt x="548"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432;p41">
              <a:extLst>
                <a:ext uri="{FF2B5EF4-FFF2-40B4-BE49-F238E27FC236}">
                  <a16:creationId xmlns:a16="http://schemas.microsoft.com/office/drawing/2014/main" id="{F808B2AE-3EF0-0B84-9C0B-D0E26DC5ABEA}"/>
                </a:ext>
              </a:extLst>
            </p:cNvPr>
            <p:cNvSpPr/>
            <p:nvPr/>
          </p:nvSpPr>
          <p:spPr>
            <a:xfrm>
              <a:off x="1022575" y="3877575"/>
              <a:ext cx="1055800" cy="694525"/>
            </a:xfrm>
            <a:custGeom>
              <a:avLst/>
              <a:gdLst/>
              <a:ahLst/>
              <a:cxnLst/>
              <a:rect l="l" t="t" r="r" b="b"/>
              <a:pathLst>
                <a:path w="42232" h="27781" extrusionOk="0">
                  <a:moveTo>
                    <a:pt x="13523" y="0"/>
                  </a:moveTo>
                  <a:cubicBezTo>
                    <a:pt x="13523" y="0"/>
                    <a:pt x="4635" y="1111"/>
                    <a:pt x="2597" y="5557"/>
                  </a:cubicBezTo>
                  <a:cubicBezTo>
                    <a:pt x="560" y="10002"/>
                    <a:pt x="4819" y="11484"/>
                    <a:pt x="4819" y="11484"/>
                  </a:cubicBezTo>
                  <a:lnTo>
                    <a:pt x="16671" y="16114"/>
                  </a:lnTo>
                  <a:lnTo>
                    <a:pt x="0" y="19594"/>
                  </a:lnTo>
                  <a:lnTo>
                    <a:pt x="1856" y="27781"/>
                  </a:lnTo>
                  <a:cubicBezTo>
                    <a:pt x="1856" y="27781"/>
                    <a:pt x="9636" y="26300"/>
                    <a:pt x="14264" y="25003"/>
                  </a:cubicBezTo>
                  <a:cubicBezTo>
                    <a:pt x="18894" y="23706"/>
                    <a:pt x="34823" y="20372"/>
                    <a:pt x="38527" y="17039"/>
                  </a:cubicBezTo>
                  <a:cubicBezTo>
                    <a:pt x="42232" y="13705"/>
                    <a:pt x="38898" y="9261"/>
                    <a:pt x="32786" y="6298"/>
                  </a:cubicBezTo>
                  <a:cubicBezTo>
                    <a:pt x="26674" y="3334"/>
                    <a:pt x="13523" y="0"/>
                    <a:pt x="13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433;p41">
              <a:extLst>
                <a:ext uri="{FF2B5EF4-FFF2-40B4-BE49-F238E27FC236}">
                  <a16:creationId xmlns:a16="http://schemas.microsoft.com/office/drawing/2014/main" id="{305EB68B-9B08-C368-8434-A3F8736D62EE}"/>
                </a:ext>
              </a:extLst>
            </p:cNvPr>
            <p:cNvSpPr/>
            <p:nvPr/>
          </p:nvSpPr>
          <p:spPr>
            <a:xfrm>
              <a:off x="1434850" y="4276150"/>
              <a:ext cx="360825" cy="54875"/>
            </a:xfrm>
            <a:custGeom>
              <a:avLst/>
              <a:gdLst/>
              <a:ahLst/>
              <a:cxnLst/>
              <a:rect l="l" t="t" r="r" b="b"/>
              <a:pathLst>
                <a:path w="14433" h="2195" extrusionOk="0">
                  <a:moveTo>
                    <a:pt x="186" y="1"/>
                  </a:moveTo>
                  <a:cubicBezTo>
                    <a:pt x="104" y="1"/>
                    <a:pt x="32" y="59"/>
                    <a:pt x="17" y="141"/>
                  </a:cubicBezTo>
                  <a:cubicBezTo>
                    <a:pt x="1" y="233"/>
                    <a:pt x="59" y="321"/>
                    <a:pt x="151" y="340"/>
                  </a:cubicBezTo>
                  <a:cubicBezTo>
                    <a:pt x="253" y="359"/>
                    <a:pt x="10397" y="2195"/>
                    <a:pt x="14258" y="2195"/>
                  </a:cubicBezTo>
                  <a:lnTo>
                    <a:pt x="14256" y="2195"/>
                  </a:lnTo>
                  <a:cubicBezTo>
                    <a:pt x="14258" y="2195"/>
                    <a:pt x="14260" y="2195"/>
                    <a:pt x="14262" y="2195"/>
                  </a:cubicBezTo>
                  <a:cubicBezTo>
                    <a:pt x="14356" y="2195"/>
                    <a:pt x="14433" y="2119"/>
                    <a:pt x="14433" y="2024"/>
                  </a:cubicBezTo>
                  <a:cubicBezTo>
                    <a:pt x="14433" y="1928"/>
                    <a:pt x="14356" y="1851"/>
                    <a:pt x="14262" y="1851"/>
                  </a:cubicBezTo>
                  <a:cubicBezTo>
                    <a:pt x="14260" y="1851"/>
                    <a:pt x="14258" y="1852"/>
                    <a:pt x="14256" y="1852"/>
                  </a:cubicBezTo>
                  <a:cubicBezTo>
                    <a:pt x="10428" y="1852"/>
                    <a:pt x="313" y="21"/>
                    <a:pt x="212" y="3"/>
                  </a:cubicBezTo>
                  <a:cubicBezTo>
                    <a:pt x="203" y="2"/>
                    <a:pt x="195"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434;p41">
              <a:extLst>
                <a:ext uri="{FF2B5EF4-FFF2-40B4-BE49-F238E27FC236}">
                  <a16:creationId xmlns:a16="http://schemas.microsoft.com/office/drawing/2014/main" id="{804043FB-CA96-264B-68BC-32277E935D95}"/>
                </a:ext>
              </a:extLst>
            </p:cNvPr>
            <p:cNvSpPr/>
            <p:nvPr/>
          </p:nvSpPr>
          <p:spPr>
            <a:xfrm>
              <a:off x="1430100" y="3368225"/>
              <a:ext cx="555650" cy="514025"/>
            </a:xfrm>
            <a:custGeom>
              <a:avLst/>
              <a:gdLst/>
              <a:ahLst/>
              <a:cxnLst/>
              <a:rect l="l" t="t" r="r" b="b"/>
              <a:pathLst>
                <a:path w="22226" h="20561" extrusionOk="0">
                  <a:moveTo>
                    <a:pt x="4447" y="1"/>
                  </a:moveTo>
                  <a:lnTo>
                    <a:pt x="1" y="18707"/>
                  </a:lnTo>
                  <a:lnTo>
                    <a:pt x="4447" y="20560"/>
                  </a:lnTo>
                  <a:cubicBezTo>
                    <a:pt x="4447" y="20560"/>
                    <a:pt x="7595" y="17226"/>
                    <a:pt x="12225" y="15189"/>
                  </a:cubicBezTo>
                  <a:cubicBezTo>
                    <a:pt x="16855" y="13152"/>
                    <a:pt x="22226" y="11484"/>
                    <a:pt x="21299" y="6113"/>
                  </a:cubicBezTo>
                  <a:cubicBezTo>
                    <a:pt x="20374" y="742"/>
                    <a:pt x="16114" y="1"/>
                    <a:pt x="1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435;p41">
              <a:extLst>
                <a:ext uri="{FF2B5EF4-FFF2-40B4-BE49-F238E27FC236}">
                  <a16:creationId xmlns:a16="http://schemas.microsoft.com/office/drawing/2014/main" id="{65D73E55-DE18-2DA3-BCB3-010830ED1885}"/>
                </a:ext>
              </a:extLst>
            </p:cNvPr>
            <p:cNvSpPr/>
            <p:nvPr/>
          </p:nvSpPr>
          <p:spPr>
            <a:xfrm>
              <a:off x="1854100" y="2460300"/>
              <a:ext cx="327550" cy="227525"/>
            </a:xfrm>
            <a:custGeom>
              <a:avLst/>
              <a:gdLst/>
              <a:ahLst/>
              <a:cxnLst/>
              <a:rect l="l" t="t" r="r" b="b"/>
              <a:pathLst>
                <a:path w="13102" h="9101" extrusionOk="0">
                  <a:moveTo>
                    <a:pt x="11588" y="1"/>
                  </a:moveTo>
                  <a:cubicBezTo>
                    <a:pt x="10827" y="1"/>
                    <a:pt x="9848" y="323"/>
                    <a:pt x="9222" y="323"/>
                  </a:cubicBezTo>
                  <a:cubicBezTo>
                    <a:pt x="9211" y="323"/>
                    <a:pt x="9200" y="323"/>
                    <a:pt x="9189" y="323"/>
                  </a:cubicBezTo>
                  <a:cubicBezTo>
                    <a:pt x="9161" y="322"/>
                    <a:pt x="9131" y="322"/>
                    <a:pt x="9099" y="322"/>
                  </a:cubicBezTo>
                  <a:cubicBezTo>
                    <a:pt x="8068" y="322"/>
                    <a:pt x="4962" y="610"/>
                    <a:pt x="3825" y="1774"/>
                  </a:cubicBezTo>
                  <a:cubicBezTo>
                    <a:pt x="2654" y="2973"/>
                    <a:pt x="0" y="6071"/>
                    <a:pt x="0" y="6071"/>
                  </a:cubicBezTo>
                  <a:lnTo>
                    <a:pt x="2286" y="8561"/>
                  </a:lnTo>
                  <a:cubicBezTo>
                    <a:pt x="2286" y="8561"/>
                    <a:pt x="4691" y="9101"/>
                    <a:pt x="5846" y="9101"/>
                  </a:cubicBezTo>
                  <a:cubicBezTo>
                    <a:pt x="6143" y="9101"/>
                    <a:pt x="6357" y="9065"/>
                    <a:pt x="6427" y="8976"/>
                  </a:cubicBezTo>
                  <a:cubicBezTo>
                    <a:pt x="6770" y="8538"/>
                    <a:pt x="10540" y="7018"/>
                    <a:pt x="11289" y="6662"/>
                  </a:cubicBezTo>
                  <a:cubicBezTo>
                    <a:pt x="12037" y="6306"/>
                    <a:pt x="12460" y="5462"/>
                    <a:pt x="11648" y="5297"/>
                  </a:cubicBezTo>
                  <a:cubicBezTo>
                    <a:pt x="11593" y="5286"/>
                    <a:pt x="11524" y="5281"/>
                    <a:pt x="11444" y="5281"/>
                  </a:cubicBezTo>
                  <a:cubicBezTo>
                    <a:pt x="10350" y="5281"/>
                    <a:pt x="7147" y="6248"/>
                    <a:pt x="7147" y="6248"/>
                  </a:cubicBezTo>
                  <a:lnTo>
                    <a:pt x="9508" y="2923"/>
                  </a:lnTo>
                  <a:cubicBezTo>
                    <a:pt x="9508" y="2923"/>
                    <a:pt x="13102" y="1030"/>
                    <a:pt x="12486" y="312"/>
                  </a:cubicBezTo>
                  <a:cubicBezTo>
                    <a:pt x="12285" y="79"/>
                    <a:pt x="11963" y="1"/>
                    <a:pt x="115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436;p41">
              <a:extLst>
                <a:ext uri="{FF2B5EF4-FFF2-40B4-BE49-F238E27FC236}">
                  <a16:creationId xmlns:a16="http://schemas.microsoft.com/office/drawing/2014/main" id="{28021033-8EF6-1C5D-9E03-56C94E3088F5}"/>
                </a:ext>
              </a:extLst>
            </p:cNvPr>
            <p:cNvSpPr/>
            <p:nvPr/>
          </p:nvSpPr>
          <p:spPr>
            <a:xfrm>
              <a:off x="1844775" y="2451775"/>
              <a:ext cx="332550" cy="244475"/>
            </a:xfrm>
            <a:custGeom>
              <a:avLst/>
              <a:gdLst/>
              <a:ahLst/>
              <a:cxnLst/>
              <a:rect l="l" t="t" r="r" b="b"/>
              <a:pathLst>
                <a:path w="13302" h="9779" extrusionOk="0">
                  <a:moveTo>
                    <a:pt x="12007" y="680"/>
                  </a:moveTo>
                  <a:cubicBezTo>
                    <a:pt x="12266" y="680"/>
                    <a:pt x="12477" y="723"/>
                    <a:pt x="12588" y="843"/>
                  </a:cubicBezTo>
                  <a:cubicBezTo>
                    <a:pt x="12572" y="1175"/>
                    <a:pt x="11234" y="2164"/>
                    <a:pt x="9722" y="2960"/>
                  </a:cubicBezTo>
                  <a:cubicBezTo>
                    <a:pt x="9675" y="2985"/>
                    <a:pt x="9633" y="3020"/>
                    <a:pt x="9602" y="3065"/>
                  </a:cubicBezTo>
                  <a:lnTo>
                    <a:pt x="7241" y="6390"/>
                  </a:lnTo>
                  <a:cubicBezTo>
                    <a:pt x="7073" y="6627"/>
                    <a:pt x="7254" y="6933"/>
                    <a:pt x="7516" y="6933"/>
                  </a:cubicBezTo>
                  <a:cubicBezTo>
                    <a:pt x="7550" y="6933"/>
                    <a:pt x="7584" y="6928"/>
                    <a:pt x="7620" y="6917"/>
                  </a:cubicBezTo>
                  <a:cubicBezTo>
                    <a:pt x="8904" y="6528"/>
                    <a:pt x="11050" y="5962"/>
                    <a:pt x="11795" y="5962"/>
                  </a:cubicBezTo>
                  <a:cubicBezTo>
                    <a:pt x="11859" y="5962"/>
                    <a:pt x="11912" y="5967"/>
                    <a:pt x="11954" y="5975"/>
                  </a:cubicBezTo>
                  <a:cubicBezTo>
                    <a:pt x="12063" y="5998"/>
                    <a:pt x="12116" y="6032"/>
                    <a:pt x="12119" y="6051"/>
                  </a:cubicBezTo>
                  <a:cubicBezTo>
                    <a:pt x="12133" y="6164"/>
                    <a:pt x="11932" y="6495"/>
                    <a:pt x="11515" y="6693"/>
                  </a:cubicBezTo>
                  <a:cubicBezTo>
                    <a:pt x="11325" y="6783"/>
                    <a:pt x="10939" y="6950"/>
                    <a:pt x="10463" y="7153"/>
                  </a:cubicBezTo>
                  <a:cubicBezTo>
                    <a:pt x="8059" y="8187"/>
                    <a:pt x="6791" y="8772"/>
                    <a:pt x="6579" y="9063"/>
                  </a:cubicBezTo>
                  <a:cubicBezTo>
                    <a:pt x="6521" y="9090"/>
                    <a:pt x="6407" y="9103"/>
                    <a:pt x="6250" y="9103"/>
                  </a:cubicBezTo>
                  <a:cubicBezTo>
                    <a:pt x="5578" y="9103"/>
                    <a:pt x="4119" y="8872"/>
                    <a:pt x="2838" y="8590"/>
                  </a:cubicBezTo>
                  <a:lnTo>
                    <a:pt x="832" y="6405"/>
                  </a:lnTo>
                  <a:cubicBezTo>
                    <a:pt x="1469" y="5665"/>
                    <a:pt x="3480" y="3344"/>
                    <a:pt x="4445" y="2355"/>
                  </a:cubicBezTo>
                  <a:cubicBezTo>
                    <a:pt x="5453" y="1324"/>
                    <a:pt x="8384" y="1006"/>
                    <a:pt x="9447" y="1006"/>
                  </a:cubicBezTo>
                  <a:cubicBezTo>
                    <a:pt x="9486" y="1006"/>
                    <a:pt x="9522" y="1006"/>
                    <a:pt x="9556" y="1007"/>
                  </a:cubicBezTo>
                  <a:cubicBezTo>
                    <a:pt x="9568" y="1007"/>
                    <a:pt x="9580" y="1007"/>
                    <a:pt x="9593" y="1007"/>
                  </a:cubicBezTo>
                  <a:cubicBezTo>
                    <a:pt x="9919" y="1007"/>
                    <a:pt x="10317" y="932"/>
                    <a:pt x="10732" y="852"/>
                  </a:cubicBezTo>
                  <a:cubicBezTo>
                    <a:pt x="11151" y="772"/>
                    <a:pt x="11630" y="680"/>
                    <a:pt x="12007" y="680"/>
                  </a:cubicBezTo>
                  <a:close/>
                  <a:moveTo>
                    <a:pt x="11962" y="0"/>
                  </a:moveTo>
                  <a:cubicBezTo>
                    <a:pt x="11527" y="0"/>
                    <a:pt x="11051" y="92"/>
                    <a:pt x="10603" y="178"/>
                  </a:cubicBezTo>
                  <a:cubicBezTo>
                    <a:pt x="10220" y="252"/>
                    <a:pt x="9851" y="321"/>
                    <a:pt x="9593" y="321"/>
                  </a:cubicBezTo>
                  <a:cubicBezTo>
                    <a:pt x="9585" y="321"/>
                    <a:pt x="9577" y="321"/>
                    <a:pt x="9570" y="321"/>
                  </a:cubicBezTo>
                  <a:cubicBezTo>
                    <a:pt x="9546" y="320"/>
                    <a:pt x="9521" y="320"/>
                    <a:pt x="9493" y="320"/>
                  </a:cubicBezTo>
                  <a:cubicBezTo>
                    <a:pt x="8571" y="320"/>
                    <a:pt x="5227" y="573"/>
                    <a:pt x="3953" y="1875"/>
                  </a:cubicBezTo>
                  <a:cubicBezTo>
                    <a:pt x="2788" y="3069"/>
                    <a:pt x="222" y="6062"/>
                    <a:pt x="113" y="6189"/>
                  </a:cubicBezTo>
                  <a:cubicBezTo>
                    <a:pt x="1" y="6321"/>
                    <a:pt x="4" y="6516"/>
                    <a:pt x="121" y="6644"/>
                  </a:cubicBezTo>
                  <a:lnTo>
                    <a:pt x="2406" y="9134"/>
                  </a:lnTo>
                  <a:cubicBezTo>
                    <a:pt x="2454" y="9186"/>
                    <a:pt x="2516" y="9222"/>
                    <a:pt x="2584" y="9236"/>
                  </a:cubicBezTo>
                  <a:cubicBezTo>
                    <a:pt x="4442" y="9654"/>
                    <a:pt x="5516" y="9778"/>
                    <a:pt x="6145" y="9778"/>
                  </a:cubicBezTo>
                  <a:cubicBezTo>
                    <a:pt x="6874" y="9778"/>
                    <a:pt x="7007" y="9611"/>
                    <a:pt x="7067" y="9532"/>
                  </a:cubicBezTo>
                  <a:cubicBezTo>
                    <a:pt x="7332" y="9245"/>
                    <a:pt x="9715" y="8221"/>
                    <a:pt x="10734" y="7784"/>
                  </a:cubicBezTo>
                  <a:cubicBezTo>
                    <a:pt x="11221" y="7575"/>
                    <a:pt x="11616" y="7405"/>
                    <a:pt x="11810" y="7313"/>
                  </a:cubicBezTo>
                  <a:cubicBezTo>
                    <a:pt x="12352" y="7055"/>
                    <a:pt x="12866" y="6510"/>
                    <a:pt x="12799" y="5968"/>
                  </a:cubicBezTo>
                  <a:cubicBezTo>
                    <a:pt x="12780" y="5806"/>
                    <a:pt x="12672" y="5420"/>
                    <a:pt x="12091" y="5303"/>
                  </a:cubicBezTo>
                  <a:cubicBezTo>
                    <a:pt x="12020" y="5288"/>
                    <a:pt x="11932" y="5281"/>
                    <a:pt x="11831" y="5281"/>
                  </a:cubicBezTo>
                  <a:cubicBezTo>
                    <a:pt x="11043" y="5281"/>
                    <a:pt x="9439" y="5688"/>
                    <a:pt x="8370" y="5986"/>
                  </a:cubicBezTo>
                  <a:lnTo>
                    <a:pt x="10115" y="3528"/>
                  </a:lnTo>
                  <a:cubicBezTo>
                    <a:pt x="10900" y="3111"/>
                    <a:pt x="13092" y="1870"/>
                    <a:pt x="13261" y="977"/>
                  </a:cubicBezTo>
                  <a:cubicBezTo>
                    <a:pt x="13301" y="783"/>
                    <a:pt x="13249" y="581"/>
                    <a:pt x="13120" y="431"/>
                  </a:cubicBezTo>
                  <a:cubicBezTo>
                    <a:pt x="12839" y="104"/>
                    <a:pt x="12424" y="0"/>
                    <a:pt x="11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437;p41">
              <a:extLst>
                <a:ext uri="{FF2B5EF4-FFF2-40B4-BE49-F238E27FC236}">
                  <a16:creationId xmlns:a16="http://schemas.microsoft.com/office/drawing/2014/main" id="{E17BD714-B5C1-D4BE-285E-533384D08408}"/>
                </a:ext>
              </a:extLst>
            </p:cNvPr>
            <p:cNvSpPr/>
            <p:nvPr/>
          </p:nvSpPr>
          <p:spPr>
            <a:xfrm>
              <a:off x="661500" y="2639125"/>
              <a:ext cx="1278075" cy="1632050"/>
            </a:xfrm>
            <a:custGeom>
              <a:avLst/>
              <a:gdLst/>
              <a:ahLst/>
              <a:cxnLst/>
              <a:rect l="l" t="t" r="r" b="b"/>
              <a:pathLst>
                <a:path w="51123" h="65282" extrusionOk="0">
                  <a:moveTo>
                    <a:pt x="48139" y="1"/>
                  </a:moveTo>
                  <a:lnTo>
                    <a:pt x="35410" y="5372"/>
                  </a:lnTo>
                  <a:lnTo>
                    <a:pt x="35410" y="5383"/>
                  </a:lnTo>
                  <a:cubicBezTo>
                    <a:pt x="31551" y="6436"/>
                    <a:pt x="27120" y="7801"/>
                    <a:pt x="25929" y="8793"/>
                  </a:cubicBezTo>
                  <a:cubicBezTo>
                    <a:pt x="23706" y="10645"/>
                    <a:pt x="23706" y="16571"/>
                    <a:pt x="23706" y="17126"/>
                  </a:cubicBezTo>
                  <a:cubicBezTo>
                    <a:pt x="23706" y="17682"/>
                    <a:pt x="20372" y="23053"/>
                    <a:pt x="15744" y="27499"/>
                  </a:cubicBezTo>
                  <a:cubicBezTo>
                    <a:pt x="11114" y="31943"/>
                    <a:pt x="3705" y="35463"/>
                    <a:pt x="1854" y="37130"/>
                  </a:cubicBezTo>
                  <a:cubicBezTo>
                    <a:pt x="0" y="38796"/>
                    <a:pt x="1854" y="51020"/>
                    <a:pt x="7225" y="56576"/>
                  </a:cubicBezTo>
                  <a:cubicBezTo>
                    <a:pt x="12596" y="62132"/>
                    <a:pt x="19447" y="65282"/>
                    <a:pt x="19447" y="65282"/>
                  </a:cubicBezTo>
                  <a:cubicBezTo>
                    <a:pt x="19447" y="65282"/>
                    <a:pt x="31671" y="49724"/>
                    <a:pt x="33153" y="46946"/>
                  </a:cubicBezTo>
                  <a:cubicBezTo>
                    <a:pt x="34634" y="44167"/>
                    <a:pt x="35005" y="43612"/>
                    <a:pt x="35005" y="43612"/>
                  </a:cubicBezTo>
                  <a:cubicBezTo>
                    <a:pt x="35005" y="43612"/>
                    <a:pt x="39635" y="35650"/>
                    <a:pt x="39265" y="33241"/>
                  </a:cubicBezTo>
                  <a:cubicBezTo>
                    <a:pt x="38894" y="30833"/>
                    <a:pt x="38708" y="20647"/>
                    <a:pt x="38708" y="18424"/>
                  </a:cubicBezTo>
                  <a:cubicBezTo>
                    <a:pt x="38708" y="16201"/>
                    <a:pt x="42042" y="11386"/>
                    <a:pt x="42599" y="9718"/>
                  </a:cubicBezTo>
                  <a:cubicBezTo>
                    <a:pt x="42624" y="9641"/>
                    <a:pt x="42658" y="9555"/>
                    <a:pt x="42691" y="9470"/>
                  </a:cubicBezTo>
                  <a:lnTo>
                    <a:pt x="51123" y="2189"/>
                  </a:lnTo>
                  <a:lnTo>
                    <a:pt x="48139" y="1"/>
                  </a:ln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438;p41">
              <a:extLst>
                <a:ext uri="{FF2B5EF4-FFF2-40B4-BE49-F238E27FC236}">
                  <a16:creationId xmlns:a16="http://schemas.microsoft.com/office/drawing/2014/main" id="{6DFE4625-A729-0B50-A6B6-D01D87FACCC8}"/>
                </a:ext>
              </a:extLst>
            </p:cNvPr>
            <p:cNvSpPr/>
            <p:nvPr/>
          </p:nvSpPr>
          <p:spPr>
            <a:xfrm>
              <a:off x="678200" y="2630575"/>
              <a:ext cx="1271150" cy="1649150"/>
            </a:xfrm>
            <a:custGeom>
              <a:avLst/>
              <a:gdLst/>
              <a:ahLst/>
              <a:cxnLst/>
              <a:rect l="l" t="t" r="r" b="b"/>
              <a:pathLst>
                <a:path w="50846" h="65966" extrusionOk="0">
                  <a:moveTo>
                    <a:pt x="47427" y="735"/>
                  </a:moveTo>
                  <a:lnTo>
                    <a:pt x="49905" y="2552"/>
                  </a:lnTo>
                  <a:lnTo>
                    <a:pt x="41800" y="9554"/>
                  </a:lnTo>
                  <a:cubicBezTo>
                    <a:pt x="41757" y="9589"/>
                    <a:pt x="41725" y="9635"/>
                    <a:pt x="41704" y="9687"/>
                  </a:cubicBezTo>
                  <a:cubicBezTo>
                    <a:pt x="41668" y="9778"/>
                    <a:pt x="41633" y="9868"/>
                    <a:pt x="41606" y="9953"/>
                  </a:cubicBezTo>
                  <a:cubicBezTo>
                    <a:pt x="41419" y="10511"/>
                    <a:pt x="40887" y="11472"/>
                    <a:pt x="40272" y="12584"/>
                  </a:cubicBezTo>
                  <a:cubicBezTo>
                    <a:pt x="39065" y="14767"/>
                    <a:pt x="37697" y="17240"/>
                    <a:pt x="37697" y="18766"/>
                  </a:cubicBezTo>
                  <a:cubicBezTo>
                    <a:pt x="37697" y="20909"/>
                    <a:pt x="37885" y="31207"/>
                    <a:pt x="38259" y="33634"/>
                  </a:cubicBezTo>
                  <a:cubicBezTo>
                    <a:pt x="38547" y="35511"/>
                    <a:pt x="35311" y="41596"/>
                    <a:pt x="34052" y="43764"/>
                  </a:cubicBezTo>
                  <a:cubicBezTo>
                    <a:pt x="34037" y="43788"/>
                    <a:pt x="33655" y="44364"/>
                    <a:pt x="32182" y="47126"/>
                  </a:cubicBezTo>
                  <a:cubicBezTo>
                    <a:pt x="30827" y="49670"/>
                    <a:pt x="20162" y="63304"/>
                    <a:pt x="18680" y="65195"/>
                  </a:cubicBezTo>
                  <a:cubicBezTo>
                    <a:pt x="17418" y="64578"/>
                    <a:pt x="11503" y="61543"/>
                    <a:pt x="6803" y="56680"/>
                  </a:cubicBezTo>
                  <a:cubicBezTo>
                    <a:pt x="2681" y="52415"/>
                    <a:pt x="690" y="44263"/>
                    <a:pt x="838" y="40019"/>
                  </a:cubicBezTo>
                  <a:cubicBezTo>
                    <a:pt x="895" y="38366"/>
                    <a:pt x="1260" y="37866"/>
                    <a:pt x="1413" y="37728"/>
                  </a:cubicBezTo>
                  <a:cubicBezTo>
                    <a:pt x="2066" y="37140"/>
                    <a:pt x="3458" y="36299"/>
                    <a:pt x="5217" y="35237"/>
                  </a:cubicBezTo>
                  <a:cubicBezTo>
                    <a:pt x="8227" y="33421"/>
                    <a:pt x="12348" y="30932"/>
                    <a:pt x="15312" y="28087"/>
                  </a:cubicBezTo>
                  <a:cubicBezTo>
                    <a:pt x="19802" y="23777"/>
                    <a:pt x="23381" y="18279"/>
                    <a:pt x="23381" y="17468"/>
                  </a:cubicBezTo>
                  <a:cubicBezTo>
                    <a:pt x="23381" y="16413"/>
                    <a:pt x="23482" y="11062"/>
                    <a:pt x="25481" y="9398"/>
                  </a:cubicBezTo>
                  <a:cubicBezTo>
                    <a:pt x="26124" y="8862"/>
                    <a:pt x="28268" y="7847"/>
                    <a:pt x="34833" y="6057"/>
                  </a:cubicBezTo>
                  <a:cubicBezTo>
                    <a:pt x="34875" y="6045"/>
                    <a:pt x="34913" y="6025"/>
                    <a:pt x="34947" y="5999"/>
                  </a:cubicBezTo>
                  <a:lnTo>
                    <a:pt x="47427" y="735"/>
                  </a:lnTo>
                  <a:close/>
                  <a:moveTo>
                    <a:pt x="47471" y="0"/>
                  </a:moveTo>
                  <a:cubicBezTo>
                    <a:pt x="47426" y="0"/>
                    <a:pt x="47381" y="9"/>
                    <a:pt x="47338" y="28"/>
                  </a:cubicBezTo>
                  <a:lnTo>
                    <a:pt x="34609" y="5397"/>
                  </a:lnTo>
                  <a:cubicBezTo>
                    <a:pt x="34595" y="5403"/>
                    <a:pt x="34582" y="5411"/>
                    <a:pt x="34569" y="5418"/>
                  </a:cubicBezTo>
                  <a:cubicBezTo>
                    <a:pt x="29253" y="6872"/>
                    <a:pt x="26048" y="8033"/>
                    <a:pt x="25043" y="8871"/>
                  </a:cubicBezTo>
                  <a:cubicBezTo>
                    <a:pt x="22864" y="10685"/>
                    <a:pt x="22697" y="15911"/>
                    <a:pt x="22698" y="17448"/>
                  </a:cubicBezTo>
                  <a:cubicBezTo>
                    <a:pt x="22591" y="18071"/>
                    <a:pt x="19326" y="23285"/>
                    <a:pt x="14838" y="27593"/>
                  </a:cubicBezTo>
                  <a:cubicBezTo>
                    <a:pt x="11929" y="30385"/>
                    <a:pt x="7846" y="32850"/>
                    <a:pt x="4864" y="34649"/>
                  </a:cubicBezTo>
                  <a:cubicBezTo>
                    <a:pt x="3072" y="35732"/>
                    <a:pt x="1658" y="36586"/>
                    <a:pt x="956" y="37217"/>
                  </a:cubicBezTo>
                  <a:cubicBezTo>
                    <a:pt x="471" y="37652"/>
                    <a:pt x="201" y="38587"/>
                    <a:pt x="152" y="39995"/>
                  </a:cubicBezTo>
                  <a:cubicBezTo>
                    <a:pt x="1" y="44362"/>
                    <a:pt x="2056" y="52755"/>
                    <a:pt x="6310" y="57157"/>
                  </a:cubicBezTo>
                  <a:cubicBezTo>
                    <a:pt x="11663" y="62694"/>
                    <a:pt x="18567" y="65903"/>
                    <a:pt x="18637" y="65934"/>
                  </a:cubicBezTo>
                  <a:cubicBezTo>
                    <a:pt x="18681" y="65955"/>
                    <a:pt x="18730" y="65965"/>
                    <a:pt x="18779" y="65965"/>
                  </a:cubicBezTo>
                  <a:cubicBezTo>
                    <a:pt x="18885" y="65965"/>
                    <a:pt x="18984" y="65918"/>
                    <a:pt x="19050" y="65835"/>
                  </a:cubicBezTo>
                  <a:cubicBezTo>
                    <a:pt x="19550" y="65198"/>
                    <a:pt x="31309" y="50222"/>
                    <a:pt x="32788" y="47448"/>
                  </a:cubicBezTo>
                  <a:cubicBezTo>
                    <a:pt x="34232" y="44743"/>
                    <a:pt x="34619" y="44150"/>
                    <a:pt x="34634" y="44126"/>
                  </a:cubicBezTo>
                  <a:cubicBezTo>
                    <a:pt x="34826" y="43797"/>
                    <a:pt x="39321" y="36029"/>
                    <a:pt x="38936" y="33530"/>
                  </a:cubicBezTo>
                  <a:cubicBezTo>
                    <a:pt x="38568" y="31139"/>
                    <a:pt x="38384" y="20900"/>
                    <a:pt x="38384" y="18766"/>
                  </a:cubicBezTo>
                  <a:cubicBezTo>
                    <a:pt x="38384" y="17416"/>
                    <a:pt x="39765" y="14922"/>
                    <a:pt x="40872" y="12917"/>
                  </a:cubicBezTo>
                  <a:cubicBezTo>
                    <a:pt x="41505" y="11775"/>
                    <a:pt x="42050" y="10788"/>
                    <a:pt x="42256" y="10170"/>
                  </a:cubicBezTo>
                  <a:cubicBezTo>
                    <a:pt x="42273" y="10121"/>
                    <a:pt x="42292" y="10069"/>
                    <a:pt x="42311" y="10017"/>
                  </a:cubicBezTo>
                  <a:lnTo>
                    <a:pt x="50679" y="2791"/>
                  </a:lnTo>
                  <a:cubicBezTo>
                    <a:pt x="50845" y="2647"/>
                    <a:pt x="50835" y="2384"/>
                    <a:pt x="50658" y="2255"/>
                  </a:cubicBezTo>
                  <a:lnTo>
                    <a:pt x="47673" y="68"/>
                  </a:lnTo>
                  <a:cubicBezTo>
                    <a:pt x="47614" y="23"/>
                    <a:pt x="47543" y="0"/>
                    <a:pt x="47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439;p41">
              <a:extLst>
                <a:ext uri="{FF2B5EF4-FFF2-40B4-BE49-F238E27FC236}">
                  <a16:creationId xmlns:a16="http://schemas.microsoft.com/office/drawing/2014/main" id="{D9CB405E-469F-F3EF-12FC-9EA54BA81247}"/>
                </a:ext>
              </a:extLst>
            </p:cNvPr>
            <p:cNvSpPr/>
            <p:nvPr/>
          </p:nvSpPr>
          <p:spPr>
            <a:xfrm>
              <a:off x="1243075" y="2870025"/>
              <a:ext cx="216150" cy="205850"/>
            </a:xfrm>
            <a:custGeom>
              <a:avLst/>
              <a:gdLst/>
              <a:ahLst/>
              <a:cxnLst/>
              <a:rect l="l" t="t" r="r" b="b"/>
              <a:pathLst>
                <a:path w="8646" h="8234" extrusionOk="0">
                  <a:moveTo>
                    <a:pt x="8254" y="0"/>
                  </a:moveTo>
                  <a:cubicBezTo>
                    <a:pt x="8200" y="0"/>
                    <a:pt x="8146" y="13"/>
                    <a:pt x="8095" y="40"/>
                  </a:cubicBezTo>
                  <a:cubicBezTo>
                    <a:pt x="4491" y="1927"/>
                    <a:pt x="344" y="7451"/>
                    <a:pt x="170" y="7686"/>
                  </a:cubicBezTo>
                  <a:cubicBezTo>
                    <a:pt x="1" y="7911"/>
                    <a:pt x="162" y="8233"/>
                    <a:pt x="445" y="8233"/>
                  </a:cubicBezTo>
                  <a:cubicBezTo>
                    <a:pt x="552" y="8233"/>
                    <a:pt x="654" y="8183"/>
                    <a:pt x="719" y="8095"/>
                  </a:cubicBezTo>
                  <a:cubicBezTo>
                    <a:pt x="761" y="8039"/>
                    <a:pt x="4945" y="2463"/>
                    <a:pt x="8413" y="648"/>
                  </a:cubicBezTo>
                  <a:cubicBezTo>
                    <a:pt x="8581" y="559"/>
                    <a:pt x="8646" y="353"/>
                    <a:pt x="8558" y="185"/>
                  </a:cubicBezTo>
                  <a:cubicBezTo>
                    <a:pt x="8497" y="67"/>
                    <a:pt x="8378"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440;p41">
              <a:extLst>
                <a:ext uri="{FF2B5EF4-FFF2-40B4-BE49-F238E27FC236}">
                  <a16:creationId xmlns:a16="http://schemas.microsoft.com/office/drawing/2014/main" id="{0A7259B2-E0FC-9EC5-2BAA-538D1F11D420}"/>
                </a:ext>
              </a:extLst>
            </p:cNvPr>
            <p:cNvSpPr/>
            <p:nvPr/>
          </p:nvSpPr>
          <p:spPr>
            <a:xfrm>
              <a:off x="1629200" y="2749375"/>
              <a:ext cx="444550" cy="438700"/>
            </a:xfrm>
            <a:custGeom>
              <a:avLst/>
              <a:gdLst/>
              <a:ahLst/>
              <a:cxnLst/>
              <a:rect l="l" t="t" r="r" b="b"/>
              <a:pathLst>
                <a:path w="17782" h="17548" extrusionOk="0">
                  <a:moveTo>
                    <a:pt x="10962" y="0"/>
                  </a:moveTo>
                  <a:cubicBezTo>
                    <a:pt x="9143" y="0"/>
                    <a:pt x="7337" y="456"/>
                    <a:pt x="6298" y="1235"/>
                  </a:cubicBezTo>
                  <a:cubicBezTo>
                    <a:pt x="4075" y="2901"/>
                    <a:pt x="2409" y="6420"/>
                    <a:pt x="2409" y="6420"/>
                  </a:cubicBezTo>
                  <a:cubicBezTo>
                    <a:pt x="2409" y="6420"/>
                    <a:pt x="0" y="6976"/>
                    <a:pt x="0" y="9013"/>
                  </a:cubicBezTo>
                  <a:cubicBezTo>
                    <a:pt x="0" y="11050"/>
                    <a:pt x="372" y="16606"/>
                    <a:pt x="372" y="16606"/>
                  </a:cubicBezTo>
                  <a:cubicBezTo>
                    <a:pt x="372" y="16606"/>
                    <a:pt x="3150" y="15124"/>
                    <a:pt x="4261" y="15124"/>
                  </a:cubicBezTo>
                  <a:cubicBezTo>
                    <a:pt x="5373" y="15124"/>
                    <a:pt x="8335" y="17347"/>
                    <a:pt x="9632" y="17532"/>
                  </a:cubicBezTo>
                  <a:cubicBezTo>
                    <a:pt x="9707" y="17543"/>
                    <a:pt x="9782" y="17548"/>
                    <a:pt x="9858" y="17548"/>
                  </a:cubicBezTo>
                  <a:cubicBezTo>
                    <a:pt x="11096" y="17548"/>
                    <a:pt x="12442" y="16172"/>
                    <a:pt x="12966" y="15124"/>
                  </a:cubicBezTo>
                  <a:lnTo>
                    <a:pt x="15003" y="11050"/>
                  </a:lnTo>
                  <a:cubicBezTo>
                    <a:pt x="15003" y="11050"/>
                    <a:pt x="15929" y="10124"/>
                    <a:pt x="16855" y="9383"/>
                  </a:cubicBezTo>
                  <a:cubicBezTo>
                    <a:pt x="17781" y="8642"/>
                    <a:pt x="15929" y="7901"/>
                    <a:pt x="16299" y="6235"/>
                  </a:cubicBezTo>
                  <a:cubicBezTo>
                    <a:pt x="16669" y="4567"/>
                    <a:pt x="16114" y="1974"/>
                    <a:pt x="16114" y="1974"/>
                  </a:cubicBezTo>
                  <a:cubicBezTo>
                    <a:pt x="15127" y="593"/>
                    <a:pt x="13036" y="0"/>
                    <a:pt x="10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441;p41">
              <a:extLst>
                <a:ext uri="{FF2B5EF4-FFF2-40B4-BE49-F238E27FC236}">
                  <a16:creationId xmlns:a16="http://schemas.microsoft.com/office/drawing/2014/main" id="{B7F0C680-B993-C10C-CF13-E4D03CAA5588}"/>
                </a:ext>
              </a:extLst>
            </p:cNvPr>
            <p:cNvSpPr/>
            <p:nvPr/>
          </p:nvSpPr>
          <p:spPr>
            <a:xfrm>
              <a:off x="1620650" y="2740850"/>
              <a:ext cx="452750" cy="455825"/>
            </a:xfrm>
            <a:custGeom>
              <a:avLst/>
              <a:gdLst/>
              <a:ahLst/>
              <a:cxnLst/>
              <a:rect l="l" t="t" r="r" b="b"/>
              <a:pathLst>
                <a:path w="18110" h="18233" extrusionOk="0">
                  <a:moveTo>
                    <a:pt x="11295" y="683"/>
                  </a:moveTo>
                  <a:cubicBezTo>
                    <a:pt x="11802" y="683"/>
                    <a:pt x="12311" y="720"/>
                    <a:pt x="12804" y="796"/>
                  </a:cubicBezTo>
                  <a:cubicBezTo>
                    <a:pt x="14325" y="1032"/>
                    <a:pt x="15504" y="1620"/>
                    <a:pt x="16135" y="2458"/>
                  </a:cubicBezTo>
                  <a:cubicBezTo>
                    <a:pt x="16218" y="2878"/>
                    <a:pt x="16623" y="5074"/>
                    <a:pt x="16306" y="6501"/>
                  </a:cubicBezTo>
                  <a:cubicBezTo>
                    <a:pt x="16090" y="7474"/>
                    <a:pt x="16522" y="8172"/>
                    <a:pt x="16839" y="8683"/>
                  </a:cubicBezTo>
                  <a:cubicBezTo>
                    <a:pt x="17194" y="9257"/>
                    <a:pt x="17168" y="9308"/>
                    <a:pt x="16983" y="9456"/>
                  </a:cubicBezTo>
                  <a:cubicBezTo>
                    <a:pt x="16052" y="10200"/>
                    <a:pt x="15140" y="11111"/>
                    <a:pt x="15101" y="11149"/>
                  </a:cubicBezTo>
                  <a:cubicBezTo>
                    <a:pt x="15076" y="11175"/>
                    <a:pt x="15054" y="11206"/>
                    <a:pt x="15037" y="11238"/>
                  </a:cubicBezTo>
                  <a:lnTo>
                    <a:pt x="13000" y="15313"/>
                  </a:lnTo>
                  <a:cubicBezTo>
                    <a:pt x="12512" y="16289"/>
                    <a:pt x="11243" y="17547"/>
                    <a:pt x="10196" y="17547"/>
                  </a:cubicBezTo>
                  <a:cubicBezTo>
                    <a:pt x="10137" y="17547"/>
                    <a:pt x="10079" y="17543"/>
                    <a:pt x="10021" y="17535"/>
                  </a:cubicBezTo>
                  <a:cubicBezTo>
                    <a:pt x="9460" y="17454"/>
                    <a:pt x="8462" y="16899"/>
                    <a:pt x="7497" y="16363"/>
                  </a:cubicBezTo>
                  <a:cubicBezTo>
                    <a:pt x="6351" y="15726"/>
                    <a:pt x="5267" y="15123"/>
                    <a:pt x="4603" y="15123"/>
                  </a:cubicBezTo>
                  <a:cubicBezTo>
                    <a:pt x="3690" y="15123"/>
                    <a:pt x="1893" y="15965"/>
                    <a:pt x="1023" y="16403"/>
                  </a:cubicBezTo>
                  <a:cubicBezTo>
                    <a:pt x="931" y="14973"/>
                    <a:pt x="686" y="10992"/>
                    <a:pt x="686" y="9354"/>
                  </a:cubicBezTo>
                  <a:cubicBezTo>
                    <a:pt x="686" y="7618"/>
                    <a:pt x="2741" y="7116"/>
                    <a:pt x="2828" y="7095"/>
                  </a:cubicBezTo>
                  <a:cubicBezTo>
                    <a:pt x="2931" y="7072"/>
                    <a:pt x="3015" y="7002"/>
                    <a:pt x="3060" y="6908"/>
                  </a:cubicBezTo>
                  <a:cubicBezTo>
                    <a:pt x="3078" y="6874"/>
                    <a:pt x="4719" y="3445"/>
                    <a:pt x="6845" y="1849"/>
                  </a:cubicBezTo>
                  <a:cubicBezTo>
                    <a:pt x="7825" y="1115"/>
                    <a:pt x="9551" y="683"/>
                    <a:pt x="11295" y="683"/>
                  </a:cubicBezTo>
                  <a:close/>
                  <a:moveTo>
                    <a:pt x="11322" y="1"/>
                  </a:moveTo>
                  <a:cubicBezTo>
                    <a:pt x="9424" y="1"/>
                    <a:pt x="7526" y="483"/>
                    <a:pt x="6435" y="1301"/>
                  </a:cubicBezTo>
                  <a:cubicBezTo>
                    <a:pt x="4404" y="2825"/>
                    <a:pt x="2858" y="5774"/>
                    <a:pt x="2512" y="6470"/>
                  </a:cubicBezTo>
                  <a:cubicBezTo>
                    <a:pt x="1560" y="6742"/>
                    <a:pt x="1" y="7628"/>
                    <a:pt x="1" y="9354"/>
                  </a:cubicBezTo>
                  <a:cubicBezTo>
                    <a:pt x="1" y="11379"/>
                    <a:pt x="356" y="16743"/>
                    <a:pt x="372" y="16970"/>
                  </a:cubicBezTo>
                  <a:cubicBezTo>
                    <a:pt x="385" y="17160"/>
                    <a:pt x="543" y="17292"/>
                    <a:pt x="714" y="17292"/>
                  </a:cubicBezTo>
                  <a:cubicBezTo>
                    <a:pt x="768" y="17292"/>
                    <a:pt x="823" y="17279"/>
                    <a:pt x="876" y="17251"/>
                  </a:cubicBezTo>
                  <a:cubicBezTo>
                    <a:pt x="1627" y="16849"/>
                    <a:pt x="3762" y="15809"/>
                    <a:pt x="4603" y="15809"/>
                  </a:cubicBezTo>
                  <a:cubicBezTo>
                    <a:pt x="5090" y="15809"/>
                    <a:pt x="6192" y="16422"/>
                    <a:pt x="7164" y="16963"/>
                  </a:cubicBezTo>
                  <a:cubicBezTo>
                    <a:pt x="8231" y="17555"/>
                    <a:pt x="9239" y="18115"/>
                    <a:pt x="9925" y="18215"/>
                  </a:cubicBezTo>
                  <a:cubicBezTo>
                    <a:pt x="10017" y="18227"/>
                    <a:pt x="10110" y="18232"/>
                    <a:pt x="10204" y="18232"/>
                  </a:cubicBezTo>
                  <a:cubicBezTo>
                    <a:pt x="11637" y="18232"/>
                    <a:pt x="13063" y="16722"/>
                    <a:pt x="13615" y="15619"/>
                  </a:cubicBezTo>
                  <a:lnTo>
                    <a:pt x="15627" y="11596"/>
                  </a:lnTo>
                  <a:cubicBezTo>
                    <a:pt x="15810" y="11414"/>
                    <a:pt x="16616" y="10630"/>
                    <a:pt x="17410" y="9993"/>
                  </a:cubicBezTo>
                  <a:cubicBezTo>
                    <a:pt x="18110" y="9433"/>
                    <a:pt x="17712" y="8791"/>
                    <a:pt x="17422" y="8322"/>
                  </a:cubicBezTo>
                  <a:cubicBezTo>
                    <a:pt x="17140" y="7866"/>
                    <a:pt x="16821" y="7351"/>
                    <a:pt x="16977" y="6650"/>
                  </a:cubicBezTo>
                  <a:cubicBezTo>
                    <a:pt x="17358" y="4932"/>
                    <a:pt x="16813" y="2354"/>
                    <a:pt x="16791" y="2244"/>
                  </a:cubicBezTo>
                  <a:cubicBezTo>
                    <a:pt x="16781" y="2198"/>
                    <a:pt x="16762" y="2155"/>
                    <a:pt x="16735" y="2118"/>
                  </a:cubicBezTo>
                  <a:cubicBezTo>
                    <a:pt x="15802" y="811"/>
                    <a:pt x="14139" y="309"/>
                    <a:pt x="12910" y="119"/>
                  </a:cubicBezTo>
                  <a:cubicBezTo>
                    <a:pt x="12392" y="39"/>
                    <a:pt x="11857" y="1"/>
                    <a:pt x="1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442;p41">
              <a:extLst>
                <a:ext uri="{FF2B5EF4-FFF2-40B4-BE49-F238E27FC236}">
                  <a16:creationId xmlns:a16="http://schemas.microsoft.com/office/drawing/2014/main" id="{03DB579F-985A-6AF7-A5FB-BA6BB95A2D7D}"/>
                </a:ext>
              </a:extLst>
            </p:cNvPr>
            <p:cNvSpPr/>
            <p:nvPr/>
          </p:nvSpPr>
          <p:spPr>
            <a:xfrm>
              <a:off x="1762875" y="3053800"/>
              <a:ext cx="108775" cy="110050"/>
            </a:xfrm>
            <a:custGeom>
              <a:avLst/>
              <a:gdLst/>
              <a:ahLst/>
              <a:cxnLst/>
              <a:rect l="l" t="t" r="r" b="b"/>
              <a:pathLst>
                <a:path w="4351" h="4402" extrusionOk="0">
                  <a:moveTo>
                    <a:pt x="384" y="0"/>
                  </a:moveTo>
                  <a:cubicBezTo>
                    <a:pt x="305" y="0"/>
                    <a:pt x="226" y="27"/>
                    <a:pt x="161" y="82"/>
                  </a:cubicBezTo>
                  <a:cubicBezTo>
                    <a:pt x="13" y="210"/>
                    <a:pt x="1" y="436"/>
                    <a:pt x="136" y="578"/>
                  </a:cubicBezTo>
                  <a:cubicBezTo>
                    <a:pt x="338" y="814"/>
                    <a:pt x="1392" y="1993"/>
                    <a:pt x="2247" y="1993"/>
                  </a:cubicBezTo>
                  <a:lnTo>
                    <a:pt x="2735" y="1993"/>
                  </a:lnTo>
                  <a:cubicBezTo>
                    <a:pt x="2905" y="2537"/>
                    <a:pt x="3314" y="3774"/>
                    <a:pt x="3628" y="4249"/>
                  </a:cubicBezTo>
                  <a:cubicBezTo>
                    <a:pt x="3692" y="4344"/>
                    <a:pt x="3799" y="4402"/>
                    <a:pt x="3914" y="4402"/>
                  </a:cubicBezTo>
                  <a:lnTo>
                    <a:pt x="3914" y="4402"/>
                  </a:lnTo>
                  <a:cubicBezTo>
                    <a:pt x="4189" y="4401"/>
                    <a:pt x="4350" y="4097"/>
                    <a:pt x="4199" y="3869"/>
                  </a:cubicBezTo>
                  <a:cubicBezTo>
                    <a:pt x="3920" y="3450"/>
                    <a:pt x="3467" y="2054"/>
                    <a:pt x="3317" y="1554"/>
                  </a:cubicBezTo>
                  <a:cubicBezTo>
                    <a:pt x="3274" y="1408"/>
                    <a:pt x="3140" y="1309"/>
                    <a:pt x="2988" y="1309"/>
                  </a:cubicBezTo>
                  <a:lnTo>
                    <a:pt x="2247" y="1309"/>
                  </a:lnTo>
                  <a:cubicBezTo>
                    <a:pt x="1847" y="1309"/>
                    <a:pt x="1074" y="621"/>
                    <a:pt x="656" y="133"/>
                  </a:cubicBezTo>
                  <a:cubicBezTo>
                    <a:pt x="588" y="45"/>
                    <a:pt x="486" y="0"/>
                    <a:pt x="384" y="0"/>
                  </a:cubicBezTo>
                  <a:close/>
                  <a:moveTo>
                    <a:pt x="3914" y="4402"/>
                  </a:moveTo>
                  <a:cubicBezTo>
                    <a:pt x="3914" y="4402"/>
                    <a:pt x="3914" y="4402"/>
                    <a:pt x="3914" y="4402"/>
                  </a:cubicBezTo>
                  <a:lnTo>
                    <a:pt x="3915" y="4402"/>
                  </a:lnTo>
                  <a:cubicBezTo>
                    <a:pt x="3915" y="4402"/>
                    <a:pt x="3915" y="4402"/>
                    <a:pt x="3914" y="44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443;p41">
              <a:extLst>
                <a:ext uri="{FF2B5EF4-FFF2-40B4-BE49-F238E27FC236}">
                  <a16:creationId xmlns:a16="http://schemas.microsoft.com/office/drawing/2014/main" id="{984BCED0-AC1A-3450-8937-A2EC73EB5DDF}"/>
                </a:ext>
              </a:extLst>
            </p:cNvPr>
            <p:cNvSpPr/>
            <p:nvPr/>
          </p:nvSpPr>
          <p:spPr>
            <a:xfrm>
              <a:off x="1991050" y="2878175"/>
              <a:ext cx="50650" cy="72700"/>
            </a:xfrm>
            <a:custGeom>
              <a:avLst/>
              <a:gdLst/>
              <a:ahLst/>
              <a:cxnLst/>
              <a:rect l="l" t="t" r="r" b="b"/>
              <a:pathLst>
                <a:path w="2026" h="2908" extrusionOk="0">
                  <a:moveTo>
                    <a:pt x="1637" y="0"/>
                  </a:moveTo>
                  <a:cubicBezTo>
                    <a:pt x="1569" y="0"/>
                    <a:pt x="1501" y="20"/>
                    <a:pt x="1441" y="62"/>
                  </a:cubicBezTo>
                  <a:cubicBezTo>
                    <a:pt x="1381" y="104"/>
                    <a:pt x="0" y="1109"/>
                    <a:pt x="0" y="2565"/>
                  </a:cubicBezTo>
                  <a:cubicBezTo>
                    <a:pt x="0" y="2753"/>
                    <a:pt x="155" y="2908"/>
                    <a:pt x="343" y="2908"/>
                  </a:cubicBezTo>
                  <a:cubicBezTo>
                    <a:pt x="533" y="2908"/>
                    <a:pt x="686" y="2753"/>
                    <a:pt x="686" y="2565"/>
                  </a:cubicBezTo>
                  <a:cubicBezTo>
                    <a:pt x="686" y="1464"/>
                    <a:pt x="1828" y="628"/>
                    <a:pt x="1840" y="621"/>
                  </a:cubicBezTo>
                  <a:cubicBezTo>
                    <a:pt x="1992" y="509"/>
                    <a:pt x="2026" y="297"/>
                    <a:pt x="1916" y="144"/>
                  </a:cubicBezTo>
                  <a:cubicBezTo>
                    <a:pt x="1849" y="51"/>
                    <a:pt x="1744" y="0"/>
                    <a:pt x="1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444;p41">
              <a:extLst>
                <a:ext uri="{FF2B5EF4-FFF2-40B4-BE49-F238E27FC236}">
                  <a16:creationId xmlns:a16="http://schemas.microsoft.com/office/drawing/2014/main" id="{BF04DB97-3BCB-15F8-7F14-5DECEAFD6BB7}"/>
                </a:ext>
              </a:extLst>
            </p:cNvPr>
            <p:cNvSpPr/>
            <p:nvPr/>
          </p:nvSpPr>
          <p:spPr>
            <a:xfrm>
              <a:off x="1573675" y="2546575"/>
              <a:ext cx="560250" cy="516125"/>
            </a:xfrm>
            <a:custGeom>
              <a:avLst/>
              <a:gdLst/>
              <a:ahLst/>
              <a:cxnLst/>
              <a:rect l="l" t="t" r="r" b="b"/>
              <a:pathLst>
                <a:path w="22410" h="20645" extrusionOk="0">
                  <a:moveTo>
                    <a:pt x="11305" y="1"/>
                  </a:moveTo>
                  <a:cubicBezTo>
                    <a:pt x="9421" y="1"/>
                    <a:pt x="7268" y="546"/>
                    <a:pt x="5000" y="2310"/>
                  </a:cubicBezTo>
                  <a:cubicBezTo>
                    <a:pt x="0" y="6197"/>
                    <a:pt x="1112" y="11384"/>
                    <a:pt x="3148" y="15457"/>
                  </a:cubicBezTo>
                  <a:cubicBezTo>
                    <a:pt x="5185" y="19532"/>
                    <a:pt x="7964" y="20644"/>
                    <a:pt x="7964" y="20644"/>
                  </a:cubicBezTo>
                  <a:cubicBezTo>
                    <a:pt x="7964" y="20644"/>
                    <a:pt x="7223" y="18236"/>
                    <a:pt x="8519" y="17125"/>
                  </a:cubicBezTo>
                  <a:cubicBezTo>
                    <a:pt x="8688" y="16980"/>
                    <a:pt x="8864" y="16917"/>
                    <a:pt x="9042" y="16917"/>
                  </a:cubicBezTo>
                  <a:cubicBezTo>
                    <a:pt x="10232" y="16917"/>
                    <a:pt x="11556" y="19718"/>
                    <a:pt x="12038" y="19718"/>
                  </a:cubicBezTo>
                  <a:cubicBezTo>
                    <a:pt x="12594" y="19718"/>
                    <a:pt x="12779" y="18236"/>
                    <a:pt x="12779" y="17680"/>
                  </a:cubicBezTo>
                  <a:cubicBezTo>
                    <a:pt x="12779" y="17125"/>
                    <a:pt x="13890" y="16384"/>
                    <a:pt x="15002" y="16014"/>
                  </a:cubicBezTo>
                  <a:cubicBezTo>
                    <a:pt x="16113" y="15643"/>
                    <a:pt x="14261" y="13791"/>
                    <a:pt x="14076" y="12865"/>
                  </a:cubicBezTo>
                  <a:cubicBezTo>
                    <a:pt x="13890" y="11940"/>
                    <a:pt x="19817" y="11570"/>
                    <a:pt x="21113" y="7681"/>
                  </a:cubicBezTo>
                  <a:cubicBezTo>
                    <a:pt x="22409" y="3790"/>
                    <a:pt x="18890" y="1938"/>
                    <a:pt x="16669" y="1197"/>
                  </a:cubicBezTo>
                  <a:cubicBezTo>
                    <a:pt x="15454" y="792"/>
                    <a:pt x="13575" y="1"/>
                    <a:pt x="11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445;p41">
              <a:extLst>
                <a:ext uri="{FF2B5EF4-FFF2-40B4-BE49-F238E27FC236}">
                  <a16:creationId xmlns:a16="http://schemas.microsoft.com/office/drawing/2014/main" id="{CF6AC707-C3D1-6946-27A6-0591D366C660}"/>
                </a:ext>
              </a:extLst>
            </p:cNvPr>
            <p:cNvSpPr/>
            <p:nvPr/>
          </p:nvSpPr>
          <p:spPr>
            <a:xfrm>
              <a:off x="1532125" y="2921050"/>
              <a:ext cx="222125" cy="382425"/>
            </a:xfrm>
            <a:custGeom>
              <a:avLst/>
              <a:gdLst/>
              <a:ahLst/>
              <a:cxnLst/>
              <a:rect l="l" t="t" r="r" b="b"/>
              <a:pathLst>
                <a:path w="8885" h="15297" extrusionOk="0">
                  <a:moveTo>
                    <a:pt x="3212" y="0"/>
                  </a:moveTo>
                  <a:cubicBezTo>
                    <a:pt x="3212" y="0"/>
                    <a:pt x="0" y="2104"/>
                    <a:pt x="741" y="6179"/>
                  </a:cubicBezTo>
                  <a:cubicBezTo>
                    <a:pt x="1482" y="10254"/>
                    <a:pt x="3144" y="15297"/>
                    <a:pt x="3144" y="15297"/>
                  </a:cubicBezTo>
                  <a:lnTo>
                    <a:pt x="8885" y="15297"/>
                  </a:lnTo>
                  <a:lnTo>
                    <a:pt x="6106" y="9185"/>
                  </a:lnTo>
                  <a:lnTo>
                    <a:pt x="4810" y="478"/>
                  </a:lnTo>
                  <a:lnTo>
                    <a:pt x="3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446;p41">
              <a:extLst>
                <a:ext uri="{FF2B5EF4-FFF2-40B4-BE49-F238E27FC236}">
                  <a16:creationId xmlns:a16="http://schemas.microsoft.com/office/drawing/2014/main" id="{526BEACE-13B9-8AFD-F312-289D835277B7}"/>
                </a:ext>
              </a:extLst>
            </p:cNvPr>
            <p:cNvSpPr/>
            <p:nvPr/>
          </p:nvSpPr>
          <p:spPr>
            <a:xfrm>
              <a:off x="1522925" y="2912475"/>
              <a:ext cx="241725" cy="399575"/>
            </a:xfrm>
            <a:custGeom>
              <a:avLst/>
              <a:gdLst/>
              <a:ahLst/>
              <a:cxnLst/>
              <a:rect l="l" t="t" r="r" b="b"/>
              <a:pathLst>
                <a:path w="9669" h="15983" extrusionOk="0">
                  <a:moveTo>
                    <a:pt x="3643" y="720"/>
                  </a:moveTo>
                  <a:lnTo>
                    <a:pt x="4871" y="1089"/>
                  </a:lnTo>
                  <a:lnTo>
                    <a:pt x="6136" y="9577"/>
                  </a:lnTo>
                  <a:cubicBezTo>
                    <a:pt x="6140" y="9609"/>
                    <a:pt x="6149" y="9639"/>
                    <a:pt x="6163" y="9669"/>
                  </a:cubicBezTo>
                  <a:lnTo>
                    <a:pt x="8720" y="15297"/>
                  </a:lnTo>
                  <a:lnTo>
                    <a:pt x="3760" y="15297"/>
                  </a:lnTo>
                  <a:cubicBezTo>
                    <a:pt x="3427" y="14256"/>
                    <a:pt x="2085" y="9969"/>
                    <a:pt x="1446" y="6460"/>
                  </a:cubicBezTo>
                  <a:cubicBezTo>
                    <a:pt x="830" y="3073"/>
                    <a:pt x="3069" y="1150"/>
                    <a:pt x="3643" y="720"/>
                  </a:cubicBezTo>
                  <a:close/>
                  <a:moveTo>
                    <a:pt x="3579" y="0"/>
                  </a:moveTo>
                  <a:cubicBezTo>
                    <a:pt x="3514" y="0"/>
                    <a:pt x="3449" y="19"/>
                    <a:pt x="3393" y="57"/>
                  </a:cubicBezTo>
                  <a:cubicBezTo>
                    <a:pt x="3359" y="79"/>
                    <a:pt x="0" y="2335"/>
                    <a:pt x="772" y="6583"/>
                  </a:cubicBezTo>
                  <a:cubicBezTo>
                    <a:pt x="1509" y="10634"/>
                    <a:pt x="3169" y="15696"/>
                    <a:pt x="3185" y="15747"/>
                  </a:cubicBezTo>
                  <a:cubicBezTo>
                    <a:pt x="3231" y="15886"/>
                    <a:pt x="3363" y="15981"/>
                    <a:pt x="3511" y="15981"/>
                  </a:cubicBezTo>
                  <a:lnTo>
                    <a:pt x="9253" y="15981"/>
                  </a:lnTo>
                  <a:lnTo>
                    <a:pt x="9253" y="15983"/>
                  </a:lnTo>
                  <a:cubicBezTo>
                    <a:pt x="9502" y="15983"/>
                    <a:pt x="9669" y="15724"/>
                    <a:pt x="9565" y="15497"/>
                  </a:cubicBezTo>
                  <a:lnTo>
                    <a:pt x="6807" y="9430"/>
                  </a:lnTo>
                  <a:lnTo>
                    <a:pt x="5518" y="772"/>
                  </a:lnTo>
                  <a:cubicBezTo>
                    <a:pt x="5499" y="640"/>
                    <a:pt x="5405" y="532"/>
                    <a:pt x="5276" y="495"/>
                  </a:cubicBezTo>
                  <a:lnTo>
                    <a:pt x="3678" y="15"/>
                  </a:lnTo>
                  <a:cubicBezTo>
                    <a:pt x="3646" y="5"/>
                    <a:pt x="3612" y="0"/>
                    <a:pt x="35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447;p41">
              <a:extLst>
                <a:ext uri="{FF2B5EF4-FFF2-40B4-BE49-F238E27FC236}">
                  <a16:creationId xmlns:a16="http://schemas.microsoft.com/office/drawing/2014/main" id="{F3E6F377-5107-799C-83E8-63386C90C631}"/>
                </a:ext>
              </a:extLst>
            </p:cNvPr>
            <p:cNvSpPr/>
            <p:nvPr/>
          </p:nvSpPr>
          <p:spPr>
            <a:xfrm>
              <a:off x="2346900" y="3534925"/>
              <a:ext cx="324125" cy="236200"/>
            </a:xfrm>
            <a:custGeom>
              <a:avLst/>
              <a:gdLst/>
              <a:ahLst/>
              <a:cxnLst/>
              <a:rect l="l" t="t" r="r" b="b"/>
              <a:pathLst>
                <a:path w="12965" h="9448" extrusionOk="0">
                  <a:moveTo>
                    <a:pt x="7787" y="1"/>
                  </a:moveTo>
                  <a:cubicBezTo>
                    <a:pt x="7554" y="1"/>
                    <a:pt x="7286" y="63"/>
                    <a:pt x="7040" y="186"/>
                  </a:cubicBezTo>
                  <a:cubicBezTo>
                    <a:pt x="6299" y="557"/>
                    <a:pt x="2779" y="2595"/>
                    <a:pt x="2224" y="2595"/>
                  </a:cubicBezTo>
                  <a:cubicBezTo>
                    <a:pt x="1668" y="2595"/>
                    <a:pt x="1" y="6112"/>
                    <a:pt x="1" y="6112"/>
                  </a:cubicBezTo>
                  <a:lnTo>
                    <a:pt x="556" y="9448"/>
                  </a:lnTo>
                  <a:cubicBezTo>
                    <a:pt x="556" y="9448"/>
                    <a:pt x="4629" y="9262"/>
                    <a:pt x="6297" y="9076"/>
                  </a:cubicBezTo>
                  <a:cubicBezTo>
                    <a:pt x="7965" y="8891"/>
                    <a:pt x="10188" y="6484"/>
                    <a:pt x="10743" y="5743"/>
                  </a:cubicBezTo>
                  <a:cubicBezTo>
                    <a:pt x="11298" y="5002"/>
                    <a:pt x="12964" y="4077"/>
                    <a:pt x="12780" y="3150"/>
                  </a:cubicBezTo>
                  <a:cubicBezTo>
                    <a:pt x="12740" y="2948"/>
                    <a:pt x="12533" y="2870"/>
                    <a:pt x="12235" y="2870"/>
                  </a:cubicBezTo>
                  <a:cubicBezTo>
                    <a:pt x="11159" y="2870"/>
                    <a:pt x="8891" y="3891"/>
                    <a:pt x="8891" y="3891"/>
                  </a:cubicBezTo>
                  <a:lnTo>
                    <a:pt x="4817" y="3705"/>
                  </a:lnTo>
                  <a:cubicBezTo>
                    <a:pt x="4817" y="3705"/>
                    <a:pt x="7965" y="1482"/>
                    <a:pt x="8336" y="741"/>
                  </a:cubicBezTo>
                  <a:cubicBezTo>
                    <a:pt x="8582" y="247"/>
                    <a:pt x="8253" y="1"/>
                    <a:pt x="7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448;p41">
              <a:extLst>
                <a:ext uri="{FF2B5EF4-FFF2-40B4-BE49-F238E27FC236}">
                  <a16:creationId xmlns:a16="http://schemas.microsoft.com/office/drawing/2014/main" id="{E4C121B9-6381-BF5A-681F-6EF701A8437A}"/>
                </a:ext>
              </a:extLst>
            </p:cNvPr>
            <p:cNvSpPr/>
            <p:nvPr/>
          </p:nvSpPr>
          <p:spPr>
            <a:xfrm>
              <a:off x="2338150" y="3526375"/>
              <a:ext cx="340775" cy="253300"/>
            </a:xfrm>
            <a:custGeom>
              <a:avLst/>
              <a:gdLst/>
              <a:ahLst/>
              <a:cxnLst/>
              <a:rect l="l" t="t" r="r" b="b"/>
              <a:pathLst>
                <a:path w="13631" h="10132" extrusionOk="0">
                  <a:moveTo>
                    <a:pt x="8135" y="685"/>
                  </a:moveTo>
                  <a:cubicBezTo>
                    <a:pt x="8277" y="685"/>
                    <a:pt x="8382" y="715"/>
                    <a:pt x="8420" y="754"/>
                  </a:cubicBezTo>
                  <a:cubicBezTo>
                    <a:pt x="8432" y="766"/>
                    <a:pt x="8428" y="829"/>
                    <a:pt x="8377" y="929"/>
                  </a:cubicBezTo>
                  <a:cubicBezTo>
                    <a:pt x="8136" y="1413"/>
                    <a:pt x="6157" y="2926"/>
                    <a:pt x="4968" y="3767"/>
                  </a:cubicBezTo>
                  <a:cubicBezTo>
                    <a:pt x="4700" y="3955"/>
                    <a:pt x="4824" y="4375"/>
                    <a:pt x="5150" y="4389"/>
                  </a:cubicBezTo>
                  <a:lnTo>
                    <a:pt x="9225" y="4574"/>
                  </a:lnTo>
                  <a:cubicBezTo>
                    <a:pt x="9233" y="4575"/>
                    <a:pt x="9241" y="4575"/>
                    <a:pt x="9249" y="4575"/>
                  </a:cubicBezTo>
                  <a:cubicBezTo>
                    <a:pt x="9294" y="4575"/>
                    <a:pt x="9339" y="4565"/>
                    <a:pt x="9381" y="4545"/>
                  </a:cubicBezTo>
                  <a:cubicBezTo>
                    <a:pt x="10724" y="3940"/>
                    <a:pt x="12100" y="3526"/>
                    <a:pt x="12616" y="3526"/>
                  </a:cubicBezTo>
                  <a:cubicBezTo>
                    <a:pt x="12698" y="3526"/>
                    <a:pt x="12758" y="3537"/>
                    <a:pt x="12793" y="3559"/>
                  </a:cubicBezTo>
                  <a:cubicBezTo>
                    <a:pt x="12879" y="3988"/>
                    <a:pt x="12205" y="4574"/>
                    <a:pt x="11665" y="5047"/>
                  </a:cubicBezTo>
                  <a:cubicBezTo>
                    <a:pt x="11334" y="5335"/>
                    <a:pt x="11022" y="5608"/>
                    <a:pt x="10818" y="5878"/>
                  </a:cubicBezTo>
                  <a:cubicBezTo>
                    <a:pt x="10245" y="6642"/>
                    <a:pt x="8096" y="8912"/>
                    <a:pt x="6610" y="9077"/>
                  </a:cubicBezTo>
                  <a:cubicBezTo>
                    <a:pt x="5236" y="9230"/>
                    <a:pt x="2170" y="9384"/>
                    <a:pt x="1194" y="9432"/>
                  </a:cubicBezTo>
                  <a:lnTo>
                    <a:pt x="706" y="6505"/>
                  </a:lnTo>
                  <a:cubicBezTo>
                    <a:pt x="1404" y="5045"/>
                    <a:pt x="2330" y="3421"/>
                    <a:pt x="2572" y="3278"/>
                  </a:cubicBezTo>
                  <a:cubicBezTo>
                    <a:pt x="2996" y="3278"/>
                    <a:pt x="4238" y="2638"/>
                    <a:pt x="6533" y="1379"/>
                  </a:cubicBezTo>
                  <a:cubicBezTo>
                    <a:pt x="6986" y="1131"/>
                    <a:pt x="7354" y="927"/>
                    <a:pt x="7541" y="834"/>
                  </a:cubicBezTo>
                  <a:cubicBezTo>
                    <a:pt x="7761" y="724"/>
                    <a:pt x="7973" y="685"/>
                    <a:pt x="8135" y="685"/>
                  </a:cubicBezTo>
                  <a:close/>
                  <a:moveTo>
                    <a:pt x="8141" y="0"/>
                  </a:moveTo>
                  <a:cubicBezTo>
                    <a:pt x="7835" y="0"/>
                    <a:pt x="7508" y="85"/>
                    <a:pt x="7235" y="222"/>
                  </a:cubicBezTo>
                  <a:cubicBezTo>
                    <a:pt x="7042" y="317"/>
                    <a:pt x="6666" y="525"/>
                    <a:pt x="6202" y="779"/>
                  </a:cubicBezTo>
                  <a:cubicBezTo>
                    <a:pt x="5230" y="1312"/>
                    <a:pt x="2955" y="2561"/>
                    <a:pt x="2572" y="2592"/>
                  </a:cubicBezTo>
                  <a:cubicBezTo>
                    <a:pt x="2381" y="2592"/>
                    <a:pt x="1800" y="2592"/>
                    <a:pt x="41" y="6307"/>
                  </a:cubicBezTo>
                  <a:cubicBezTo>
                    <a:pt x="11" y="6371"/>
                    <a:pt x="0" y="6443"/>
                    <a:pt x="12" y="6511"/>
                  </a:cubicBezTo>
                  <a:lnTo>
                    <a:pt x="568" y="9845"/>
                  </a:lnTo>
                  <a:cubicBezTo>
                    <a:pt x="594" y="10009"/>
                    <a:pt x="738" y="10131"/>
                    <a:pt x="905" y="10131"/>
                  </a:cubicBezTo>
                  <a:lnTo>
                    <a:pt x="923" y="10131"/>
                  </a:lnTo>
                  <a:cubicBezTo>
                    <a:pt x="1089" y="10124"/>
                    <a:pt x="5027" y="9944"/>
                    <a:pt x="6686" y="9760"/>
                  </a:cubicBezTo>
                  <a:cubicBezTo>
                    <a:pt x="8551" y="9552"/>
                    <a:pt x="10888" y="6928"/>
                    <a:pt x="11368" y="6291"/>
                  </a:cubicBezTo>
                  <a:cubicBezTo>
                    <a:pt x="11527" y="6077"/>
                    <a:pt x="11813" y="5828"/>
                    <a:pt x="12116" y="5563"/>
                  </a:cubicBezTo>
                  <a:cubicBezTo>
                    <a:pt x="12826" y="4944"/>
                    <a:pt x="13631" y="4243"/>
                    <a:pt x="13466" y="3425"/>
                  </a:cubicBezTo>
                  <a:cubicBezTo>
                    <a:pt x="13427" y="3231"/>
                    <a:pt x="13301" y="3064"/>
                    <a:pt x="13123" y="2977"/>
                  </a:cubicBezTo>
                  <a:cubicBezTo>
                    <a:pt x="12985" y="2906"/>
                    <a:pt x="12802" y="2876"/>
                    <a:pt x="12590" y="2876"/>
                  </a:cubicBezTo>
                  <a:cubicBezTo>
                    <a:pt x="11563" y="2876"/>
                    <a:pt x="9848" y="3588"/>
                    <a:pt x="9174" y="3887"/>
                  </a:cubicBezTo>
                  <a:lnTo>
                    <a:pt x="6163" y="3750"/>
                  </a:lnTo>
                  <a:cubicBezTo>
                    <a:pt x="7170" y="3006"/>
                    <a:pt x="8705" y="1809"/>
                    <a:pt x="8992" y="1238"/>
                  </a:cubicBezTo>
                  <a:cubicBezTo>
                    <a:pt x="9258" y="706"/>
                    <a:pt x="9020" y="384"/>
                    <a:pt x="8906" y="270"/>
                  </a:cubicBezTo>
                  <a:cubicBezTo>
                    <a:pt x="8715" y="80"/>
                    <a:pt x="8438" y="0"/>
                    <a:pt x="8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449;p41">
              <a:extLst>
                <a:ext uri="{FF2B5EF4-FFF2-40B4-BE49-F238E27FC236}">
                  <a16:creationId xmlns:a16="http://schemas.microsoft.com/office/drawing/2014/main" id="{0FDDF898-3E76-B6AA-9362-C5472E019CB6}"/>
                </a:ext>
              </a:extLst>
            </p:cNvPr>
            <p:cNvSpPr/>
            <p:nvPr/>
          </p:nvSpPr>
          <p:spPr>
            <a:xfrm>
              <a:off x="1379175" y="3308050"/>
              <a:ext cx="1004775" cy="699250"/>
            </a:xfrm>
            <a:custGeom>
              <a:avLst/>
              <a:gdLst/>
              <a:ahLst/>
              <a:cxnLst/>
              <a:rect l="l" t="t" r="r" b="b"/>
              <a:pathLst>
                <a:path w="40191" h="27970" extrusionOk="0">
                  <a:moveTo>
                    <a:pt x="5187" y="1"/>
                  </a:moveTo>
                  <a:cubicBezTo>
                    <a:pt x="3891" y="1"/>
                    <a:pt x="1668" y="1853"/>
                    <a:pt x="1668" y="1853"/>
                  </a:cubicBezTo>
                  <a:lnTo>
                    <a:pt x="0" y="10557"/>
                  </a:lnTo>
                  <a:cubicBezTo>
                    <a:pt x="0" y="10557"/>
                    <a:pt x="18151" y="27781"/>
                    <a:pt x="20188" y="27967"/>
                  </a:cubicBezTo>
                  <a:cubicBezTo>
                    <a:pt x="20211" y="27969"/>
                    <a:pt x="20235" y="27970"/>
                    <a:pt x="20261" y="27970"/>
                  </a:cubicBezTo>
                  <a:cubicBezTo>
                    <a:pt x="22619" y="27970"/>
                    <a:pt x="40190" y="19819"/>
                    <a:pt x="40190" y="19819"/>
                  </a:cubicBezTo>
                  <a:lnTo>
                    <a:pt x="38710" y="14262"/>
                  </a:lnTo>
                  <a:lnTo>
                    <a:pt x="20744" y="18337"/>
                  </a:lnTo>
                  <a:cubicBezTo>
                    <a:pt x="20744" y="18337"/>
                    <a:pt x="6484" y="1"/>
                    <a:pt x="5187"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450;p41">
              <a:extLst>
                <a:ext uri="{FF2B5EF4-FFF2-40B4-BE49-F238E27FC236}">
                  <a16:creationId xmlns:a16="http://schemas.microsoft.com/office/drawing/2014/main" id="{1E6DE6B1-150C-2F6C-9C81-F74020C7CBE0}"/>
                </a:ext>
              </a:extLst>
            </p:cNvPr>
            <p:cNvSpPr/>
            <p:nvPr/>
          </p:nvSpPr>
          <p:spPr>
            <a:xfrm>
              <a:off x="1369825" y="3299475"/>
              <a:ext cx="1023475" cy="716400"/>
            </a:xfrm>
            <a:custGeom>
              <a:avLst/>
              <a:gdLst/>
              <a:ahLst/>
              <a:cxnLst/>
              <a:rect l="l" t="t" r="r" b="b"/>
              <a:pathLst>
                <a:path w="40939" h="28656" extrusionOk="0">
                  <a:moveTo>
                    <a:pt x="5561" y="1"/>
                  </a:moveTo>
                  <a:cubicBezTo>
                    <a:pt x="4180" y="1"/>
                    <a:pt x="2060" y="1734"/>
                    <a:pt x="1822" y="1933"/>
                  </a:cubicBezTo>
                  <a:cubicBezTo>
                    <a:pt x="1677" y="2053"/>
                    <a:pt x="1657" y="2270"/>
                    <a:pt x="1778" y="2415"/>
                  </a:cubicBezTo>
                  <a:cubicBezTo>
                    <a:pt x="1846" y="2497"/>
                    <a:pt x="1943" y="2538"/>
                    <a:pt x="2041" y="2538"/>
                  </a:cubicBezTo>
                  <a:cubicBezTo>
                    <a:pt x="2119" y="2538"/>
                    <a:pt x="2197" y="2512"/>
                    <a:pt x="2262" y="2458"/>
                  </a:cubicBezTo>
                  <a:cubicBezTo>
                    <a:pt x="2853" y="1965"/>
                    <a:pt x="4599" y="687"/>
                    <a:pt x="5523" y="682"/>
                  </a:cubicBezTo>
                  <a:cubicBezTo>
                    <a:pt x="6641" y="1031"/>
                    <a:pt x="15516" y="12035"/>
                    <a:pt x="20847" y="18889"/>
                  </a:cubicBezTo>
                  <a:cubicBezTo>
                    <a:pt x="20912" y="18975"/>
                    <a:pt x="21013" y="19023"/>
                    <a:pt x="21117" y="19023"/>
                  </a:cubicBezTo>
                  <a:cubicBezTo>
                    <a:pt x="21142" y="19023"/>
                    <a:pt x="21168" y="19020"/>
                    <a:pt x="21193" y="19014"/>
                  </a:cubicBezTo>
                  <a:lnTo>
                    <a:pt x="38837" y="15012"/>
                  </a:lnTo>
                  <a:lnTo>
                    <a:pt x="40159" y="19970"/>
                  </a:lnTo>
                  <a:cubicBezTo>
                    <a:pt x="33074" y="23250"/>
                    <a:pt x="22323" y="27972"/>
                    <a:pt x="20664" y="27972"/>
                  </a:cubicBezTo>
                  <a:cubicBezTo>
                    <a:pt x="20638" y="27972"/>
                    <a:pt x="20615" y="27971"/>
                    <a:pt x="20593" y="27968"/>
                  </a:cubicBezTo>
                  <a:cubicBezTo>
                    <a:pt x="19196" y="27842"/>
                    <a:pt x="7596" y="17280"/>
                    <a:pt x="612" y="10651"/>
                  </a:cubicBezTo>
                  <a:cubicBezTo>
                    <a:pt x="546" y="10590"/>
                    <a:pt x="462" y="10560"/>
                    <a:pt x="378" y="10560"/>
                  </a:cubicBezTo>
                  <a:cubicBezTo>
                    <a:pt x="287" y="10560"/>
                    <a:pt x="197" y="10595"/>
                    <a:pt x="129" y="10666"/>
                  </a:cubicBezTo>
                  <a:cubicBezTo>
                    <a:pt x="0" y="10802"/>
                    <a:pt x="5" y="11018"/>
                    <a:pt x="140" y="11148"/>
                  </a:cubicBezTo>
                  <a:cubicBezTo>
                    <a:pt x="2006" y="12920"/>
                    <a:pt x="18437" y="28461"/>
                    <a:pt x="20533" y="28651"/>
                  </a:cubicBezTo>
                  <a:cubicBezTo>
                    <a:pt x="20558" y="28654"/>
                    <a:pt x="20586" y="28656"/>
                    <a:pt x="20616" y="28656"/>
                  </a:cubicBezTo>
                  <a:cubicBezTo>
                    <a:pt x="23000" y="28656"/>
                    <a:pt x="38885" y="21319"/>
                    <a:pt x="40708" y="20472"/>
                  </a:cubicBezTo>
                  <a:cubicBezTo>
                    <a:pt x="40860" y="20403"/>
                    <a:pt x="40939" y="20233"/>
                    <a:pt x="40896" y="20073"/>
                  </a:cubicBezTo>
                  <a:lnTo>
                    <a:pt x="39415" y="14516"/>
                  </a:lnTo>
                  <a:cubicBezTo>
                    <a:pt x="39374" y="14364"/>
                    <a:pt x="39237" y="14262"/>
                    <a:pt x="39085" y="14262"/>
                  </a:cubicBezTo>
                  <a:cubicBezTo>
                    <a:pt x="39060" y="14262"/>
                    <a:pt x="39034" y="14265"/>
                    <a:pt x="39008" y="14271"/>
                  </a:cubicBezTo>
                  <a:lnTo>
                    <a:pt x="21254" y="18297"/>
                  </a:lnTo>
                  <a:cubicBezTo>
                    <a:pt x="16863" y="12654"/>
                    <a:pt x="6870" y="1"/>
                    <a:pt x="5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451;p41">
              <a:extLst>
                <a:ext uri="{FF2B5EF4-FFF2-40B4-BE49-F238E27FC236}">
                  <a16:creationId xmlns:a16="http://schemas.microsoft.com/office/drawing/2014/main" id="{63D814D4-FF60-FFC2-F19B-AAA0B2F9F89E}"/>
                </a:ext>
              </a:extLst>
            </p:cNvPr>
            <p:cNvSpPr/>
            <p:nvPr/>
          </p:nvSpPr>
          <p:spPr>
            <a:xfrm>
              <a:off x="948575" y="3965550"/>
              <a:ext cx="435275" cy="313675"/>
            </a:xfrm>
            <a:custGeom>
              <a:avLst/>
              <a:gdLst/>
              <a:ahLst/>
              <a:cxnLst/>
              <a:rect l="l" t="t" r="r" b="b"/>
              <a:pathLst>
                <a:path w="17411" h="12547" extrusionOk="0">
                  <a:moveTo>
                    <a:pt x="17410" y="1"/>
                  </a:moveTo>
                  <a:cubicBezTo>
                    <a:pt x="17410" y="1"/>
                    <a:pt x="6482" y="6852"/>
                    <a:pt x="3890" y="7779"/>
                  </a:cubicBezTo>
                  <a:cubicBezTo>
                    <a:pt x="1297" y="8704"/>
                    <a:pt x="1" y="9261"/>
                    <a:pt x="1" y="9261"/>
                  </a:cubicBezTo>
                  <a:cubicBezTo>
                    <a:pt x="1" y="9261"/>
                    <a:pt x="1766" y="11476"/>
                    <a:pt x="2731" y="11959"/>
                  </a:cubicBezTo>
                  <a:cubicBezTo>
                    <a:pt x="3632" y="12410"/>
                    <a:pt x="4636" y="12546"/>
                    <a:pt x="5521" y="12546"/>
                  </a:cubicBezTo>
                  <a:cubicBezTo>
                    <a:pt x="6883" y="12546"/>
                    <a:pt x="7964" y="12223"/>
                    <a:pt x="7964" y="12223"/>
                  </a:cubicBezTo>
                  <a:lnTo>
                    <a:pt x="17410" y="1"/>
                  </a:ln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452;p41">
              <a:extLst>
                <a:ext uri="{FF2B5EF4-FFF2-40B4-BE49-F238E27FC236}">
                  <a16:creationId xmlns:a16="http://schemas.microsoft.com/office/drawing/2014/main" id="{F9298159-FFF2-770E-C136-456C84D5F578}"/>
                </a:ext>
              </a:extLst>
            </p:cNvPr>
            <p:cNvSpPr/>
            <p:nvPr/>
          </p:nvSpPr>
          <p:spPr>
            <a:xfrm>
              <a:off x="938375" y="3956975"/>
              <a:ext cx="454775" cy="330925"/>
            </a:xfrm>
            <a:custGeom>
              <a:avLst/>
              <a:gdLst/>
              <a:ahLst/>
              <a:cxnLst/>
              <a:rect l="l" t="t" r="r" b="b"/>
              <a:pathLst>
                <a:path w="18191" h="13237" extrusionOk="0">
                  <a:moveTo>
                    <a:pt x="16384" y="1640"/>
                  </a:moveTo>
                  <a:lnTo>
                    <a:pt x="8172" y="12268"/>
                  </a:lnTo>
                  <a:cubicBezTo>
                    <a:pt x="7878" y="12344"/>
                    <a:pt x="6989" y="12548"/>
                    <a:pt x="5928" y="12548"/>
                  </a:cubicBezTo>
                  <a:cubicBezTo>
                    <a:pt x="5086" y="12548"/>
                    <a:pt x="4137" y="12419"/>
                    <a:pt x="3292" y="11998"/>
                  </a:cubicBezTo>
                  <a:cubicBezTo>
                    <a:pt x="2673" y="11687"/>
                    <a:pt x="1583" y="10479"/>
                    <a:pt x="967" y="9746"/>
                  </a:cubicBezTo>
                  <a:lnTo>
                    <a:pt x="967" y="9745"/>
                  </a:lnTo>
                  <a:cubicBezTo>
                    <a:pt x="1542" y="9512"/>
                    <a:pt x="2695" y="9059"/>
                    <a:pt x="4413" y="8447"/>
                  </a:cubicBezTo>
                  <a:cubicBezTo>
                    <a:pt x="6430" y="7727"/>
                    <a:pt x="13230" y="3588"/>
                    <a:pt x="16384" y="1640"/>
                  </a:cubicBezTo>
                  <a:close/>
                  <a:moveTo>
                    <a:pt x="17817" y="1"/>
                  </a:moveTo>
                  <a:cubicBezTo>
                    <a:pt x="17755" y="1"/>
                    <a:pt x="17692" y="18"/>
                    <a:pt x="17635" y="53"/>
                  </a:cubicBezTo>
                  <a:cubicBezTo>
                    <a:pt x="17527" y="121"/>
                    <a:pt x="6711" y="6897"/>
                    <a:pt x="4183" y="7800"/>
                  </a:cubicBezTo>
                  <a:cubicBezTo>
                    <a:pt x="1610" y="8719"/>
                    <a:pt x="287" y="9283"/>
                    <a:pt x="273" y="9289"/>
                  </a:cubicBezTo>
                  <a:cubicBezTo>
                    <a:pt x="66" y="9378"/>
                    <a:pt x="0" y="9641"/>
                    <a:pt x="141" y="9818"/>
                  </a:cubicBezTo>
                  <a:cubicBezTo>
                    <a:pt x="214" y="9911"/>
                    <a:pt x="1965" y="12099"/>
                    <a:pt x="2986" y="12609"/>
                  </a:cubicBezTo>
                  <a:cubicBezTo>
                    <a:pt x="3947" y="13091"/>
                    <a:pt x="5006" y="13236"/>
                    <a:pt x="5934" y="13236"/>
                  </a:cubicBezTo>
                  <a:cubicBezTo>
                    <a:pt x="7306" y="13236"/>
                    <a:pt x="8396" y="12918"/>
                    <a:pt x="8470" y="12896"/>
                  </a:cubicBezTo>
                  <a:cubicBezTo>
                    <a:pt x="8540" y="12875"/>
                    <a:pt x="8599" y="12834"/>
                    <a:pt x="8644" y="12777"/>
                  </a:cubicBezTo>
                  <a:lnTo>
                    <a:pt x="18090" y="553"/>
                  </a:lnTo>
                  <a:cubicBezTo>
                    <a:pt x="18191" y="422"/>
                    <a:pt x="18183" y="237"/>
                    <a:pt x="18072" y="114"/>
                  </a:cubicBezTo>
                  <a:cubicBezTo>
                    <a:pt x="18005" y="39"/>
                    <a:pt x="17912" y="1"/>
                    <a:pt x="17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1461;p41">
            <a:extLst>
              <a:ext uri="{FF2B5EF4-FFF2-40B4-BE49-F238E27FC236}">
                <a16:creationId xmlns:a16="http://schemas.microsoft.com/office/drawing/2014/main" id="{93441E8A-6329-81AC-A513-E63788D704A4}"/>
              </a:ext>
            </a:extLst>
          </p:cNvPr>
          <p:cNvSpPr txBox="1">
            <a:spLocks/>
          </p:cNvSpPr>
          <p:nvPr/>
        </p:nvSpPr>
        <p:spPr>
          <a:xfrm>
            <a:off x="6760160" y="3015412"/>
            <a:ext cx="8505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 sz="1400" dirty="0"/>
              <a:t>40%</a:t>
            </a:r>
          </a:p>
        </p:txBody>
      </p:sp>
      <p:sp>
        <p:nvSpPr>
          <p:cNvPr id="643" name="Google Shape;1461;p41">
            <a:extLst>
              <a:ext uri="{FF2B5EF4-FFF2-40B4-BE49-F238E27FC236}">
                <a16:creationId xmlns:a16="http://schemas.microsoft.com/office/drawing/2014/main" id="{15C02129-E2F0-B8F7-81F0-BD882A621EEF}"/>
              </a:ext>
            </a:extLst>
          </p:cNvPr>
          <p:cNvSpPr txBox="1">
            <a:spLocks/>
          </p:cNvSpPr>
          <p:nvPr/>
        </p:nvSpPr>
        <p:spPr>
          <a:xfrm>
            <a:off x="5407232" y="2704040"/>
            <a:ext cx="8505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 sz="1400" dirty="0"/>
              <a:t>50%</a:t>
            </a:r>
          </a:p>
        </p:txBody>
      </p:sp>
      <p:sp>
        <p:nvSpPr>
          <p:cNvPr id="644" name="Google Shape;1461;p41">
            <a:extLst>
              <a:ext uri="{FF2B5EF4-FFF2-40B4-BE49-F238E27FC236}">
                <a16:creationId xmlns:a16="http://schemas.microsoft.com/office/drawing/2014/main" id="{D12D5E8D-26AA-C76D-DF55-48C814B457FE}"/>
              </a:ext>
            </a:extLst>
          </p:cNvPr>
          <p:cNvSpPr txBox="1">
            <a:spLocks/>
          </p:cNvSpPr>
          <p:nvPr/>
        </p:nvSpPr>
        <p:spPr>
          <a:xfrm>
            <a:off x="5796064" y="1552977"/>
            <a:ext cx="8505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 sz="1400" dirty="0"/>
              <a:t>5%</a:t>
            </a:r>
          </a:p>
        </p:txBody>
      </p:sp>
    </p:spTree>
    <p:extLst>
      <p:ext uri="{BB962C8B-B14F-4D97-AF65-F5344CB8AC3E}">
        <p14:creationId xmlns:p14="http://schemas.microsoft.com/office/powerpoint/2010/main" val="319946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4643963" y="1919891"/>
            <a:ext cx="396750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Evaluation</a:t>
            </a:r>
            <a:endParaRPr dirty="0"/>
          </a:p>
        </p:txBody>
      </p:sp>
      <p:sp>
        <p:nvSpPr>
          <p:cNvPr id="2686" name="Google Shape;2686;p56"/>
          <p:cNvSpPr txBox="1">
            <a:spLocks noGrp="1"/>
          </p:cNvSpPr>
          <p:nvPr>
            <p:ph type="title" idx="2"/>
          </p:nvPr>
        </p:nvSpPr>
        <p:spPr>
          <a:xfrm>
            <a:off x="5851580" y="1007758"/>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05</a:t>
            </a:r>
            <a:endParaRPr dirty="0"/>
          </a:p>
        </p:txBody>
      </p:sp>
      <p:grpSp>
        <p:nvGrpSpPr>
          <p:cNvPr id="2687" name="Google Shape;2687;p56"/>
          <p:cNvGrpSpPr/>
          <p:nvPr/>
        </p:nvGrpSpPr>
        <p:grpSpPr>
          <a:xfrm>
            <a:off x="284040" y="614935"/>
            <a:ext cx="4551030" cy="4076289"/>
            <a:chOff x="865075" y="238100"/>
            <a:chExt cx="5848150" cy="5238100"/>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300522" y="1108487"/>
            <a:ext cx="4274245"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Future Work</a:t>
            </a:r>
            <a:endParaRPr dirty="0"/>
          </a:p>
        </p:txBody>
      </p:sp>
      <p:sp>
        <p:nvSpPr>
          <p:cNvPr id="1652" name="Google Shape;1652;p44"/>
          <p:cNvSpPr txBox="1">
            <a:spLocks noGrp="1"/>
          </p:cNvSpPr>
          <p:nvPr>
            <p:ph type="title" idx="2"/>
          </p:nvPr>
        </p:nvSpPr>
        <p:spPr>
          <a:xfrm>
            <a:off x="3049996" y="273224"/>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917;p38">
            <a:extLst>
              <a:ext uri="{FF2B5EF4-FFF2-40B4-BE49-F238E27FC236}">
                <a16:creationId xmlns:a16="http://schemas.microsoft.com/office/drawing/2014/main" id="{03F4FC87-BCD0-BC3D-B4C1-0BA3244F0D43}"/>
              </a:ext>
            </a:extLst>
          </p:cNvPr>
          <p:cNvGrpSpPr/>
          <p:nvPr/>
        </p:nvGrpSpPr>
        <p:grpSpPr>
          <a:xfrm>
            <a:off x="-7834" y="2086416"/>
            <a:ext cx="2774594" cy="2760543"/>
            <a:chOff x="1251950" y="238125"/>
            <a:chExt cx="5082775" cy="5238050"/>
          </a:xfrm>
        </p:grpSpPr>
        <p:sp>
          <p:nvSpPr>
            <p:cNvPr id="3" name="Google Shape;918;p38">
              <a:extLst>
                <a:ext uri="{FF2B5EF4-FFF2-40B4-BE49-F238E27FC236}">
                  <a16:creationId xmlns:a16="http://schemas.microsoft.com/office/drawing/2014/main" id="{DBFB9E1F-FC42-6674-B511-028E02B18E48}"/>
                </a:ext>
              </a:extLst>
            </p:cNvPr>
            <p:cNvSpPr/>
            <p:nvPr/>
          </p:nvSpPr>
          <p:spPr>
            <a:xfrm>
              <a:off x="1251950" y="962350"/>
              <a:ext cx="5082775" cy="3929850"/>
            </a:xfrm>
            <a:custGeom>
              <a:avLst/>
              <a:gdLst/>
              <a:ahLst/>
              <a:cxnLst/>
              <a:rect l="l" t="t" r="r" b="b"/>
              <a:pathLst>
                <a:path w="203311" h="157194" extrusionOk="0">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19;p38">
              <a:extLst>
                <a:ext uri="{FF2B5EF4-FFF2-40B4-BE49-F238E27FC236}">
                  <a16:creationId xmlns:a16="http://schemas.microsoft.com/office/drawing/2014/main" id="{D3D52ED6-C9C9-543B-AF19-809B5C23A413}"/>
                </a:ext>
              </a:extLst>
            </p:cNvPr>
            <p:cNvSpPr/>
            <p:nvPr/>
          </p:nvSpPr>
          <p:spPr>
            <a:xfrm>
              <a:off x="1528800" y="3002450"/>
              <a:ext cx="528750" cy="818750"/>
            </a:xfrm>
            <a:custGeom>
              <a:avLst/>
              <a:gdLst/>
              <a:ahLst/>
              <a:cxnLst/>
              <a:rect l="l" t="t" r="r" b="b"/>
              <a:pathLst>
                <a:path w="21150" h="32750" extrusionOk="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20;p38">
              <a:extLst>
                <a:ext uri="{FF2B5EF4-FFF2-40B4-BE49-F238E27FC236}">
                  <a16:creationId xmlns:a16="http://schemas.microsoft.com/office/drawing/2014/main" id="{7B04D07A-F1E1-3667-731A-04A18C6711C5}"/>
                </a:ext>
              </a:extLst>
            </p:cNvPr>
            <p:cNvSpPr/>
            <p:nvPr/>
          </p:nvSpPr>
          <p:spPr>
            <a:xfrm>
              <a:off x="4651250" y="3002450"/>
              <a:ext cx="528750" cy="818750"/>
            </a:xfrm>
            <a:custGeom>
              <a:avLst/>
              <a:gdLst/>
              <a:ahLst/>
              <a:cxnLst/>
              <a:rect l="l" t="t" r="r" b="b"/>
              <a:pathLst>
                <a:path w="21150" h="32750" extrusionOk="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21;p38">
              <a:extLst>
                <a:ext uri="{FF2B5EF4-FFF2-40B4-BE49-F238E27FC236}">
                  <a16:creationId xmlns:a16="http://schemas.microsoft.com/office/drawing/2014/main" id="{EF450EDA-331D-6D19-966C-34F397866270}"/>
                </a:ext>
              </a:extLst>
            </p:cNvPr>
            <p:cNvSpPr/>
            <p:nvPr/>
          </p:nvSpPr>
          <p:spPr>
            <a:xfrm>
              <a:off x="5439125" y="3793550"/>
              <a:ext cx="528725" cy="818775"/>
            </a:xfrm>
            <a:custGeom>
              <a:avLst/>
              <a:gdLst/>
              <a:ahLst/>
              <a:cxnLst/>
              <a:rect l="l" t="t" r="r" b="b"/>
              <a:pathLst>
                <a:path w="21149" h="32751" extrusionOk="0">
                  <a:moveTo>
                    <a:pt x="10574" y="733"/>
                  </a:moveTo>
                  <a:lnTo>
                    <a:pt x="20193" y="12843"/>
                  </a:lnTo>
                  <a:lnTo>
                    <a:pt x="16788" y="12843"/>
                  </a:lnTo>
                  <a:cubicBezTo>
                    <a:pt x="16632" y="12843"/>
                    <a:pt x="16505" y="12969"/>
                    <a:pt x="16505" y="13125"/>
                  </a:cubicBezTo>
                  <a:lnTo>
                    <a:pt x="16505" y="32185"/>
                  </a:lnTo>
                  <a:lnTo>
                    <a:pt x="4642" y="32185"/>
                  </a:lnTo>
                  <a:lnTo>
                    <a:pt x="4643" y="13125"/>
                  </a:lnTo>
                  <a:cubicBezTo>
                    <a:pt x="4643" y="12969"/>
                    <a:pt x="4517" y="12843"/>
                    <a:pt x="4361" y="12843"/>
                  </a:cubicBezTo>
                  <a:lnTo>
                    <a:pt x="955" y="12843"/>
                  </a:lnTo>
                  <a:lnTo>
                    <a:pt x="10574" y="733"/>
                  </a:lnTo>
                  <a:close/>
                  <a:moveTo>
                    <a:pt x="10575" y="0"/>
                  </a:moveTo>
                  <a:cubicBezTo>
                    <a:pt x="10491" y="0"/>
                    <a:pt x="10407" y="34"/>
                    <a:pt x="10354" y="102"/>
                  </a:cubicBezTo>
                  <a:lnTo>
                    <a:pt x="147" y="12949"/>
                  </a:lnTo>
                  <a:cubicBezTo>
                    <a:pt x="0" y="13135"/>
                    <a:pt x="132" y="13408"/>
                    <a:pt x="369" y="13408"/>
                  </a:cubicBezTo>
                  <a:lnTo>
                    <a:pt x="4078" y="13408"/>
                  </a:lnTo>
                  <a:lnTo>
                    <a:pt x="4078" y="32467"/>
                  </a:lnTo>
                  <a:cubicBezTo>
                    <a:pt x="4077" y="32624"/>
                    <a:pt x="4204" y="32751"/>
                    <a:pt x="4361" y="32751"/>
                  </a:cubicBezTo>
                  <a:lnTo>
                    <a:pt x="16788" y="32751"/>
                  </a:lnTo>
                  <a:cubicBezTo>
                    <a:pt x="16945" y="32751"/>
                    <a:pt x="17072" y="32624"/>
                    <a:pt x="17072" y="32467"/>
                  </a:cubicBezTo>
                  <a:lnTo>
                    <a:pt x="17072" y="13408"/>
                  </a:lnTo>
                  <a:lnTo>
                    <a:pt x="20780" y="13408"/>
                  </a:lnTo>
                  <a:cubicBezTo>
                    <a:pt x="21017" y="13408"/>
                    <a:pt x="21149"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2;p38">
              <a:extLst>
                <a:ext uri="{FF2B5EF4-FFF2-40B4-BE49-F238E27FC236}">
                  <a16:creationId xmlns:a16="http://schemas.microsoft.com/office/drawing/2014/main" id="{5C6714C4-41EA-7F70-7846-88066B371D1F}"/>
                </a:ext>
              </a:extLst>
            </p:cNvPr>
            <p:cNvSpPr/>
            <p:nvPr/>
          </p:nvSpPr>
          <p:spPr>
            <a:xfrm>
              <a:off x="5115950" y="1945750"/>
              <a:ext cx="528725" cy="818800"/>
            </a:xfrm>
            <a:custGeom>
              <a:avLst/>
              <a:gdLst/>
              <a:ahLst/>
              <a:cxnLst/>
              <a:rect l="l" t="t" r="r" b="b"/>
              <a:pathLst>
                <a:path w="21149" h="32752" extrusionOk="0">
                  <a:moveTo>
                    <a:pt x="10574" y="732"/>
                  </a:moveTo>
                  <a:lnTo>
                    <a:pt x="20194" y="12843"/>
                  </a:lnTo>
                  <a:lnTo>
                    <a:pt x="16788" y="12843"/>
                  </a:lnTo>
                  <a:cubicBezTo>
                    <a:pt x="16631" y="12843"/>
                    <a:pt x="16505" y="12969"/>
                    <a:pt x="16505" y="13126"/>
                  </a:cubicBezTo>
                  <a:lnTo>
                    <a:pt x="16505" y="32185"/>
                  </a:lnTo>
                  <a:lnTo>
                    <a:pt x="4643" y="32185"/>
                  </a:lnTo>
                  <a:lnTo>
                    <a:pt x="4643" y="13126"/>
                  </a:lnTo>
                  <a:cubicBezTo>
                    <a:pt x="4643" y="12969"/>
                    <a:pt x="4517" y="12843"/>
                    <a:pt x="4361" y="12843"/>
                  </a:cubicBezTo>
                  <a:lnTo>
                    <a:pt x="955" y="12843"/>
                  </a:lnTo>
                  <a:lnTo>
                    <a:pt x="10574" y="732"/>
                  </a:lnTo>
                  <a:close/>
                  <a:moveTo>
                    <a:pt x="10574" y="1"/>
                  </a:moveTo>
                  <a:cubicBezTo>
                    <a:pt x="10490" y="1"/>
                    <a:pt x="10406" y="34"/>
                    <a:pt x="10353" y="102"/>
                  </a:cubicBezTo>
                  <a:lnTo>
                    <a:pt x="147" y="12950"/>
                  </a:lnTo>
                  <a:cubicBezTo>
                    <a:pt x="0" y="13135"/>
                    <a:pt x="132" y="13408"/>
                    <a:pt x="369" y="13408"/>
                  </a:cubicBezTo>
                  <a:lnTo>
                    <a:pt x="4077" y="13408"/>
                  </a:lnTo>
                  <a:lnTo>
                    <a:pt x="4077" y="32468"/>
                  </a:lnTo>
                  <a:cubicBezTo>
                    <a:pt x="4077" y="32624"/>
                    <a:pt x="4204" y="32751"/>
                    <a:pt x="4361" y="32751"/>
                  </a:cubicBezTo>
                  <a:lnTo>
                    <a:pt x="16789" y="32751"/>
                  </a:lnTo>
                  <a:cubicBezTo>
                    <a:pt x="16944" y="32751"/>
                    <a:pt x="17072" y="32624"/>
                    <a:pt x="17072" y="32468"/>
                  </a:cubicBezTo>
                  <a:lnTo>
                    <a:pt x="17072" y="13408"/>
                  </a:lnTo>
                  <a:lnTo>
                    <a:pt x="20780" y="13408"/>
                  </a:lnTo>
                  <a:cubicBezTo>
                    <a:pt x="21017" y="13408"/>
                    <a:pt x="21148" y="13135"/>
                    <a:pt x="21002" y="12950"/>
                  </a:cubicBezTo>
                  <a:lnTo>
                    <a:pt x="10796" y="102"/>
                  </a:lnTo>
                  <a:cubicBezTo>
                    <a:pt x="10742" y="34"/>
                    <a:pt x="10658" y="1"/>
                    <a:pt x="10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3;p38">
              <a:extLst>
                <a:ext uri="{FF2B5EF4-FFF2-40B4-BE49-F238E27FC236}">
                  <a16:creationId xmlns:a16="http://schemas.microsoft.com/office/drawing/2014/main" id="{CEDC85BC-6197-6B28-E3BB-829EBC2D790F}"/>
                </a:ext>
              </a:extLst>
            </p:cNvPr>
            <p:cNvSpPr/>
            <p:nvPr/>
          </p:nvSpPr>
          <p:spPr>
            <a:xfrm>
              <a:off x="2177650" y="2001375"/>
              <a:ext cx="528725" cy="818775"/>
            </a:xfrm>
            <a:custGeom>
              <a:avLst/>
              <a:gdLst/>
              <a:ahLst/>
              <a:cxnLst/>
              <a:rect l="l" t="t" r="r" b="b"/>
              <a:pathLst>
                <a:path w="21149" h="32751" extrusionOk="0">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4;p38">
              <a:extLst>
                <a:ext uri="{FF2B5EF4-FFF2-40B4-BE49-F238E27FC236}">
                  <a16:creationId xmlns:a16="http://schemas.microsoft.com/office/drawing/2014/main" id="{CBEB07A2-AADD-9888-3D95-D4E10372AD89}"/>
                </a:ext>
              </a:extLst>
            </p:cNvPr>
            <p:cNvSpPr/>
            <p:nvPr/>
          </p:nvSpPr>
          <p:spPr>
            <a:xfrm>
              <a:off x="2672475" y="3793550"/>
              <a:ext cx="528750" cy="818775"/>
            </a:xfrm>
            <a:custGeom>
              <a:avLst/>
              <a:gdLst/>
              <a:ahLst/>
              <a:cxnLst/>
              <a:rect l="l" t="t" r="r" b="b"/>
              <a:pathLst>
                <a:path w="21150" h="32751" extrusionOk="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5;p38">
              <a:extLst>
                <a:ext uri="{FF2B5EF4-FFF2-40B4-BE49-F238E27FC236}">
                  <a16:creationId xmlns:a16="http://schemas.microsoft.com/office/drawing/2014/main" id="{62A1F11C-B29A-4209-B537-472670CE602F}"/>
                </a:ext>
              </a:extLst>
            </p:cNvPr>
            <p:cNvSpPr/>
            <p:nvPr/>
          </p:nvSpPr>
          <p:spPr>
            <a:xfrm>
              <a:off x="2411300" y="5141625"/>
              <a:ext cx="2884375" cy="334550"/>
            </a:xfrm>
            <a:custGeom>
              <a:avLst/>
              <a:gdLst/>
              <a:ahLst/>
              <a:cxnLst/>
              <a:rect l="l" t="t" r="r" b="b"/>
              <a:pathLst>
                <a:path w="115375" h="13382" extrusionOk="0">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6;p38">
              <a:extLst>
                <a:ext uri="{FF2B5EF4-FFF2-40B4-BE49-F238E27FC236}">
                  <a16:creationId xmlns:a16="http://schemas.microsoft.com/office/drawing/2014/main" id="{6C9F1C8A-BEED-5F58-34A1-AF7F88D30BFE}"/>
                </a:ext>
              </a:extLst>
            </p:cNvPr>
            <p:cNvSpPr/>
            <p:nvPr/>
          </p:nvSpPr>
          <p:spPr>
            <a:xfrm>
              <a:off x="2235600" y="308825"/>
              <a:ext cx="2856850" cy="1662475"/>
            </a:xfrm>
            <a:custGeom>
              <a:avLst/>
              <a:gdLst/>
              <a:ahLst/>
              <a:cxnLst/>
              <a:rect l="l" t="t" r="r" b="b"/>
              <a:pathLst>
                <a:path w="114274" h="66499" extrusionOk="0">
                  <a:moveTo>
                    <a:pt x="42288" y="0"/>
                  </a:moveTo>
                  <a:cubicBezTo>
                    <a:pt x="26420" y="0"/>
                    <a:pt x="13558" y="12863"/>
                    <a:pt x="13558" y="28729"/>
                  </a:cubicBezTo>
                  <a:cubicBezTo>
                    <a:pt x="13558" y="29083"/>
                    <a:pt x="13571" y="29434"/>
                    <a:pt x="13586" y="29784"/>
                  </a:cubicBezTo>
                  <a:cubicBezTo>
                    <a:pt x="5746" y="32019"/>
                    <a:pt x="1" y="39220"/>
                    <a:pt x="1" y="47776"/>
                  </a:cubicBezTo>
                  <a:cubicBezTo>
                    <a:pt x="1" y="57237"/>
                    <a:pt x="7026" y="65038"/>
                    <a:pt x="16141" y="66299"/>
                  </a:cubicBezTo>
                  <a:lnTo>
                    <a:pt x="16141" y="66498"/>
                  </a:lnTo>
                  <a:lnTo>
                    <a:pt x="100715" y="66498"/>
                  </a:lnTo>
                  <a:cubicBezTo>
                    <a:pt x="108204" y="66498"/>
                    <a:pt x="114274" y="60428"/>
                    <a:pt x="114274" y="52940"/>
                  </a:cubicBezTo>
                  <a:cubicBezTo>
                    <a:pt x="114274" y="45762"/>
                    <a:pt x="108690" y="39901"/>
                    <a:pt x="101632" y="39428"/>
                  </a:cubicBezTo>
                  <a:cubicBezTo>
                    <a:pt x="101868" y="38157"/>
                    <a:pt x="102007" y="36849"/>
                    <a:pt x="102007" y="35509"/>
                  </a:cubicBezTo>
                  <a:cubicBezTo>
                    <a:pt x="102007" y="23742"/>
                    <a:pt x="92468" y="14203"/>
                    <a:pt x="80702" y="14203"/>
                  </a:cubicBezTo>
                  <a:cubicBezTo>
                    <a:pt x="76318" y="14203"/>
                    <a:pt x="72247" y="15530"/>
                    <a:pt x="68859" y="17800"/>
                  </a:cubicBezTo>
                  <a:cubicBezTo>
                    <a:pt x="64559" y="7355"/>
                    <a:pt x="54284" y="0"/>
                    <a:pt x="422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7;p38">
              <a:extLst>
                <a:ext uri="{FF2B5EF4-FFF2-40B4-BE49-F238E27FC236}">
                  <a16:creationId xmlns:a16="http://schemas.microsoft.com/office/drawing/2014/main" id="{0474B4D3-811A-E79D-DFFE-571B479432F4}"/>
                </a:ext>
              </a:extLst>
            </p:cNvPr>
            <p:cNvSpPr/>
            <p:nvPr/>
          </p:nvSpPr>
          <p:spPr>
            <a:xfrm>
              <a:off x="2228525" y="301750"/>
              <a:ext cx="2871000" cy="1676600"/>
            </a:xfrm>
            <a:custGeom>
              <a:avLst/>
              <a:gdLst/>
              <a:ahLst/>
              <a:cxnLst/>
              <a:rect l="l" t="t" r="r" b="b"/>
              <a:pathLst>
                <a:path w="114840" h="67064" extrusionOk="0">
                  <a:moveTo>
                    <a:pt x="42571" y="567"/>
                  </a:moveTo>
                  <a:cubicBezTo>
                    <a:pt x="54145" y="567"/>
                    <a:pt x="64472" y="7484"/>
                    <a:pt x="68881" y="18190"/>
                  </a:cubicBezTo>
                  <a:cubicBezTo>
                    <a:pt x="68914" y="18269"/>
                    <a:pt x="68979" y="18328"/>
                    <a:pt x="69061" y="18353"/>
                  </a:cubicBezTo>
                  <a:cubicBezTo>
                    <a:pt x="69087" y="18361"/>
                    <a:pt x="69114" y="18365"/>
                    <a:pt x="69142" y="18365"/>
                  </a:cubicBezTo>
                  <a:cubicBezTo>
                    <a:pt x="69197" y="18365"/>
                    <a:pt x="69252" y="18349"/>
                    <a:pt x="69300" y="18318"/>
                  </a:cubicBezTo>
                  <a:cubicBezTo>
                    <a:pt x="72765" y="15996"/>
                    <a:pt x="76805" y="14769"/>
                    <a:pt x="80985" y="14769"/>
                  </a:cubicBezTo>
                  <a:cubicBezTo>
                    <a:pt x="92576" y="14769"/>
                    <a:pt x="102007" y="24200"/>
                    <a:pt x="102007" y="35792"/>
                  </a:cubicBezTo>
                  <a:cubicBezTo>
                    <a:pt x="102007" y="37055"/>
                    <a:pt x="101885" y="38320"/>
                    <a:pt x="101636" y="39660"/>
                  </a:cubicBezTo>
                  <a:cubicBezTo>
                    <a:pt x="101605" y="39827"/>
                    <a:pt x="101727" y="39983"/>
                    <a:pt x="101895" y="39994"/>
                  </a:cubicBezTo>
                  <a:cubicBezTo>
                    <a:pt x="108837" y="40459"/>
                    <a:pt x="114274" y="46270"/>
                    <a:pt x="114274" y="53223"/>
                  </a:cubicBezTo>
                  <a:cubicBezTo>
                    <a:pt x="114274" y="60544"/>
                    <a:pt x="108318" y="66499"/>
                    <a:pt x="100998" y="66499"/>
                  </a:cubicBezTo>
                  <a:lnTo>
                    <a:pt x="16693" y="66499"/>
                  </a:lnTo>
                  <a:cubicBezTo>
                    <a:pt x="16661" y="66394"/>
                    <a:pt x="16571" y="66318"/>
                    <a:pt x="16463" y="66303"/>
                  </a:cubicBezTo>
                  <a:cubicBezTo>
                    <a:pt x="7400" y="65050"/>
                    <a:pt x="566" y="57206"/>
                    <a:pt x="566" y="48059"/>
                  </a:cubicBezTo>
                  <a:cubicBezTo>
                    <a:pt x="566" y="39872"/>
                    <a:pt x="6068" y="32586"/>
                    <a:pt x="13946" y="30339"/>
                  </a:cubicBezTo>
                  <a:cubicBezTo>
                    <a:pt x="14071" y="30304"/>
                    <a:pt x="14155" y="30187"/>
                    <a:pt x="14150" y="30057"/>
                  </a:cubicBezTo>
                  <a:lnTo>
                    <a:pt x="14147" y="29963"/>
                  </a:lnTo>
                  <a:cubicBezTo>
                    <a:pt x="14136" y="29648"/>
                    <a:pt x="14124" y="29332"/>
                    <a:pt x="14124" y="29013"/>
                  </a:cubicBezTo>
                  <a:cubicBezTo>
                    <a:pt x="14124" y="13328"/>
                    <a:pt x="26885" y="567"/>
                    <a:pt x="42571" y="567"/>
                  </a:cubicBezTo>
                  <a:close/>
                  <a:moveTo>
                    <a:pt x="42571" y="0"/>
                  </a:moveTo>
                  <a:cubicBezTo>
                    <a:pt x="26573" y="0"/>
                    <a:pt x="13558" y="13015"/>
                    <a:pt x="13558" y="29012"/>
                  </a:cubicBezTo>
                  <a:cubicBezTo>
                    <a:pt x="13558" y="29296"/>
                    <a:pt x="13566" y="29576"/>
                    <a:pt x="13577" y="29857"/>
                  </a:cubicBezTo>
                  <a:cubicBezTo>
                    <a:pt x="5571" y="32243"/>
                    <a:pt x="0" y="39694"/>
                    <a:pt x="0" y="48059"/>
                  </a:cubicBezTo>
                  <a:cubicBezTo>
                    <a:pt x="0" y="57406"/>
                    <a:pt x="6925" y="65431"/>
                    <a:pt x="16144" y="66828"/>
                  </a:cubicBezTo>
                  <a:cubicBezTo>
                    <a:pt x="16167" y="66964"/>
                    <a:pt x="16286" y="67064"/>
                    <a:pt x="16424" y="67064"/>
                  </a:cubicBezTo>
                  <a:lnTo>
                    <a:pt x="100998" y="67064"/>
                  </a:lnTo>
                  <a:cubicBezTo>
                    <a:pt x="108630" y="67064"/>
                    <a:pt x="114840" y="60856"/>
                    <a:pt x="114840" y="53223"/>
                  </a:cubicBezTo>
                  <a:cubicBezTo>
                    <a:pt x="114840" y="46078"/>
                    <a:pt x="109335" y="40091"/>
                    <a:pt x="102248" y="39454"/>
                  </a:cubicBezTo>
                  <a:cubicBezTo>
                    <a:pt x="102465" y="38205"/>
                    <a:pt x="102573" y="36975"/>
                    <a:pt x="102573" y="35791"/>
                  </a:cubicBezTo>
                  <a:cubicBezTo>
                    <a:pt x="102573" y="23888"/>
                    <a:pt x="92889" y="14204"/>
                    <a:pt x="80986" y="14204"/>
                  </a:cubicBezTo>
                  <a:cubicBezTo>
                    <a:pt x="76807" y="14204"/>
                    <a:pt x="72766" y="15397"/>
                    <a:pt x="69272" y="17659"/>
                  </a:cubicBezTo>
                  <a:cubicBezTo>
                    <a:pt x="64702" y="6921"/>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8;p38">
              <a:extLst>
                <a:ext uri="{FF2B5EF4-FFF2-40B4-BE49-F238E27FC236}">
                  <a16:creationId xmlns:a16="http://schemas.microsoft.com/office/drawing/2014/main" id="{987D7F39-EB28-8961-2EF7-4F0D33DCE135}"/>
                </a:ext>
              </a:extLst>
            </p:cNvPr>
            <p:cNvSpPr/>
            <p:nvPr/>
          </p:nvSpPr>
          <p:spPr>
            <a:xfrm>
              <a:off x="2235600" y="245175"/>
              <a:ext cx="2856850" cy="1662500"/>
            </a:xfrm>
            <a:custGeom>
              <a:avLst/>
              <a:gdLst/>
              <a:ahLst/>
              <a:cxnLst/>
              <a:rect l="l" t="t" r="r" b="b"/>
              <a:pathLst>
                <a:path w="114274" h="66500" extrusionOk="0">
                  <a:moveTo>
                    <a:pt x="42288" y="1"/>
                  </a:moveTo>
                  <a:cubicBezTo>
                    <a:pt x="26420" y="1"/>
                    <a:pt x="13558" y="12864"/>
                    <a:pt x="13558" y="28731"/>
                  </a:cubicBezTo>
                  <a:cubicBezTo>
                    <a:pt x="13558" y="29084"/>
                    <a:pt x="13571" y="29434"/>
                    <a:pt x="13586" y="29785"/>
                  </a:cubicBezTo>
                  <a:cubicBezTo>
                    <a:pt x="5746" y="32020"/>
                    <a:pt x="1" y="39220"/>
                    <a:pt x="1" y="47776"/>
                  </a:cubicBezTo>
                  <a:cubicBezTo>
                    <a:pt x="1" y="57239"/>
                    <a:pt x="7026" y="65040"/>
                    <a:pt x="16141" y="66301"/>
                  </a:cubicBezTo>
                  <a:lnTo>
                    <a:pt x="16141" y="66500"/>
                  </a:lnTo>
                  <a:lnTo>
                    <a:pt x="100715" y="66500"/>
                  </a:lnTo>
                  <a:cubicBezTo>
                    <a:pt x="108204" y="66500"/>
                    <a:pt x="114274" y="60430"/>
                    <a:pt x="114274" y="52941"/>
                  </a:cubicBezTo>
                  <a:cubicBezTo>
                    <a:pt x="114274" y="45762"/>
                    <a:pt x="108690" y="39903"/>
                    <a:pt x="101632" y="39430"/>
                  </a:cubicBezTo>
                  <a:cubicBezTo>
                    <a:pt x="101868" y="38157"/>
                    <a:pt x="102007" y="36851"/>
                    <a:pt x="102007" y="35510"/>
                  </a:cubicBezTo>
                  <a:cubicBezTo>
                    <a:pt x="102007" y="23743"/>
                    <a:pt x="92468" y="14205"/>
                    <a:pt x="80702" y="14205"/>
                  </a:cubicBezTo>
                  <a:cubicBezTo>
                    <a:pt x="76318" y="14205"/>
                    <a:pt x="72247" y="15531"/>
                    <a:pt x="68859" y="17800"/>
                  </a:cubicBezTo>
                  <a:cubicBezTo>
                    <a:pt x="64559" y="7355"/>
                    <a:pt x="54284" y="1"/>
                    <a:pt x="4228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9;p38">
              <a:extLst>
                <a:ext uri="{FF2B5EF4-FFF2-40B4-BE49-F238E27FC236}">
                  <a16:creationId xmlns:a16="http://schemas.microsoft.com/office/drawing/2014/main" id="{8EADB970-F265-D97F-B0EE-62E2252ED9C1}"/>
                </a:ext>
              </a:extLst>
            </p:cNvPr>
            <p:cNvSpPr/>
            <p:nvPr/>
          </p:nvSpPr>
          <p:spPr>
            <a:xfrm>
              <a:off x="2228525" y="238125"/>
              <a:ext cx="2871000" cy="1676625"/>
            </a:xfrm>
            <a:custGeom>
              <a:avLst/>
              <a:gdLst/>
              <a:ahLst/>
              <a:cxnLst/>
              <a:rect l="l" t="t" r="r" b="b"/>
              <a:pathLst>
                <a:path w="114840" h="67065" extrusionOk="0">
                  <a:moveTo>
                    <a:pt x="42571" y="565"/>
                  </a:moveTo>
                  <a:cubicBezTo>
                    <a:pt x="54145" y="565"/>
                    <a:pt x="64472" y="7484"/>
                    <a:pt x="68881" y="18190"/>
                  </a:cubicBezTo>
                  <a:cubicBezTo>
                    <a:pt x="68914" y="18269"/>
                    <a:pt x="68979" y="18329"/>
                    <a:pt x="69061" y="18353"/>
                  </a:cubicBezTo>
                  <a:cubicBezTo>
                    <a:pt x="69087" y="18361"/>
                    <a:pt x="69115" y="18365"/>
                    <a:pt x="69142" y="18365"/>
                  </a:cubicBezTo>
                  <a:cubicBezTo>
                    <a:pt x="69197" y="18365"/>
                    <a:pt x="69253" y="18349"/>
                    <a:pt x="69300" y="18318"/>
                  </a:cubicBezTo>
                  <a:cubicBezTo>
                    <a:pt x="72765" y="15995"/>
                    <a:pt x="76805" y="14770"/>
                    <a:pt x="80985" y="14770"/>
                  </a:cubicBezTo>
                  <a:cubicBezTo>
                    <a:pt x="92576" y="14770"/>
                    <a:pt x="102007" y="24200"/>
                    <a:pt x="102007" y="35792"/>
                  </a:cubicBezTo>
                  <a:cubicBezTo>
                    <a:pt x="102007" y="37055"/>
                    <a:pt x="101885" y="38320"/>
                    <a:pt x="101636" y="39660"/>
                  </a:cubicBezTo>
                  <a:cubicBezTo>
                    <a:pt x="101605" y="39826"/>
                    <a:pt x="101727" y="39983"/>
                    <a:pt x="101895" y="39994"/>
                  </a:cubicBezTo>
                  <a:cubicBezTo>
                    <a:pt x="108837" y="40459"/>
                    <a:pt x="114274" y="46269"/>
                    <a:pt x="114274" y="53223"/>
                  </a:cubicBezTo>
                  <a:cubicBezTo>
                    <a:pt x="114274" y="60543"/>
                    <a:pt x="108318" y="66498"/>
                    <a:pt x="100998" y="66498"/>
                  </a:cubicBezTo>
                  <a:lnTo>
                    <a:pt x="16693" y="66498"/>
                  </a:lnTo>
                  <a:cubicBezTo>
                    <a:pt x="16661" y="66394"/>
                    <a:pt x="16571" y="66318"/>
                    <a:pt x="16463" y="66302"/>
                  </a:cubicBezTo>
                  <a:cubicBezTo>
                    <a:pt x="7400" y="65049"/>
                    <a:pt x="566" y="57205"/>
                    <a:pt x="566" y="48058"/>
                  </a:cubicBezTo>
                  <a:cubicBezTo>
                    <a:pt x="566" y="39872"/>
                    <a:pt x="6068" y="32586"/>
                    <a:pt x="13946" y="30339"/>
                  </a:cubicBezTo>
                  <a:cubicBezTo>
                    <a:pt x="14071" y="30303"/>
                    <a:pt x="14155" y="30187"/>
                    <a:pt x="14150" y="30056"/>
                  </a:cubicBezTo>
                  <a:lnTo>
                    <a:pt x="14147" y="29963"/>
                  </a:lnTo>
                  <a:cubicBezTo>
                    <a:pt x="14136" y="29648"/>
                    <a:pt x="14124" y="29331"/>
                    <a:pt x="14124" y="29013"/>
                  </a:cubicBezTo>
                  <a:cubicBezTo>
                    <a:pt x="14124" y="13327"/>
                    <a:pt x="26885" y="565"/>
                    <a:pt x="42571" y="565"/>
                  </a:cubicBezTo>
                  <a:close/>
                  <a:moveTo>
                    <a:pt x="42571" y="0"/>
                  </a:moveTo>
                  <a:cubicBezTo>
                    <a:pt x="26574" y="0"/>
                    <a:pt x="13559" y="13015"/>
                    <a:pt x="13558" y="29013"/>
                  </a:cubicBezTo>
                  <a:cubicBezTo>
                    <a:pt x="13558" y="29296"/>
                    <a:pt x="13566" y="29576"/>
                    <a:pt x="13577" y="29857"/>
                  </a:cubicBezTo>
                  <a:cubicBezTo>
                    <a:pt x="5571" y="32242"/>
                    <a:pt x="0" y="39695"/>
                    <a:pt x="0" y="48058"/>
                  </a:cubicBezTo>
                  <a:cubicBezTo>
                    <a:pt x="0" y="57405"/>
                    <a:pt x="6925" y="65431"/>
                    <a:pt x="16144" y="66827"/>
                  </a:cubicBezTo>
                  <a:cubicBezTo>
                    <a:pt x="16167" y="66964"/>
                    <a:pt x="16286" y="67063"/>
                    <a:pt x="16424" y="67064"/>
                  </a:cubicBezTo>
                  <a:lnTo>
                    <a:pt x="100998" y="67064"/>
                  </a:lnTo>
                  <a:cubicBezTo>
                    <a:pt x="108630" y="67064"/>
                    <a:pt x="114840" y="60855"/>
                    <a:pt x="114840" y="53223"/>
                  </a:cubicBezTo>
                  <a:cubicBezTo>
                    <a:pt x="114840" y="46079"/>
                    <a:pt x="109335" y="40090"/>
                    <a:pt x="102248" y="39455"/>
                  </a:cubicBezTo>
                  <a:cubicBezTo>
                    <a:pt x="102465" y="38205"/>
                    <a:pt x="102573" y="36974"/>
                    <a:pt x="102573" y="35792"/>
                  </a:cubicBezTo>
                  <a:cubicBezTo>
                    <a:pt x="102573" y="23888"/>
                    <a:pt x="92889" y="14203"/>
                    <a:pt x="80986" y="14203"/>
                  </a:cubicBezTo>
                  <a:cubicBezTo>
                    <a:pt x="76807" y="14203"/>
                    <a:pt x="72766" y="15397"/>
                    <a:pt x="69272" y="17659"/>
                  </a:cubicBezTo>
                  <a:cubicBezTo>
                    <a:pt x="64703" y="6920"/>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0;p38">
              <a:extLst>
                <a:ext uri="{FF2B5EF4-FFF2-40B4-BE49-F238E27FC236}">
                  <a16:creationId xmlns:a16="http://schemas.microsoft.com/office/drawing/2014/main" id="{BD29A8E1-6B77-11A4-F7A7-2D73B1B2FE0D}"/>
                </a:ext>
              </a:extLst>
            </p:cNvPr>
            <p:cNvSpPr/>
            <p:nvPr/>
          </p:nvSpPr>
          <p:spPr>
            <a:xfrm>
              <a:off x="3250625" y="3126275"/>
              <a:ext cx="877075" cy="523925"/>
            </a:xfrm>
            <a:custGeom>
              <a:avLst/>
              <a:gdLst/>
              <a:ahLst/>
              <a:cxnLst/>
              <a:rect l="l" t="t" r="r" b="b"/>
              <a:pathLst>
                <a:path w="35083" h="20957" extrusionOk="0">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1;p38">
              <a:extLst>
                <a:ext uri="{FF2B5EF4-FFF2-40B4-BE49-F238E27FC236}">
                  <a16:creationId xmlns:a16="http://schemas.microsoft.com/office/drawing/2014/main" id="{4EEA8E31-3C3D-4860-1D58-5D25F958C5F7}"/>
                </a:ext>
              </a:extLst>
            </p:cNvPr>
            <p:cNvSpPr/>
            <p:nvPr/>
          </p:nvSpPr>
          <p:spPr>
            <a:xfrm>
              <a:off x="3243575" y="3119200"/>
              <a:ext cx="892300" cy="538075"/>
            </a:xfrm>
            <a:custGeom>
              <a:avLst/>
              <a:gdLst/>
              <a:ahLst/>
              <a:cxnLst/>
              <a:rect l="l" t="t" r="r" b="b"/>
              <a:pathLst>
                <a:path w="35692" h="21523" extrusionOk="0">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2;p38">
              <a:extLst>
                <a:ext uri="{FF2B5EF4-FFF2-40B4-BE49-F238E27FC236}">
                  <a16:creationId xmlns:a16="http://schemas.microsoft.com/office/drawing/2014/main" id="{5E3AF515-6BD6-E493-BB68-D4745008585F}"/>
                </a:ext>
              </a:extLst>
            </p:cNvPr>
            <p:cNvSpPr/>
            <p:nvPr/>
          </p:nvSpPr>
          <p:spPr>
            <a:xfrm>
              <a:off x="3987875" y="2778125"/>
              <a:ext cx="411000" cy="496450"/>
            </a:xfrm>
            <a:custGeom>
              <a:avLst/>
              <a:gdLst/>
              <a:ahLst/>
              <a:cxnLst/>
              <a:rect l="l" t="t" r="r" b="b"/>
              <a:pathLst>
                <a:path w="16440" h="19858" extrusionOk="0">
                  <a:moveTo>
                    <a:pt x="15886" y="1"/>
                  </a:moveTo>
                  <a:lnTo>
                    <a:pt x="1" y="14434"/>
                  </a:lnTo>
                  <a:lnTo>
                    <a:pt x="4576" y="19858"/>
                  </a:lnTo>
                  <a:lnTo>
                    <a:pt x="13389" y="16469"/>
                  </a:lnTo>
                  <a:lnTo>
                    <a:pt x="16440" y="199"/>
                  </a:lnTo>
                  <a:lnTo>
                    <a:pt x="15886"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3;p38">
              <a:extLst>
                <a:ext uri="{FF2B5EF4-FFF2-40B4-BE49-F238E27FC236}">
                  <a16:creationId xmlns:a16="http://schemas.microsoft.com/office/drawing/2014/main" id="{CB97CF1A-23B6-1B28-1B2D-ECB7376ADBA4}"/>
                </a:ext>
              </a:extLst>
            </p:cNvPr>
            <p:cNvSpPr/>
            <p:nvPr/>
          </p:nvSpPr>
          <p:spPr>
            <a:xfrm>
              <a:off x="3980025" y="2771075"/>
              <a:ext cx="426425" cy="510575"/>
            </a:xfrm>
            <a:custGeom>
              <a:avLst/>
              <a:gdLst/>
              <a:ahLst/>
              <a:cxnLst/>
              <a:rect l="l" t="t" r="r" b="b"/>
              <a:pathLst>
                <a:path w="17057" h="20423" extrusionOk="0">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4;p38">
              <a:extLst>
                <a:ext uri="{FF2B5EF4-FFF2-40B4-BE49-F238E27FC236}">
                  <a16:creationId xmlns:a16="http://schemas.microsoft.com/office/drawing/2014/main" id="{5251E181-49DD-FD58-B0FF-E3989AD644DC}"/>
                </a:ext>
              </a:extLst>
            </p:cNvPr>
            <p:cNvSpPr/>
            <p:nvPr/>
          </p:nvSpPr>
          <p:spPr>
            <a:xfrm>
              <a:off x="3987875" y="3090850"/>
              <a:ext cx="182825" cy="183725"/>
            </a:xfrm>
            <a:custGeom>
              <a:avLst/>
              <a:gdLst/>
              <a:ahLst/>
              <a:cxnLst/>
              <a:rect l="l" t="t" r="r" b="b"/>
              <a:pathLst>
                <a:path w="7313" h="7349" extrusionOk="0">
                  <a:moveTo>
                    <a:pt x="2119" y="1"/>
                  </a:moveTo>
                  <a:lnTo>
                    <a:pt x="1" y="1925"/>
                  </a:lnTo>
                  <a:lnTo>
                    <a:pt x="4576" y="7349"/>
                  </a:lnTo>
                  <a:lnTo>
                    <a:pt x="7312" y="6297"/>
                  </a:lnTo>
                  <a:lnTo>
                    <a:pt x="21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5;p38">
              <a:extLst>
                <a:ext uri="{FF2B5EF4-FFF2-40B4-BE49-F238E27FC236}">
                  <a16:creationId xmlns:a16="http://schemas.microsoft.com/office/drawing/2014/main" id="{E4BD14FF-FF3F-BF02-5169-D14183A0C465}"/>
                </a:ext>
              </a:extLst>
            </p:cNvPr>
            <p:cNvSpPr/>
            <p:nvPr/>
          </p:nvSpPr>
          <p:spPr>
            <a:xfrm>
              <a:off x="3980025" y="3083800"/>
              <a:ext cx="199200" cy="197850"/>
            </a:xfrm>
            <a:custGeom>
              <a:avLst/>
              <a:gdLst/>
              <a:ahLst/>
              <a:cxnLst/>
              <a:rect l="l" t="t" r="r" b="b"/>
              <a:pathLst>
                <a:path w="7968" h="7914" extrusionOk="0">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p38">
              <a:extLst>
                <a:ext uri="{FF2B5EF4-FFF2-40B4-BE49-F238E27FC236}">
                  <a16:creationId xmlns:a16="http://schemas.microsoft.com/office/drawing/2014/main" id="{89C1F105-FD75-63FE-32FC-4A897EE4A8B0}"/>
                </a:ext>
              </a:extLst>
            </p:cNvPr>
            <p:cNvSpPr/>
            <p:nvPr/>
          </p:nvSpPr>
          <p:spPr>
            <a:xfrm>
              <a:off x="5008775" y="5034000"/>
              <a:ext cx="219850" cy="305700"/>
            </a:xfrm>
            <a:custGeom>
              <a:avLst/>
              <a:gdLst/>
              <a:ahLst/>
              <a:cxnLst/>
              <a:rect l="l" t="t" r="r" b="b"/>
              <a:pathLst>
                <a:path w="8794" h="12228" extrusionOk="0">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7;p38">
              <a:extLst>
                <a:ext uri="{FF2B5EF4-FFF2-40B4-BE49-F238E27FC236}">
                  <a16:creationId xmlns:a16="http://schemas.microsoft.com/office/drawing/2014/main" id="{4D453207-B385-C673-8603-C5D3C93DD59C}"/>
                </a:ext>
              </a:extLst>
            </p:cNvPr>
            <p:cNvSpPr/>
            <p:nvPr/>
          </p:nvSpPr>
          <p:spPr>
            <a:xfrm>
              <a:off x="5001250" y="5026925"/>
              <a:ext cx="231225" cy="319800"/>
            </a:xfrm>
            <a:custGeom>
              <a:avLst/>
              <a:gdLst/>
              <a:ahLst/>
              <a:cxnLst/>
              <a:rect l="l" t="t" r="r" b="b"/>
              <a:pathLst>
                <a:path w="9249" h="12792" extrusionOk="0">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8;p38">
              <a:extLst>
                <a:ext uri="{FF2B5EF4-FFF2-40B4-BE49-F238E27FC236}">
                  <a16:creationId xmlns:a16="http://schemas.microsoft.com/office/drawing/2014/main" id="{A01C23D1-1F29-EF64-65E1-AF5425C0CADA}"/>
                </a:ext>
              </a:extLst>
            </p:cNvPr>
            <p:cNvSpPr/>
            <p:nvPr/>
          </p:nvSpPr>
          <p:spPr>
            <a:xfrm>
              <a:off x="5097200" y="5233200"/>
              <a:ext cx="129400" cy="106475"/>
            </a:xfrm>
            <a:custGeom>
              <a:avLst/>
              <a:gdLst/>
              <a:ahLst/>
              <a:cxnLst/>
              <a:rect l="l" t="t" r="r" b="b"/>
              <a:pathLst>
                <a:path w="5176" h="4259" extrusionOk="0">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9;p38">
              <a:extLst>
                <a:ext uri="{FF2B5EF4-FFF2-40B4-BE49-F238E27FC236}">
                  <a16:creationId xmlns:a16="http://schemas.microsoft.com/office/drawing/2014/main" id="{98A7CB1A-5A8C-BB86-DC93-57B79183ED08}"/>
                </a:ext>
              </a:extLst>
            </p:cNvPr>
            <p:cNvSpPr/>
            <p:nvPr/>
          </p:nvSpPr>
          <p:spPr>
            <a:xfrm>
              <a:off x="5089775" y="5226200"/>
              <a:ext cx="141650" cy="120525"/>
            </a:xfrm>
            <a:custGeom>
              <a:avLst/>
              <a:gdLst/>
              <a:ahLst/>
              <a:cxnLst/>
              <a:rect l="l" t="t" r="r" b="b"/>
              <a:pathLst>
                <a:path w="5666" h="4821" extrusionOk="0">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40;p38">
              <a:extLst>
                <a:ext uri="{FF2B5EF4-FFF2-40B4-BE49-F238E27FC236}">
                  <a16:creationId xmlns:a16="http://schemas.microsoft.com/office/drawing/2014/main" id="{45F8F3F7-6300-E967-06EA-455A3D080699}"/>
                </a:ext>
              </a:extLst>
            </p:cNvPr>
            <p:cNvSpPr/>
            <p:nvPr/>
          </p:nvSpPr>
          <p:spPr>
            <a:xfrm>
              <a:off x="5079450" y="5231975"/>
              <a:ext cx="149075" cy="107725"/>
            </a:xfrm>
            <a:custGeom>
              <a:avLst/>
              <a:gdLst/>
              <a:ahLst/>
              <a:cxnLst/>
              <a:rect l="l" t="t" r="r" b="b"/>
              <a:pathLst>
                <a:path w="5963" h="4309" extrusionOk="0">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1;p38">
              <a:extLst>
                <a:ext uri="{FF2B5EF4-FFF2-40B4-BE49-F238E27FC236}">
                  <a16:creationId xmlns:a16="http://schemas.microsoft.com/office/drawing/2014/main" id="{A37AF314-933D-0A22-EF04-400C19CC7D5B}"/>
                </a:ext>
              </a:extLst>
            </p:cNvPr>
            <p:cNvSpPr/>
            <p:nvPr/>
          </p:nvSpPr>
          <p:spPr>
            <a:xfrm>
              <a:off x="5071525" y="5224900"/>
              <a:ext cx="160875" cy="121825"/>
            </a:xfrm>
            <a:custGeom>
              <a:avLst/>
              <a:gdLst/>
              <a:ahLst/>
              <a:cxnLst/>
              <a:rect l="l" t="t" r="r" b="b"/>
              <a:pathLst>
                <a:path w="6435" h="4873" extrusionOk="0">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42;p38">
              <a:extLst>
                <a:ext uri="{FF2B5EF4-FFF2-40B4-BE49-F238E27FC236}">
                  <a16:creationId xmlns:a16="http://schemas.microsoft.com/office/drawing/2014/main" id="{10CD2552-811D-AE9B-390F-014B5CE06D45}"/>
                </a:ext>
              </a:extLst>
            </p:cNvPr>
            <p:cNvSpPr/>
            <p:nvPr/>
          </p:nvSpPr>
          <p:spPr>
            <a:xfrm>
              <a:off x="5037050" y="5085425"/>
              <a:ext cx="77225" cy="40700"/>
            </a:xfrm>
            <a:custGeom>
              <a:avLst/>
              <a:gdLst/>
              <a:ahLst/>
              <a:cxnLst/>
              <a:rect l="l" t="t" r="r" b="b"/>
              <a:pathLst>
                <a:path w="3089" h="1628" extrusionOk="0">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43;p38">
              <a:extLst>
                <a:ext uri="{FF2B5EF4-FFF2-40B4-BE49-F238E27FC236}">
                  <a16:creationId xmlns:a16="http://schemas.microsoft.com/office/drawing/2014/main" id="{535A79D4-0511-4E97-467C-2E7A304A596D}"/>
                </a:ext>
              </a:extLst>
            </p:cNvPr>
            <p:cNvSpPr/>
            <p:nvPr/>
          </p:nvSpPr>
          <p:spPr>
            <a:xfrm>
              <a:off x="5037625" y="5081950"/>
              <a:ext cx="78125" cy="47700"/>
            </a:xfrm>
            <a:custGeom>
              <a:avLst/>
              <a:gdLst/>
              <a:ahLst/>
              <a:cxnLst/>
              <a:rect l="l" t="t" r="r" b="b"/>
              <a:pathLst>
                <a:path w="3125" h="1908" extrusionOk="0">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44;p38">
              <a:extLst>
                <a:ext uri="{FF2B5EF4-FFF2-40B4-BE49-F238E27FC236}">
                  <a16:creationId xmlns:a16="http://schemas.microsoft.com/office/drawing/2014/main" id="{B2538DEF-9471-FB0C-7DCA-BA666E9528CD}"/>
                </a:ext>
              </a:extLst>
            </p:cNvPr>
            <p:cNvSpPr/>
            <p:nvPr/>
          </p:nvSpPr>
          <p:spPr>
            <a:xfrm>
              <a:off x="5049950" y="5103425"/>
              <a:ext cx="77200" cy="40725"/>
            </a:xfrm>
            <a:custGeom>
              <a:avLst/>
              <a:gdLst/>
              <a:ahLst/>
              <a:cxnLst/>
              <a:rect l="l" t="t" r="r" b="b"/>
              <a:pathLst>
                <a:path w="3088" h="1629" extrusionOk="0">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45;p38">
              <a:extLst>
                <a:ext uri="{FF2B5EF4-FFF2-40B4-BE49-F238E27FC236}">
                  <a16:creationId xmlns:a16="http://schemas.microsoft.com/office/drawing/2014/main" id="{59621D99-A11C-AFE8-07E5-CC8BA1762235}"/>
                </a:ext>
              </a:extLst>
            </p:cNvPr>
            <p:cNvSpPr/>
            <p:nvPr/>
          </p:nvSpPr>
          <p:spPr>
            <a:xfrm>
              <a:off x="5050500" y="5100000"/>
              <a:ext cx="78100" cy="47675"/>
            </a:xfrm>
            <a:custGeom>
              <a:avLst/>
              <a:gdLst/>
              <a:ahLst/>
              <a:cxnLst/>
              <a:rect l="l" t="t" r="r" b="b"/>
              <a:pathLst>
                <a:path w="3124" h="1907" extrusionOk="0">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46;p38">
              <a:extLst>
                <a:ext uri="{FF2B5EF4-FFF2-40B4-BE49-F238E27FC236}">
                  <a16:creationId xmlns:a16="http://schemas.microsoft.com/office/drawing/2014/main" id="{46022ACA-5C3C-059E-5129-4FB91D3F4C8B}"/>
                </a:ext>
              </a:extLst>
            </p:cNvPr>
            <p:cNvSpPr/>
            <p:nvPr/>
          </p:nvSpPr>
          <p:spPr>
            <a:xfrm>
              <a:off x="5062800" y="5121450"/>
              <a:ext cx="77225" cy="40700"/>
            </a:xfrm>
            <a:custGeom>
              <a:avLst/>
              <a:gdLst/>
              <a:ahLst/>
              <a:cxnLst/>
              <a:rect l="l" t="t" r="r" b="b"/>
              <a:pathLst>
                <a:path w="3089" h="1628" extrusionOk="0">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947;p38">
              <a:extLst>
                <a:ext uri="{FF2B5EF4-FFF2-40B4-BE49-F238E27FC236}">
                  <a16:creationId xmlns:a16="http://schemas.microsoft.com/office/drawing/2014/main" id="{A4BACF98-CC53-5FE6-2572-C054A7165730}"/>
                </a:ext>
              </a:extLst>
            </p:cNvPr>
            <p:cNvSpPr/>
            <p:nvPr/>
          </p:nvSpPr>
          <p:spPr>
            <a:xfrm>
              <a:off x="5063400" y="5118000"/>
              <a:ext cx="78050" cy="47700"/>
            </a:xfrm>
            <a:custGeom>
              <a:avLst/>
              <a:gdLst/>
              <a:ahLst/>
              <a:cxnLst/>
              <a:rect l="l" t="t" r="r" b="b"/>
              <a:pathLst>
                <a:path w="3122" h="1908" extrusionOk="0">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948;p38">
              <a:extLst>
                <a:ext uri="{FF2B5EF4-FFF2-40B4-BE49-F238E27FC236}">
                  <a16:creationId xmlns:a16="http://schemas.microsoft.com/office/drawing/2014/main" id="{44FE2855-C336-194F-3D53-37868FD531D1}"/>
                </a:ext>
              </a:extLst>
            </p:cNvPr>
            <p:cNvSpPr/>
            <p:nvPr/>
          </p:nvSpPr>
          <p:spPr>
            <a:xfrm>
              <a:off x="5075675" y="5139450"/>
              <a:ext cx="77225" cy="40725"/>
            </a:xfrm>
            <a:custGeom>
              <a:avLst/>
              <a:gdLst/>
              <a:ahLst/>
              <a:cxnLst/>
              <a:rect l="l" t="t" r="r" b="b"/>
              <a:pathLst>
                <a:path w="3089" h="1629" extrusionOk="0">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949;p38">
              <a:extLst>
                <a:ext uri="{FF2B5EF4-FFF2-40B4-BE49-F238E27FC236}">
                  <a16:creationId xmlns:a16="http://schemas.microsoft.com/office/drawing/2014/main" id="{248053B1-4B3B-EE4A-6010-48E51FE1C2B9}"/>
                </a:ext>
              </a:extLst>
            </p:cNvPr>
            <p:cNvSpPr/>
            <p:nvPr/>
          </p:nvSpPr>
          <p:spPr>
            <a:xfrm>
              <a:off x="5076225" y="5136050"/>
              <a:ext cx="78100" cy="47650"/>
            </a:xfrm>
            <a:custGeom>
              <a:avLst/>
              <a:gdLst/>
              <a:ahLst/>
              <a:cxnLst/>
              <a:rect l="l" t="t" r="r" b="b"/>
              <a:pathLst>
                <a:path w="3124" h="1906" extrusionOk="0">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950;p38">
              <a:extLst>
                <a:ext uri="{FF2B5EF4-FFF2-40B4-BE49-F238E27FC236}">
                  <a16:creationId xmlns:a16="http://schemas.microsoft.com/office/drawing/2014/main" id="{424E48C9-3E9C-5138-45AD-298C19E3B654}"/>
                </a:ext>
              </a:extLst>
            </p:cNvPr>
            <p:cNvSpPr/>
            <p:nvPr/>
          </p:nvSpPr>
          <p:spPr>
            <a:xfrm>
              <a:off x="3769800" y="5154025"/>
              <a:ext cx="349200" cy="167825"/>
            </a:xfrm>
            <a:custGeom>
              <a:avLst/>
              <a:gdLst/>
              <a:ahLst/>
              <a:cxnLst/>
              <a:rect l="l" t="t" r="r" b="b"/>
              <a:pathLst>
                <a:path w="13968" h="6713" extrusionOk="0">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951;p38">
              <a:extLst>
                <a:ext uri="{FF2B5EF4-FFF2-40B4-BE49-F238E27FC236}">
                  <a16:creationId xmlns:a16="http://schemas.microsoft.com/office/drawing/2014/main" id="{4F816799-5014-5443-6530-317710E23136}"/>
                </a:ext>
              </a:extLst>
            </p:cNvPr>
            <p:cNvSpPr/>
            <p:nvPr/>
          </p:nvSpPr>
          <p:spPr>
            <a:xfrm>
              <a:off x="3785500" y="5146975"/>
              <a:ext cx="338800" cy="181925"/>
            </a:xfrm>
            <a:custGeom>
              <a:avLst/>
              <a:gdLst/>
              <a:ahLst/>
              <a:cxnLst/>
              <a:rect l="l" t="t" r="r" b="b"/>
              <a:pathLst>
                <a:path w="13552" h="7277" extrusionOk="0">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952;p38">
              <a:extLst>
                <a:ext uri="{FF2B5EF4-FFF2-40B4-BE49-F238E27FC236}">
                  <a16:creationId xmlns:a16="http://schemas.microsoft.com/office/drawing/2014/main" id="{9AEDDB43-1A15-1A5B-BC10-EA775F349314}"/>
                </a:ext>
              </a:extLst>
            </p:cNvPr>
            <p:cNvSpPr/>
            <p:nvPr/>
          </p:nvSpPr>
          <p:spPr>
            <a:xfrm>
              <a:off x="3769825" y="5244525"/>
              <a:ext cx="131125" cy="77275"/>
            </a:xfrm>
            <a:custGeom>
              <a:avLst/>
              <a:gdLst/>
              <a:ahLst/>
              <a:cxnLst/>
              <a:rect l="l" t="t" r="r" b="b"/>
              <a:pathLst>
                <a:path w="5245" h="3091" extrusionOk="0">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953;p38">
              <a:extLst>
                <a:ext uri="{FF2B5EF4-FFF2-40B4-BE49-F238E27FC236}">
                  <a16:creationId xmlns:a16="http://schemas.microsoft.com/office/drawing/2014/main" id="{699FD84D-E7D6-DF4E-0606-A8A30E2306C8}"/>
                </a:ext>
              </a:extLst>
            </p:cNvPr>
            <p:cNvSpPr/>
            <p:nvPr/>
          </p:nvSpPr>
          <p:spPr>
            <a:xfrm>
              <a:off x="3785500" y="5237450"/>
              <a:ext cx="123575" cy="91400"/>
            </a:xfrm>
            <a:custGeom>
              <a:avLst/>
              <a:gdLst/>
              <a:ahLst/>
              <a:cxnLst/>
              <a:rect l="l" t="t" r="r" b="b"/>
              <a:pathLst>
                <a:path w="4943" h="3656" extrusionOk="0">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954;p38">
              <a:extLst>
                <a:ext uri="{FF2B5EF4-FFF2-40B4-BE49-F238E27FC236}">
                  <a16:creationId xmlns:a16="http://schemas.microsoft.com/office/drawing/2014/main" id="{7C4E1607-E25B-609F-962F-996AB7638C03}"/>
                </a:ext>
              </a:extLst>
            </p:cNvPr>
            <p:cNvSpPr/>
            <p:nvPr/>
          </p:nvSpPr>
          <p:spPr>
            <a:xfrm>
              <a:off x="3928650" y="5190925"/>
              <a:ext cx="75125" cy="38500"/>
            </a:xfrm>
            <a:custGeom>
              <a:avLst/>
              <a:gdLst/>
              <a:ahLst/>
              <a:cxnLst/>
              <a:rect l="l" t="t" r="r" b="b"/>
              <a:pathLst>
                <a:path w="3005" h="1540" extrusionOk="0">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955;p38">
              <a:extLst>
                <a:ext uri="{FF2B5EF4-FFF2-40B4-BE49-F238E27FC236}">
                  <a16:creationId xmlns:a16="http://schemas.microsoft.com/office/drawing/2014/main" id="{F499A5DD-EB0F-AF4B-3899-18B1E21E0C26}"/>
                </a:ext>
              </a:extLst>
            </p:cNvPr>
            <p:cNvSpPr/>
            <p:nvPr/>
          </p:nvSpPr>
          <p:spPr>
            <a:xfrm>
              <a:off x="3935125" y="5187375"/>
              <a:ext cx="59900" cy="45575"/>
            </a:xfrm>
            <a:custGeom>
              <a:avLst/>
              <a:gdLst/>
              <a:ahLst/>
              <a:cxnLst/>
              <a:rect l="l" t="t" r="r" b="b"/>
              <a:pathLst>
                <a:path w="2396" h="1823" extrusionOk="0">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956;p38">
              <a:extLst>
                <a:ext uri="{FF2B5EF4-FFF2-40B4-BE49-F238E27FC236}">
                  <a16:creationId xmlns:a16="http://schemas.microsoft.com/office/drawing/2014/main" id="{24276506-1D99-605E-AE59-6F7EC8325DA4}"/>
                </a:ext>
              </a:extLst>
            </p:cNvPr>
            <p:cNvSpPr/>
            <p:nvPr/>
          </p:nvSpPr>
          <p:spPr>
            <a:xfrm>
              <a:off x="3905225" y="5197325"/>
              <a:ext cx="75125" cy="38450"/>
            </a:xfrm>
            <a:custGeom>
              <a:avLst/>
              <a:gdLst/>
              <a:ahLst/>
              <a:cxnLst/>
              <a:rect l="l" t="t" r="r" b="b"/>
              <a:pathLst>
                <a:path w="3005" h="1538" extrusionOk="0">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957;p38">
              <a:extLst>
                <a:ext uri="{FF2B5EF4-FFF2-40B4-BE49-F238E27FC236}">
                  <a16:creationId xmlns:a16="http://schemas.microsoft.com/office/drawing/2014/main" id="{2A14E7A9-A675-A920-6C37-293D365CF424}"/>
                </a:ext>
              </a:extLst>
            </p:cNvPr>
            <p:cNvSpPr/>
            <p:nvPr/>
          </p:nvSpPr>
          <p:spPr>
            <a:xfrm>
              <a:off x="3911700" y="5193775"/>
              <a:ext cx="59900" cy="45550"/>
            </a:xfrm>
            <a:custGeom>
              <a:avLst/>
              <a:gdLst/>
              <a:ahLst/>
              <a:cxnLst/>
              <a:rect l="l" t="t" r="r" b="b"/>
              <a:pathLst>
                <a:path w="2396" h="1822" extrusionOk="0">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958;p38">
              <a:extLst>
                <a:ext uri="{FF2B5EF4-FFF2-40B4-BE49-F238E27FC236}">
                  <a16:creationId xmlns:a16="http://schemas.microsoft.com/office/drawing/2014/main" id="{65E5DE0A-8850-9F5F-8DFF-E5E4BD5E84C9}"/>
                </a:ext>
              </a:extLst>
            </p:cNvPr>
            <p:cNvSpPr/>
            <p:nvPr/>
          </p:nvSpPr>
          <p:spPr>
            <a:xfrm>
              <a:off x="3891700" y="5206675"/>
              <a:ext cx="75100" cy="38475"/>
            </a:xfrm>
            <a:custGeom>
              <a:avLst/>
              <a:gdLst/>
              <a:ahLst/>
              <a:cxnLst/>
              <a:rect l="l" t="t" r="r" b="b"/>
              <a:pathLst>
                <a:path w="3004" h="1539" extrusionOk="0">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959;p38">
              <a:extLst>
                <a:ext uri="{FF2B5EF4-FFF2-40B4-BE49-F238E27FC236}">
                  <a16:creationId xmlns:a16="http://schemas.microsoft.com/office/drawing/2014/main" id="{C5DBF5E3-1204-8BBE-FBFC-208FFDDC41E6}"/>
                </a:ext>
              </a:extLst>
            </p:cNvPr>
            <p:cNvSpPr/>
            <p:nvPr/>
          </p:nvSpPr>
          <p:spPr>
            <a:xfrm>
              <a:off x="3898125" y="5203125"/>
              <a:ext cx="59950" cy="45550"/>
            </a:xfrm>
            <a:custGeom>
              <a:avLst/>
              <a:gdLst/>
              <a:ahLst/>
              <a:cxnLst/>
              <a:rect l="l" t="t" r="r" b="b"/>
              <a:pathLst>
                <a:path w="2398" h="1822" extrusionOk="0">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960;p38">
              <a:extLst>
                <a:ext uri="{FF2B5EF4-FFF2-40B4-BE49-F238E27FC236}">
                  <a16:creationId xmlns:a16="http://schemas.microsoft.com/office/drawing/2014/main" id="{9B572574-48F9-BD84-CF72-03D3A26D353B}"/>
                </a:ext>
              </a:extLst>
            </p:cNvPr>
            <p:cNvSpPr/>
            <p:nvPr/>
          </p:nvSpPr>
          <p:spPr>
            <a:xfrm>
              <a:off x="3866775" y="5218000"/>
              <a:ext cx="75125" cy="38475"/>
            </a:xfrm>
            <a:custGeom>
              <a:avLst/>
              <a:gdLst/>
              <a:ahLst/>
              <a:cxnLst/>
              <a:rect l="l" t="t" r="r" b="b"/>
              <a:pathLst>
                <a:path w="3005" h="1539" extrusionOk="0">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961;p38">
              <a:extLst>
                <a:ext uri="{FF2B5EF4-FFF2-40B4-BE49-F238E27FC236}">
                  <a16:creationId xmlns:a16="http://schemas.microsoft.com/office/drawing/2014/main" id="{8B5858A8-AE1A-3DF8-B286-AD794F52FB4C}"/>
                </a:ext>
              </a:extLst>
            </p:cNvPr>
            <p:cNvSpPr/>
            <p:nvPr/>
          </p:nvSpPr>
          <p:spPr>
            <a:xfrm>
              <a:off x="3873225" y="5214450"/>
              <a:ext cx="59925" cy="45550"/>
            </a:xfrm>
            <a:custGeom>
              <a:avLst/>
              <a:gdLst/>
              <a:ahLst/>
              <a:cxnLst/>
              <a:rect l="l" t="t" r="r" b="b"/>
              <a:pathLst>
                <a:path w="2397" h="1822" extrusionOk="0">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962;p38">
              <a:extLst>
                <a:ext uri="{FF2B5EF4-FFF2-40B4-BE49-F238E27FC236}">
                  <a16:creationId xmlns:a16="http://schemas.microsoft.com/office/drawing/2014/main" id="{88F3D37B-7A1B-4BB6-369D-167E3FC3DB0E}"/>
                </a:ext>
              </a:extLst>
            </p:cNvPr>
            <p:cNvSpPr/>
            <p:nvPr/>
          </p:nvSpPr>
          <p:spPr>
            <a:xfrm>
              <a:off x="3784100" y="5269900"/>
              <a:ext cx="331850" cy="51950"/>
            </a:xfrm>
            <a:custGeom>
              <a:avLst/>
              <a:gdLst/>
              <a:ahLst/>
              <a:cxnLst/>
              <a:rect l="l" t="t" r="r" b="b"/>
              <a:pathLst>
                <a:path w="13274" h="2078" extrusionOk="0">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963;p38">
              <a:extLst>
                <a:ext uri="{FF2B5EF4-FFF2-40B4-BE49-F238E27FC236}">
                  <a16:creationId xmlns:a16="http://schemas.microsoft.com/office/drawing/2014/main" id="{904E70F5-B4C3-1558-C81F-A27AC7F0D9A3}"/>
                </a:ext>
              </a:extLst>
            </p:cNvPr>
            <p:cNvSpPr/>
            <p:nvPr/>
          </p:nvSpPr>
          <p:spPr>
            <a:xfrm>
              <a:off x="3785925" y="5262825"/>
              <a:ext cx="337200" cy="66075"/>
            </a:xfrm>
            <a:custGeom>
              <a:avLst/>
              <a:gdLst/>
              <a:ahLst/>
              <a:cxnLst/>
              <a:rect l="l" t="t" r="r" b="b"/>
              <a:pathLst>
                <a:path w="13488" h="2643" extrusionOk="0">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964;p38">
              <a:extLst>
                <a:ext uri="{FF2B5EF4-FFF2-40B4-BE49-F238E27FC236}">
                  <a16:creationId xmlns:a16="http://schemas.microsoft.com/office/drawing/2014/main" id="{0FDA128E-EC33-4AA4-9AC9-6D0D80D0C3BC}"/>
                </a:ext>
              </a:extLst>
            </p:cNvPr>
            <p:cNvSpPr/>
            <p:nvPr/>
          </p:nvSpPr>
          <p:spPr>
            <a:xfrm>
              <a:off x="3801575" y="3619975"/>
              <a:ext cx="1281850" cy="1582825"/>
            </a:xfrm>
            <a:custGeom>
              <a:avLst/>
              <a:gdLst/>
              <a:ahLst/>
              <a:cxnLst/>
              <a:rect l="l" t="t" r="r" b="b"/>
              <a:pathLst>
                <a:path w="51274" h="63313" extrusionOk="0">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965;p38">
              <a:extLst>
                <a:ext uri="{FF2B5EF4-FFF2-40B4-BE49-F238E27FC236}">
                  <a16:creationId xmlns:a16="http://schemas.microsoft.com/office/drawing/2014/main" id="{FD482781-0DE7-DD9E-F51F-B60F58EA0EB8}"/>
                </a:ext>
              </a:extLst>
            </p:cNvPr>
            <p:cNvSpPr/>
            <p:nvPr/>
          </p:nvSpPr>
          <p:spPr>
            <a:xfrm>
              <a:off x="3793375" y="3613100"/>
              <a:ext cx="1297275" cy="1596750"/>
            </a:xfrm>
            <a:custGeom>
              <a:avLst/>
              <a:gdLst/>
              <a:ahLst/>
              <a:cxnLst/>
              <a:rect l="l" t="t" r="r" b="b"/>
              <a:pathLst>
                <a:path w="51891" h="63870" extrusionOk="0">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966;p38">
              <a:extLst>
                <a:ext uri="{FF2B5EF4-FFF2-40B4-BE49-F238E27FC236}">
                  <a16:creationId xmlns:a16="http://schemas.microsoft.com/office/drawing/2014/main" id="{9544509F-D8E7-36A6-E81A-848CCA763404}"/>
                </a:ext>
              </a:extLst>
            </p:cNvPr>
            <p:cNvSpPr/>
            <p:nvPr/>
          </p:nvSpPr>
          <p:spPr>
            <a:xfrm>
              <a:off x="4154275" y="3915350"/>
              <a:ext cx="162100" cy="57925"/>
            </a:xfrm>
            <a:custGeom>
              <a:avLst/>
              <a:gdLst/>
              <a:ahLst/>
              <a:cxnLst/>
              <a:rect l="l" t="t" r="r" b="b"/>
              <a:pathLst>
                <a:path w="6484" h="2317" extrusionOk="0">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967;p38">
              <a:extLst>
                <a:ext uri="{FF2B5EF4-FFF2-40B4-BE49-F238E27FC236}">
                  <a16:creationId xmlns:a16="http://schemas.microsoft.com/office/drawing/2014/main" id="{81E2843B-A0B3-8DC2-4BF7-2975F031A9D7}"/>
                </a:ext>
              </a:extLst>
            </p:cNvPr>
            <p:cNvSpPr/>
            <p:nvPr/>
          </p:nvSpPr>
          <p:spPr>
            <a:xfrm>
              <a:off x="4085250" y="3943675"/>
              <a:ext cx="215475" cy="37325"/>
            </a:xfrm>
            <a:custGeom>
              <a:avLst/>
              <a:gdLst/>
              <a:ahLst/>
              <a:cxnLst/>
              <a:rect l="l" t="t" r="r" b="b"/>
              <a:pathLst>
                <a:path w="8619" h="1493" extrusionOk="0">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968;p38">
              <a:extLst>
                <a:ext uri="{FF2B5EF4-FFF2-40B4-BE49-F238E27FC236}">
                  <a16:creationId xmlns:a16="http://schemas.microsoft.com/office/drawing/2014/main" id="{DE4969D9-CC4A-0D5B-27FD-A5979AD78F1B}"/>
                </a:ext>
              </a:extLst>
            </p:cNvPr>
            <p:cNvSpPr/>
            <p:nvPr/>
          </p:nvSpPr>
          <p:spPr>
            <a:xfrm>
              <a:off x="4575950" y="3715975"/>
              <a:ext cx="66600" cy="129525"/>
            </a:xfrm>
            <a:custGeom>
              <a:avLst/>
              <a:gdLst/>
              <a:ahLst/>
              <a:cxnLst/>
              <a:rect l="l" t="t" r="r" b="b"/>
              <a:pathLst>
                <a:path w="2664" h="5181" extrusionOk="0">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969;p38">
              <a:extLst>
                <a:ext uri="{FF2B5EF4-FFF2-40B4-BE49-F238E27FC236}">
                  <a16:creationId xmlns:a16="http://schemas.microsoft.com/office/drawing/2014/main" id="{D8C47546-77CB-6C1B-66CF-194678D2205D}"/>
                </a:ext>
              </a:extLst>
            </p:cNvPr>
            <p:cNvSpPr/>
            <p:nvPr/>
          </p:nvSpPr>
          <p:spPr>
            <a:xfrm>
              <a:off x="4257700" y="3744100"/>
              <a:ext cx="76975" cy="175650"/>
            </a:xfrm>
            <a:custGeom>
              <a:avLst/>
              <a:gdLst/>
              <a:ahLst/>
              <a:cxnLst/>
              <a:rect l="l" t="t" r="r" b="b"/>
              <a:pathLst>
                <a:path w="3079" h="7026" extrusionOk="0">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970;p38">
              <a:extLst>
                <a:ext uri="{FF2B5EF4-FFF2-40B4-BE49-F238E27FC236}">
                  <a16:creationId xmlns:a16="http://schemas.microsoft.com/office/drawing/2014/main" id="{B4A6E3B0-D82F-5DED-EA48-0EBC556D78CF}"/>
                </a:ext>
              </a:extLst>
            </p:cNvPr>
            <p:cNvSpPr/>
            <p:nvPr/>
          </p:nvSpPr>
          <p:spPr>
            <a:xfrm>
              <a:off x="4127225" y="2778000"/>
              <a:ext cx="886950" cy="960325"/>
            </a:xfrm>
            <a:custGeom>
              <a:avLst/>
              <a:gdLst/>
              <a:ahLst/>
              <a:cxnLst/>
              <a:rect l="l" t="t" r="r" b="b"/>
              <a:pathLst>
                <a:path w="35478" h="38413" extrusionOk="0">
                  <a:moveTo>
                    <a:pt x="11437" y="0"/>
                  </a:moveTo>
                  <a:cubicBezTo>
                    <a:pt x="11020" y="0"/>
                    <a:pt x="10641" y="2"/>
                    <a:pt x="10311" y="6"/>
                  </a:cubicBezTo>
                  <a:lnTo>
                    <a:pt x="4940" y="17151"/>
                  </a:lnTo>
                  <a:cubicBezTo>
                    <a:pt x="4940" y="17151"/>
                    <a:pt x="0" y="34237"/>
                    <a:pt x="206" y="34957"/>
                  </a:cubicBezTo>
                  <a:cubicBezTo>
                    <a:pt x="412" y="35677"/>
                    <a:pt x="3911" y="37325"/>
                    <a:pt x="11733" y="38251"/>
                  </a:cubicBezTo>
                  <a:cubicBezTo>
                    <a:pt x="12679" y="38363"/>
                    <a:pt x="13559" y="38413"/>
                    <a:pt x="14376" y="38413"/>
                  </a:cubicBezTo>
                  <a:cubicBezTo>
                    <a:pt x="20307" y="38413"/>
                    <a:pt x="22873" y="35759"/>
                    <a:pt x="23055" y="34854"/>
                  </a:cubicBezTo>
                  <a:cubicBezTo>
                    <a:pt x="23260" y="33825"/>
                    <a:pt x="22848" y="32075"/>
                    <a:pt x="22848" y="32075"/>
                  </a:cubicBezTo>
                  <a:lnTo>
                    <a:pt x="25525" y="27341"/>
                  </a:lnTo>
                  <a:lnTo>
                    <a:pt x="34377" y="12785"/>
                  </a:lnTo>
                  <a:cubicBezTo>
                    <a:pt x="35478" y="10973"/>
                    <a:pt x="35073" y="8628"/>
                    <a:pt x="33429" y="7292"/>
                  </a:cubicBezTo>
                  <a:cubicBezTo>
                    <a:pt x="29471" y="4078"/>
                    <a:pt x="24556" y="197"/>
                    <a:pt x="24556" y="197"/>
                  </a:cubicBezTo>
                  <a:cubicBezTo>
                    <a:pt x="24556" y="197"/>
                    <a:pt x="15854" y="0"/>
                    <a:pt x="11437"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971;p38">
              <a:extLst>
                <a:ext uri="{FF2B5EF4-FFF2-40B4-BE49-F238E27FC236}">
                  <a16:creationId xmlns:a16="http://schemas.microsoft.com/office/drawing/2014/main" id="{1BEAC542-7FC2-6D94-3F3B-24AAD8CEABBA}"/>
                </a:ext>
              </a:extLst>
            </p:cNvPr>
            <p:cNvSpPr/>
            <p:nvPr/>
          </p:nvSpPr>
          <p:spPr>
            <a:xfrm>
              <a:off x="4120300" y="2770925"/>
              <a:ext cx="901625" cy="974500"/>
            </a:xfrm>
            <a:custGeom>
              <a:avLst/>
              <a:gdLst/>
              <a:ahLst/>
              <a:cxnLst/>
              <a:rect l="l" t="t" r="r" b="b"/>
              <a:pathLst>
                <a:path w="36065" h="38980" extrusionOk="0">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972;p38">
              <a:extLst>
                <a:ext uri="{FF2B5EF4-FFF2-40B4-BE49-F238E27FC236}">
                  <a16:creationId xmlns:a16="http://schemas.microsoft.com/office/drawing/2014/main" id="{8E66B891-0AC4-C7DA-3BE2-783C56C47ED9}"/>
                </a:ext>
              </a:extLst>
            </p:cNvPr>
            <p:cNvSpPr/>
            <p:nvPr/>
          </p:nvSpPr>
          <p:spPr>
            <a:xfrm>
              <a:off x="4499925" y="2779525"/>
              <a:ext cx="385300" cy="261475"/>
            </a:xfrm>
            <a:custGeom>
              <a:avLst/>
              <a:gdLst/>
              <a:ahLst/>
              <a:cxnLst/>
              <a:rect l="l" t="t" r="r" b="b"/>
              <a:pathLst>
                <a:path w="15412" h="10459" extrusionOk="0">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973;p38">
              <a:extLst>
                <a:ext uri="{FF2B5EF4-FFF2-40B4-BE49-F238E27FC236}">
                  <a16:creationId xmlns:a16="http://schemas.microsoft.com/office/drawing/2014/main" id="{61FC8D7E-1B12-0209-6F60-68EDEE1CDE93}"/>
                </a:ext>
              </a:extLst>
            </p:cNvPr>
            <p:cNvSpPr/>
            <p:nvPr/>
          </p:nvSpPr>
          <p:spPr>
            <a:xfrm>
              <a:off x="4492750" y="2772450"/>
              <a:ext cx="400450" cy="275600"/>
            </a:xfrm>
            <a:custGeom>
              <a:avLst/>
              <a:gdLst/>
              <a:ahLst/>
              <a:cxnLst/>
              <a:rect l="l" t="t" r="r" b="b"/>
              <a:pathLst>
                <a:path w="16018" h="11024" extrusionOk="0">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974;p38">
              <a:extLst>
                <a:ext uri="{FF2B5EF4-FFF2-40B4-BE49-F238E27FC236}">
                  <a16:creationId xmlns:a16="http://schemas.microsoft.com/office/drawing/2014/main" id="{542E10C7-C30A-5DBB-005C-20CF177A6A88}"/>
                </a:ext>
              </a:extLst>
            </p:cNvPr>
            <p:cNvSpPr/>
            <p:nvPr/>
          </p:nvSpPr>
          <p:spPr>
            <a:xfrm>
              <a:off x="4541500" y="2338925"/>
              <a:ext cx="473450" cy="642100"/>
            </a:xfrm>
            <a:custGeom>
              <a:avLst/>
              <a:gdLst/>
              <a:ahLst/>
              <a:cxnLst/>
              <a:rect l="l" t="t" r="r" b="b"/>
              <a:pathLst>
                <a:path w="18938" h="25684" extrusionOk="0">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975;p38">
              <a:extLst>
                <a:ext uri="{FF2B5EF4-FFF2-40B4-BE49-F238E27FC236}">
                  <a16:creationId xmlns:a16="http://schemas.microsoft.com/office/drawing/2014/main" id="{D1666019-8030-84F7-D859-386E45E47214}"/>
                </a:ext>
              </a:extLst>
            </p:cNvPr>
            <p:cNvSpPr/>
            <p:nvPr/>
          </p:nvSpPr>
          <p:spPr>
            <a:xfrm>
              <a:off x="4534275" y="2331850"/>
              <a:ext cx="476000" cy="656200"/>
            </a:xfrm>
            <a:custGeom>
              <a:avLst/>
              <a:gdLst/>
              <a:ahLst/>
              <a:cxnLst/>
              <a:rect l="l" t="t" r="r" b="b"/>
              <a:pathLst>
                <a:path w="19040" h="26248" extrusionOk="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976;p38">
              <a:extLst>
                <a:ext uri="{FF2B5EF4-FFF2-40B4-BE49-F238E27FC236}">
                  <a16:creationId xmlns:a16="http://schemas.microsoft.com/office/drawing/2014/main" id="{533E0A2C-D927-A4E8-9309-36AD676FF82C}"/>
                </a:ext>
              </a:extLst>
            </p:cNvPr>
            <p:cNvSpPr/>
            <p:nvPr/>
          </p:nvSpPr>
          <p:spPr>
            <a:xfrm>
              <a:off x="4581175" y="2183300"/>
              <a:ext cx="498075" cy="486200"/>
            </a:xfrm>
            <a:custGeom>
              <a:avLst/>
              <a:gdLst/>
              <a:ahLst/>
              <a:cxnLst/>
              <a:rect l="l" t="t" r="r" b="b"/>
              <a:pathLst>
                <a:path w="19923" h="19448" extrusionOk="0">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977;p38">
              <a:extLst>
                <a:ext uri="{FF2B5EF4-FFF2-40B4-BE49-F238E27FC236}">
                  <a16:creationId xmlns:a16="http://schemas.microsoft.com/office/drawing/2014/main" id="{97231222-2541-C74D-E70E-330C18EF6FB9}"/>
                </a:ext>
              </a:extLst>
            </p:cNvPr>
            <p:cNvSpPr/>
            <p:nvPr/>
          </p:nvSpPr>
          <p:spPr>
            <a:xfrm>
              <a:off x="4577850" y="2176275"/>
              <a:ext cx="508925" cy="500275"/>
            </a:xfrm>
            <a:custGeom>
              <a:avLst/>
              <a:gdLst/>
              <a:ahLst/>
              <a:cxnLst/>
              <a:rect l="l" t="t" r="r" b="b"/>
              <a:pathLst>
                <a:path w="20357" h="20011" extrusionOk="0">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978;p38">
              <a:extLst>
                <a:ext uri="{FF2B5EF4-FFF2-40B4-BE49-F238E27FC236}">
                  <a16:creationId xmlns:a16="http://schemas.microsoft.com/office/drawing/2014/main" id="{ACC68668-D251-136A-05B2-97D77F5D70A6}"/>
                </a:ext>
              </a:extLst>
            </p:cNvPr>
            <p:cNvSpPr/>
            <p:nvPr/>
          </p:nvSpPr>
          <p:spPr>
            <a:xfrm>
              <a:off x="5032475" y="2518475"/>
              <a:ext cx="18975" cy="59825"/>
            </a:xfrm>
            <a:custGeom>
              <a:avLst/>
              <a:gdLst/>
              <a:ahLst/>
              <a:cxnLst/>
              <a:rect l="l" t="t" r="r" b="b"/>
              <a:pathLst>
                <a:path w="759" h="2393" extrusionOk="0">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979;p38">
              <a:extLst>
                <a:ext uri="{FF2B5EF4-FFF2-40B4-BE49-F238E27FC236}">
                  <a16:creationId xmlns:a16="http://schemas.microsoft.com/office/drawing/2014/main" id="{39047553-C5AB-0D8A-352E-00C397ABFB4B}"/>
                </a:ext>
              </a:extLst>
            </p:cNvPr>
            <p:cNvSpPr/>
            <p:nvPr/>
          </p:nvSpPr>
          <p:spPr>
            <a:xfrm>
              <a:off x="4654750" y="2334100"/>
              <a:ext cx="383075" cy="161700"/>
            </a:xfrm>
            <a:custGeom>
              <a:avLst/>
              <a:gdLst/>
              <a:ahLst/>
              <a:cxnLst/>
              <a:rect l="l" t="t" r="r" b="b"/>
              <a:pathLst>
                <a:path w="15323" h="6468" extrusionOk="0">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980;p38">
              <a:extLst>
                <a:ext uri="{FF2B5EF4-FFF2-40B4-BE49-F238E27FC236}">
                  <a16:creationId xmlns:a16="http://schemas.microsoft.com/office/drawing/2014/main" id="{D8E6A322-EE7E-4279-F59E-C780CA506163}"/>
                </a:ext>
              </a:extLst>
            </p:cNvPr>
            <p:cNvSpPr/>
            <p:nvPr/>
          </p:nvSpPr>
          <p:spPr>
            <a:xfrm>
              <a:off x="4863275" y="2453825"/>
              <a:ext cx="138100" cy="143650"/>
            </a:xfrm>
            <a:custGeom>
              <a:avLst/>
              <a:gdLst/>
              <a:ahLst/>
              <a:cxnLst/>
              <a:rect l="l" t="t" r="r" b="b"/>
              <a:pathLst>
                <a:path w="5524" h="5746" extrusionOk="0">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981;p38">
              <a:extLst>
                <a:ext uri="{FF2B5EF4-FFF2-40B4-BE49-F238E27FC236}">
                  <a16:creationId xmlns:a16="http://schemas.microsoft.com/office/drawing/2014/main" id="{9C4E782D-DC32-402F-292D-C3021EEF18DB}"/>
                </a:ext>
              </a:extLst>
            </p:cNvPr>
            <p:cNvSpPr/>
            <p:nvPr/>
          </p:nvSpPr>
          <p:spPr>
            <a:xfrm>
              <a:off x="4655275" y="2705725"/>
              <a:ext cx="171975" cy="50150"/>
            </a:xfrm>
            <a:custGeom>
              <a:avLst/>
              <a:gdLst/>
              <a:ahLst/>
              <a:cxnLst/>
              <a:rect l="l" t="t" r="r" b="b"/>
              <a:pathLst>
                <a:path w="6879" h="2006" extrusionOk="0">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982;p38">
              <a:extLst>
                <a:ext uri="{FF2B5EF4-FFF2-40B4-BE49-F238E27FC236}">
                  <a16:creationId xmlns:a16="http://schemas.microsoft.com/office/drawing/2014/main" id="{8C82783A-4934-D71A-F134-0520BD468D7B}"/>
                </a:ext>
              </a:extLst>
            </p:cNvPr>
            <p:cNvSpPr/>
            <p:nvPr/>
          </p:nvSpPr>
          <p:spPr>
            <a:xfrm>
              <a:off x="4616275" y="2610500"/>
              <a:ext cx="131400" cy="48675"/>
            </a:xfrm>
            <a:custGeom>
              <a:avLst/>
              <a:gdLst/>
              <a:ahLst/>
              <a:cxnLst/>
              <a:rect l="l" t="t" r="r" b="b"/>
              <a:pathLst>
                <a:path w="5256" h="1947" extrusionOk="0">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983;p38">
              <a:extLst>
                <a:ext uri="{FF2B5EF4-FFF2-40B4-BE49-F238E27FC236}">
                  <a16:creationId xmlns:a16="http://schemas.microsoft.com/office/drawing/2014/main" id="{DD5E5416-D644-CCAF-1FD0-8A5CFEBE8A0F}"/>
                </a:ext>
              </a:extLst>
            </p:cNvPr>
            <p:cNvSpPr/>
            <p:nvPr/>
          </p:nvSpPr>
          <p:spPr>
            <a:xfrm>
              <a:off x="4716300" y="2600225"/>
              <a:ext cx="54075" cy="29575"/>
            </a:xfrm>
            <a:custGeom>
              <a:avLst/>
              <a:gdLst/>
              <a:ahLst/>
              <a:cxnLst/>
              <a:rect l="l" t="t" r="r" b="b"/>
              <a:pathLst>
                <a:path w="2163" h="1183" extrusionOk="0">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984;p38">
              <a:extLst>
                <a:ext uri="{FF2B5EF4-FFF2-40B4-BE49-F238E27FC236}">
                  <a16:creationId xmlns:a16="http://schemas.microsoft.com/office/drawing/2014/main" id="{4A99F1E1-EFD7-3BDB-5C11-12B953F39663}"/>
                </a:ext>
              </a:extLst>
            </p:cNvPr>
            <p:cNvSpPr/>
            <p:nvPr/>
          </p:nvSpPr>
          <p:spPr>
            <a:xfrm>
              <a:off x="4572350" y="2527500"/>
              <a:ext cx="79800" cy="72050"/>
            </a:xfrm>
            <a:custGeom>
              <a:avLst/>
              <a:gdLst/>
              <a:ahLst/>
              <a:cxnLst/>
              <a:rect l="l" t="t" r="r" b="b"/>
              <a:pathLst>
                <a:path w="3192" h="2882" extrusionOk="0">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985;p38">
              <a:extLst>
                <a:ext uri="{FF2B5EF4-FFF2-40B4-BE49-F238E27FC236}">
                  <a16:creationId xmlns:a16="http://schemas.microsoft.com/office/drawing/2014/main" id="{CE5AD5DD-FC09-AECD-5C0E-E827B552E20E}"/>
                </a:ext>
              </a:extLst>
            </p:cNvPr>
            <p:cNvSpPr/>
            <p:nvPr/>
          </p:nvSpPr>
          <p:spPr>
            <a:xfrm>
              <a:off x="4565250" y="2520400"/>
              <a:ext cx="94400" cy="86225"/>
            </a:xfrm>
            <a:custGeom>
              <a:avLst/>
              <a:gdLst/>
              <a:ahLst/>
              <a:cxnLst/>
              <a:rect l="l" t="t" r="r" b="b"/>
              <a:pathLst>
                <a:path w="3776" h="3449" extrusionOk="0">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986;p38">
              <a:extLst>
                <a:ext uri="{FF2B5EF4-FFF2-40B4-BE49-F238E27FC236}">
                  <a16:creationId xmlns:a16="http://schemas.microsoft.com/office/drawing/2014/main" id="{51002A85-6FDE-5D80-8E72-2C8EA6B3FBFA}"/>
                </a:ext>
              </a:extLst>
            </p:cNvPr>
            <p:cNvSpPr/>
            <p:nvPr/>
          </p:nvSpPr>
          <p:spPr>
            <a:xfrm>
              <a:off x="4638400" y="2478975"/>
              <a:ext cx="27625" cy="40900"/>
            </a:xfrm>
            <a:custGeom>
              <a:avLst/>
              <a:gdLst/>
              <a:ahLst/>
              <a:cxnLst/>
              <a:rect l="l" t="t" r="r" b="b"/>
              <a:pathLst>
                <a:path w="1105" h="1636" extrusionOk="0">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987;p38">
              <a:extLst>
                <a:ext uri="{FF2B5EF4-FFF2-40B4-BE49-F238E27FC236}">
                  <a16:creationId xmlns:a16="http://schemas.microsoft.com/office/drawing/2014/main" id="{E245C289-A50D-2FA3-AAB5-B8A074255876}"/>
                </a:ext>
              </a:extLst>
            </p:cNvPr>
            <p:cNvSpPr/>
            <p:nvPr/>
          </p:nvSpPr>
          <p:spPr>
            <a:xfrm>
              <a:off x="4706025" y="2513300"/>
              <a:ext cx="27625" cy="40900"/>
            </a:xfrm>
            <a:custGeom>
              <a:avLst/>
              <a:gdLst/>
              <a:ahLst/>
              <a:cxnLst/>
              <a:rect l="l" t="t" r="r" b="b"/>
              <a:pathLst>
                <a:path w="1105" h="1636" extrusionOk="0">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988;p38">
              <a:extLst>
                <a:ext uri="{FF2B5EF4-FFF2-40B4-BE49-F238E27FC236}">
                  <a16:creationId xmlns:a16="http://schemas.microsoft.com/office/drawing/2014/main" id="{DC111156-3F00-AE09-0DA6-4F4FF7B787D6}"/>
                </a:ext>
              </a:extLst>
            </p:cNvPr>
            <p:cNvSpPr/>
            <p:nvPr/>
          </p:nvSpPr>
          <p:spPr>
            <a:xfrm>
              <a:off x="4733625" y="2464000"/>
              <a:ext cx="39000" cy="56675"/>
            </a:xfrm>
            <a:custGeom>
              <a:avLst/>
              <a:gdLst/>
              <a:ahLst/>
              <a:cxnLst/>
              <a:rect l="l" t="t" r="r" b="b"/>
              <a:pathLst>
                <a:path w="1560" h="2267" extrusionOk="0">
                  <a:moveTo>
                    <a:pt x="1" y="0"/>
                  </a:moveTo>
                  <a:lnTo>
                    <a:pt x="1418" y="2267"/>
                  </a:lnTo>
                  <a:cubicBezTo>
                    <a:pt x="1559" y="142"/>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989;p38">
              <a:extLst>
                <a:ext uri="{FF2B5EF4-FFF2-40B4-BE49-F238E27FC236}">
                  <a16:creationId xmlns:a16="http://schemas.microsoft.com/office/drawing/2014/main" id="{D87376E2-9A59-FC8C-C3C3-8E5E6665A219}"/>
                </a:ext>
              </a:extLst>
            </p:cNvPr>
            <p:cNvSpPr/>
            <p:nvPr/>
          </p:nvSpPr>
          <p:spPr>
            <a:xfrm>
              <a:off x="4724650" y="2456925"/>
              <a:ext cx="55425" cy="70825"/>
            </a:xfrm>
            <a:custGeom>
              <a:avLst/>
              <a:gdLst/>
              <a:ahLst/>
              <a:cxnLst/>
              <a:rect l="l" t="t" r="r" b="b"/>
              <a:pathLst>
                <a:path w="2217" h="2833" extrusionOk="0">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990;p38">
              <a:extLst>
                <a:ext uri="{FF2B5EF4-FFF2-40B4-BE49-F238E27FC236}">
                  <a16:creationId xmlns:a16="http://schemas.microsoft.com/office/drawing/2014/main" id="{27A22130-61F5-AB37-636B-27B6BEE3B44C}"/>
                </a:ext>
              </a:extLst>
            </p:cNvPr>
            <p:cNvSpPr/>
            <p:nvPr/>
          </p:nvSpPr>
          <p:spPr>
            <a:xfrm>
              <a:off x="4648650" y="2429275"/>
              <a:ext cx="49600" cy="20600"/>
            </a:xfrm>
            <a:custGeom>
              <a:avLst/>
              <a:gdLst/>
              <a:ahLst/>
              <a:cxnLst/>
              <a:rect l="l" t="t" r="r" b="b"/>
              <a:pathLst>
                <a:path w="1984" h="824" extrusionOk="0">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991;p38">
              <a:extLst>
                <a:ext uri="{FF2B5EF4-FFF2-40B4-BE49-F238E27FC236}">
                  <a16:creationId xmlns:a16="http://schemas.microsoft.com/office/drawing/2014/main" id="{609E28F3-76D3-EA54-57BB-0B2810F3A494}"/>
                </a:ext>
              </a:extLst>
            </p:cNvPr>
            <p:cNvSpPr/>
            <p:nvPr/>
          </p:nvSpPr>
          <p:spPr>
            <a:xfrm>
              <a:off x="4639550" y="2422200"/>
              <a:ext cx="67475" cy="34725"/>
            </a:xfrm>
            <a:custGeom>
              <a:avLst/>
              <a:gdLst/>
              <a:ahLst/>
              <a:cxnLst/>
              <a:rect l="l" t="t" r="r" b="b"/>
              <a:pathLst>
                <a:path w="2699" h="1389" extrusionOk="0">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992;p38">
              <a:extLst>
                <a:ext uri="{FF2B5EF4-FFF2-40B4-BE49-F238E27FC236}">
                  <a16:creationId xmlns:a16="http://schemas.microsoft.com/office/drawing/2014/main" id="{E0E68151-FF0A-95D9-3F5D-DF8C94D1559E}"/>
                </a:ext>
              </a:extLst>
            </p:cNvPr>
            <p:cNvSpPr/>
            <p:nvPr/>
          </p:nvSpPr>
          <p:spPr>
            <a:xfrm>
              <a:off x="3243525" y="1029425"/>
              <a:ext cx="744700" cy="1174425"/>
            </a:xfrm>
            <a:custGeom>
              <a:avLst/>
              <a:gdLst/>
              <a:ahLst/>
              <a:cxnLst/>
              <a:rect l="l" t="t" r="r" b="b"/>
              <a:pathLst>
                <a:path w="29788" h="46977" extrusionOk="0">
                  <a:moveTo>
                    <a:pt x="14894" y="1"/>
                  </a:moveTo>
                  <a:lnTo>
                    <a:pt x="0" y="18750"/>
                  </a:lnTo>
                  <a:lnTo>
                    <a:pt x="5827" y="18750"/>
                  </a:lnTo>
                  <a:lnTo>
                    <a:pt x="5827" y="46977"/>
                  </a:lnTo>
                  <a:lnTo>
                    <a:pt x="23962" y="46977"/>
                  </a:lnTo>
                  <a:lnTo>
                    <a:pt x="23962" y="18750"/>
                  </a:lnTo>
                  <a:lnTo>
                    <a:pt x="29788" y="18750"/>
                  </a:lnTo>
                  <a:lnTo>
                    <a:pt x="148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993;p38">
              <a:extLst>
                <a:ext uri="{FF2B5EF4-FFF2-40B4-BE49-F238E27FC236}">
                  <a16:creationId xmlns:a16="http://schemas.microsoft.com/office/drawing/2014/main" id="{3351BF23-5138-235F-BEFE-E596FD1E13DC}"/>
                </a:ext>
              </a:extLst>
            </p:cNvPr>
            <p:cNvSpPr/>
            <p:nvPr/>
          </p:nvSpPr>
          <p:spPr>
            <a:xfrm>
              <a:off x="3234300" y="1022500"/>
              <a:ext cx="763150" cy="1188425"/>
            </a:xfrm>
            <a:custGeom>
              <a:avLst/>
              <a:gdLst/>
              <a:ahLst/>
              <a:cxnLst/>
              <a:rect l="l" t="t" r="r" b="b"/>
              <a:pathLst>
                <a:path w="30526" h="47537" extrusionOk="0">
                  <a:moveTo>
                    <a:pt x="15263" y="732"/>
                  </a:moveTo>
                  <a:lnTo>
                    <a:pt x="29571" y="18744"/>
                  </a:lnTo>
                  <a:lnTo>
                    <a:pt x="24331" y="18744"/>
                  </a:lnTo>
                  <a:cubicBezTo>
                    <a:pt x="24331" y="18744"/>
                    <a:pt x="24330" y="18744"/>
                    <a:pt x="24329" y="18744"/>
                  </a:cubicBezTo>
                  <a:cubicBezTo>
                    <a:pt x="24175" y="18744"/>
                    <a:pt x="24049" y="18871"/>
                    <a:pt x="24049" y="19027"/>
                  </a:cubicBezTo>
                  <a:lnTo>
                    <a:pt x="24049" y="46971"/>
                  </a:lnTo>
                  <a:lnTo>
                    <a:pt x="6478" y="46971"/>
                  </a:lnTo>
                  <a:lnTo>
                    <a:pt x="6478" y="19027"/>
                  </a:lnTo>
                  <a:cubicBezTo>
                    <a:pt x="6478" y="18871"/>
                    <a:pt x="6352" y="18744"/>
                    <a:pt x="6198" y="18744"/>
                  </a:cubicBezTo>
                  <a:cubicBezTo>
                    <a:pt x="6197" y="18744"/>
                    <a:pt x="6196" y="18744"/>
                    <a:pt x="6196" y="18744"/>
                  </a:cubicBezTo>
                  <a:lnTo>
                    <a:pt x="955" y="18744"/>
                  </a:lnTo>
                  <a:lnTo>
                    <a:pt x="15263" y="732"/>
                  </a:lnTo>
                  <a:close/>
                  <a:moveTo>
                    <a:pt x="15263" y="1"/>
                  </a:moveTo>
                  <a:cubicBezTo>
                    <a:pt x="15180" y="1"/>
                    <a:pt x="15096" y="35"/>
                    <a:pt x="15042" y="102"/>
                  </a:cubicBezTo>
                  <a:lnTo>
                    <a:pt x="148" y="18850"/>
                  </a:lnTo>
                  <a:cubicBezTo>
                    <a:pt x="1" y="19035"/>
                    <a:pt x="133" y="19309"/>
                    <a:pt x="370" y="19309"/>
                  </a:cubicBezTo>
                  <a:lnTo>
                    <a:pt x="5913" y="19309"/>
                  </a:lnTo>
                  <a:lnTo>
                    <a:pt x="5913" y="47254"/>
                  </a:lnTo>
                  <a:cubicBezTo>
                    <a:pt x="5912" y="47410"/>
                    <a:pt x="6039" y="47536"/>
                    <a:pt x="6196" y="47536"/>
                  </a:cubicBezTo>
                  <a:lnTo>
                    <a:pt x="24331" y="47536"/>
                  </a:lnTo>
                  <a:cubicBezTo>
                    <a:pt x="24488" y="47536"/>
                    <a:pt x="24615" y="47410"/>
                    <a:pt x="24615" y="47254"/>
                  </a:cubicBezTo>
                  <a:lnTo>
                    <a:pt x="24615" y="19309"/>
                  </a:lnTo>
                  <a:lnTo>
                    <a:pt x="30157" y="19309"/>
                  </a:lnTo>
                  <a:cubicBezTo>
                    <a:pt x="30394" y="19309"/>
                    <a:pt x="30525" y="19035"/>
                    <a:pt x="30379" y="18850"/>
                  </a:cubicBezTo>
                  <a:lnTo>
                    <a:pt x="15485" y="102"/>
                  </a:lnTo>
                  <a:cubicBezTo>
                    <a:pt x="15431" y="35"/>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994;p38">
              <a:extLst>
                <a:ext uri="{FF2B5EF4-FFF2-40B4-BE49-F238E27FC236}">
                  <a16:creationId xmlns:a16="http://schemas.microsoft.com/office/drawing/2014/main" id="{01A146D6-0544-CBFC-FFC2-AA9DB8AD696B}"/>
                </a:ext>
              </a:extLst>
            </p:cNvPr>
            <p:cNvSpPr/>
            <p:nvPr/>
          </p:nvSpPr>
          <p:spPr>
            <a:xfrm>
              <a:off x="3243525" y="999075"/>
              <a:ext cx="744700" cy="1174425"/>
            </a:xfrm>
            <a:custGeom>
              <a:avLst/>
              <a:gdLst/>
              <a:ahLst/>
              <a:cxnLst/>
              <a:rect l="l" t="t" r="r" b="b"/>
              <a:pathLst>
                <a:path w="29788" h="46977" extrusionOk="0">
                  <a:moveTo>
                    <a:pt x="14894" y="1"/>
                  </a:moveTo>
                  <a:lnTo>
                    <a:pt x="0" y="18749"/>
                  </a:lnTo>
                  <a:lnTo>
                    <a:pt x="5827" y="18749"/>
                  </a:lnTo>
                  <a:lnTo>
                    <a:pt x="5827" y="46977"/>
                  </a:lnTo>
                  <a:lnTo>
                    <a:pt x="23962" y="46977"/>
                  </a:lnTo>
                  <a:lnTo>
                    <a:pt x="23962" y="18749"/>
                  </a:lnTo>
                  <a:lnTo>
                    <a:pt x="29788" y="18749"/>
                  </a:lnTo>
                  <a:lnTo>
                    <a:pt x="14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995;p38">
              <a:extLst>
                <a:ext uri="{FF2B5EF4-FFF2-40B4-BE49-F238E27FC236}">
                  <a16:creationId xmlns:a16="http://schemas.microsoft.com/office/drawing/2014/main" id="{2CE6E6F8-4730-4E49-0B05-509D1D1C89FF}"/>
                </a:ext>
              </a:extLst>
            </p:cNvPr>
            <p:cNvSpPr/>
            <p:nvPr/>
          </p:nvSpPr>
          <p:spPr>
            <a:xfrm>
              <a:off x="3234300" y="992150"/>
              <a:ext cx="763150" cy="1188450"/>
            </a:xfrm>
            <a:custGeom>
              <a:avLst/>
              <a:gdLst/>
              <a:ahLst/>
              <a:cxnLst/>
              <a:rect l="l" t="t" r="r" b="b"/>
              <a:pathLst>
                <a:path w="30526" h="47538" extrusionOk="0">
                  <a:moveTo>
                    <a:pt x="15263" y="732"/>
                  </a:moveTo>
                  <a:lnTo>
                    <a:pt x="29571" y="18744"/>
                  </a:lnTo>
                  <a:lnTo>
                    <a:pt x="24331" y="18744"/>
                  </a:lnTo>
                  <a:cubicBezTo>
                    <a:pt x="24331" y="18744"/>
                    <a:pt x="24330" y="18744"/>
                    <a:pt x="24329" y="18744"/>
                  </a:cubicBezTo>
                  <a:cubicBezTo>
                    <a:pt x="24175" y="18744"/>
                    <a:pt x="24049" y="18871"/>
                    <a:pt x="24049" y="19026"/>
                  </a:cubicBezTo>
                  <a:lnTo>
                    <a:pt x="24049" y="46971"/>
                  </a:lnTo>
                  <a:lnTo>
                    <a:pt x="6478" y="46971"/>
                  </a:lnTo>
                  <a:lnTo>
                    <a:pt x="6478" y="19026"/>
                  </a:lnTo>
                  <a:cubicBezTo>
                    <a:pt x="6478" y="18870"/>
                    <a:pt x="6351" y="18744"/>
                    <a:pt x="6196" y="18744"/>
                  </a:cubicBezTo>
                  <a:lnTo>
                    <a:pt x="955" y="18744"/>
                  </a:lnTo>
                  <a:lnTo>
                    <a:pt x="15263" y="732"/>
                  </a:lnTo>
                  <a:close/>
                  <a:moveTo>
                    <a:pt x="15263" y="1"/>
                  </a:moveTo>
                  <a:cubicBezTo>
                    <a:pt x="15180" y="1"/>
                    <a:pt x="15096" y="34"/>
                    <a:pt x="15042" y="102"/>
                  </a:cubicBezTo>
                  <a:lnTo>
                    <a:pt x="148" y="18850"/>
                  </a:lnTo>
                  <a:cubicBezTo>
                    <a:pt x="1" y="19036"/>
                    <a:pt x="133" y="19309"/>
                    <a:pt x="370" y="19309"/>
                  </a:cubicBezTo>
                  <a:lnTo>
                    <a:pt x="5913" y="19309"/>
                  </a:lnTo>
                  <a:lnTo>
                    <a:pt x="5913" y="47254"/>
                  </a:lnTo>
                  <a:cubicBezTo>
                    <a:pt x="5912" y="47410"/>
                    <a:pt x="6039" y="47537"/>
                    <a:pt x="6196" y="47537"/>
                  </a:cubicBezTo>
                  <a:lnTo>
                    <a:pt x="24331" y="47537"/>
                  </a:lnTo>
                  <a:cubicBezTo>
                    <a:pt x="24488" y="47537"/>
                    <a:pt x="24615" y="47410"/>
                    <a:pt x="24615" y="47254"/>
                  </a:cubicBezTo>
                  <a:lnTo>
                    <a:pt x="24615" y="19309"/>
                  </a:lnTo>
                  <a:lnTo>
                    <a:pt x="30157" y="19309"/>
                  </a:lnTo>
                  <a:cubicBezTo>
                    <a:pt x="30394" y="19309"/>
                    <a:pt x="30525" y="19036"/>
                    <a:pt x="30379" y="18850"/>
                  </a:cubicBezTo>
                  <a:lnTo>
                    <a:pt x="15485" y="102"/>
                  </a:lnTo>
                  <a:cubicBezTo>
                    <a:pt x="15431" y="34"/>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996;p38">
              <a:extLst>
                <a:ext uri="{FF2B5EF4-FFF2-40B4-BE49-F238E27FC236}">
                  <a16:creationId xmlns:a16="http://schemas.microsoft.com/office/drawing/2014/main" id="{9EA6E9FC-8925-46AA-1491-D4EC45F14D66}"/>
                </a:ext>
              </a:extLst>
            </p:cNvPr>
            <p:cNvSpPr/>
            <p:nvPr/>
          </p:nvSpPr>
          <p:spPr>
            <a:xfrm>
              <a:off x="2827675" y="2093775"/>
              <a:ext cx="1514525" cy="1514525"/>
            </a:xfrm>
            <a:custGeom>
              <a:avLst/>
              <a:gdLst/>
              <a:ahLst/>
              <a:cxnLst/>
              <a:rect l="l" t="t" r="r" b="b"/>
              <a:pathLst>
                <a:path w="60581" h="60581" extrusionOk="0">
                  <a:moveTo>
                    <a:pt x="1" y="1"/>
                  </a:moveTo>
                  <a:lnTo>
                    <a:pt x="1" y="60581"/>
                  </a:lnTo>
                  <a:lnTo>
                    <a:pt x="60580" y="60581"/>
                  </a:lnTo>
                  <a:lnTo>
                    <a:pt x="605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997;p38">
              <a:extLst>
                <a:ext uri="{FF2B5EF4-FFF2-40B4-BE49-F238E27FC236}">
                  <a16:creationId xmlns:a16="http://schemas.microsoft.com/office/drawing/2014/main" id="{E2D28982-E252-A6C4-7472-4AD1B88B351A}"/>
                </a:ext>
              </a:extLst>
            </p:cNvPr>
            <p:cNvSpPr/>
            <p:nvPr/>
          </p:nvSpPr>
          <p:spPr>
            <a:xfrm>
              <a:off x="2820625" y="2086725"/>
              <a:ext cx="1528625" cy="1528650"/>
            </a:xfrm>
            <a:custGeom>
              <a:avLst/>
              <a:gdLst/>
              <a:ahLst/>
              <a:cxnLst/>
              <a:rect l="l" t="t" r="r" b="b"/>
              <a:pathLst>
                <a:path w="61145" h="61146" extrusionOk="0">
                  <a:moveTo>
                    <a:pt x="60579" y="565"/>
                  </a:moveTo>
                  <a:lnTo>
                    <a:pt x="60579" y="60580"/>
                  </a:lnTo>
                  <a:lnTo>
                    <a:pt x="565" y="60580"/>
                  </a:lnTo>
                  <a:lnTo>
                    <a:pt x="565" y="565"/>
                  </a:lnTo>
                  <a:close/>
                  <a:moveTo>
                    <a:pt x="283" y="0"/>
                  </a:moveTo>
                  <a:cubicBezTo>
                    <a:pt x="126" y="0"/>
                    <a:pt x="0" y="127"/>
                    <a:pt x="0" y="283"/>
                  </a:cubicBezTo>
                  <a:lnTo>
                    <a:pt x="0" y="60863"/>
                  </a:lnTo>
                  <a:cubicBezTo>
                    <a:pt x="0" y="61019"/>
                    <a:pt x="126" y="61145"/>
                    <a:pt x="283" y="61145"/>
                  </a:cubicBezTo>
                  <a:lnTo>
                    <a:pt x="60862" y="61145"/>
                  </a:lnTo>
                  <a:cubicBezTo>
                    <a:pt x="61018" y="61145"/>
                    <a:pt x="61145" y="61019"/>
                    <a:pt x="61145" y="60863"/>
                  </a:cubicBezTo>
                  <a:lnTo>
                    <a:pt x="61145" y="283"/>
                  </a:lnTo>
                  <a:cubicBezTo>
                    <a:pt x="61145" y="127"/>
                    <a:pt x="61018" y="0"/>
                    <a:pt x="60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998;p38">
              <a:extLst>
                <a:ext uri="{FF2B5EF4-FFF2-40B4-BE49-F238E27FC236}">
                  <a16:creationId xmlns:a16="http://schemas.microsoft.com/office/drawing/2014/main" id="{B4F67270-F717-024A-E4DD-710F0FA99090}"/>
                </a:ext>
              </a:extLst>
            </p:cNvPr>
            <p:cNvSpPr/>
            <p:nvPr/>
          </p:nvSpPr>
          <p:spPr>
            <a:xfrm>
              <a:off x="2898100" y="2164225"/>
              <a:ext cx="1373650" cy="1373625"/>
            </a:xfrm>
            <a:custGeom>
              <a:avLst/>
              <a:gdLst/>
              <a:ahLst/>
              <a:cxnLst/>
              <a:rect l="l" t="t" r="r" b="b"/>
              <a:pathLst>
                <a:path w="54946" h="54945" extrusionOk="0">
                  <a:moveTo>
                    <a:pt x="1" y="0"/>
                  </a:moveTo>
                  <a:lnTo>
                    <a:pt x="1" y="54945"/>
                  </a:lnTo>
                  <a:lnTo>
                    <a:pt x="54945" y="54945"/>
                  </a:lnTo>
                  <a:lnTo>
                    <a:pt x="54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999;p38">
              <a:extLst>
                <a:ext uri="{FF2B5EF4-FFF2-40B4-BE49-F238E27FC236}">
                  <a16:creationId xmlns:a16="http://schemas.microsoft.com/office/drawing/2014/main" id="{4E1E6565-C4E8-254E-9572-D025FA759473}"/>
                </a:ext>
              </a:extLst>
            </p:cNvPr>
            <p:cNvSpPr/>
            <p:nvPr/>
          </p:nvSpPr>
          <p:spPr>
            <a:xfrm>
              <a:off x="2891050" y="2157150"/>
              <a:ext cx="1387775" cy="1387800"/>
            </a:xfrm>
            <a:custGeom>
              <a:avLst/>
              <a:gdLst/>
              <a:ahLst/>
              <a:cxnLst/>
              <a:rect l="l" t="t" r="r" b="b"/>
              <a:pathLst>
                <a:path w="55511" h="55512" extrusionOk="0">
                  <a:moveTo>
                    <a:pt x="54945" y="567"/>
                  </a:moveTo>
                  <a:lnTo>
                    <a:pt x="54945" y="54945"/>
                  </a:lnTo>
                  <a:lnTo>
                    <a:pt x="566" y="54945"/>
                  </a:lnTo>
                  <a:lnTo>
                    <a:pt x="566" y="567"/>
                  </a:lnTo>
                  <a:close/>
                  <a:moveTo>
                    <a:pt x="283" y="0"/>
                  </a:moveTo>
                  <a:cubicBezTo>
                    <a:pt x="127" y="0"/>
                    <a:pt x="0" y="128"/>
                    <a:pt x="0" y="284"/>
                  </a:cubicBezTo>
                  <a:lnTo>
                    <a:pt x="0" y="55229"/>
                  </a:lnTo>
                  <a:cubicBezTo>
                    <a:pt x="0" y="55385"/>
                    <a:pt x="127" y="55511"/>
                    <a:pt x="283" y="55511"/>
                  </a:cubicBezTo>
                  <a:lnTo>
                    <a:pt x="55227" y="55511"/>
                  </a:lnTo>
                  <a:cubicBezTo>
                    <a:pt x="55384" y="55511"/>
                    <a:pt x="55511" y="55384"/>
                    <a:pt x="55511" y="55228"/>
                  </a:cubicBezTo>
                  <a:lnTo>
                    <a:pt x="55511" y="284"/>
                  </a:lnTo>
                  <a:cubicBezTo>
                    <a:pt x="55511" y="128"/>
                    <a:pt x="55384" y="0"/>
                    <a:pt x="552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000;p38">
              <a:extLst>
                <a:ext uri="{FF2B5EF4-FFF2-40B4-BE49-F238E27FC236}">
                  <a16:creationId xmlns:a16="http://schemas.microsoft.com/office/drawing/2014/main" id="{563B15C6-89C9-A879-6359-EFAC3E511485}"/>
                </a:ext>
              </a:extLst>
            </p:cNvPr>
            <p:cNvSpPr/>
            <p:nvPr/>
          </p:nvSpPr>
          <p:spPr>
            <a:xfrm>
              <a:off x="2898100" y="2600550"/>
              <a:ext cx="1373650" cy="937325"/>
            </a:xfrm>
            <a:custGeom>
              <a:avLst/>
              <a:gdLst/>
              <a:ahLst/>
              <a:cxnLst/>
              <a:rect l="l" t="t" r="r" b="b"/>
              <a:pathLst>
                <a:path w="54946" h="37493" extrusionOk="0">
                  <a:moveTo>
                    <a:pt x="44644" y="0"/>
                  </a:moveTo>
                  <a:cubicBezTo>
                    <a:pt x="43756" y="0"/>
                    <a:pt x="42867" y="348"/>
                    <a:pt x="42201" y="1044"/>
                  </a:cubicBezTo>
                  <a:lnTo>
                    <a:pt x="29390" y="14439"/>
                  </a:lnTo>
                  <a:lnTo>
                    <a:pt x="19409" y="11645"/>
                  </a:lnTo>
                  <a:cubicBezTo>
                    <a:pt x="19109" y="11560"/>
                    <a:pt x="18801" y="11519"/>
                    <a:pt x="18496" y="11519"/>
                  </a:cubicBezTo>
                  <a:cubicBezTo>
                    <a:pt x="17791" y="11519"/>
                    <a:pt x="17095" y="11740"/>
                    <a:pt x="16511" y="12163"/>
                  </a:cubicBezTo>
                  <a:lnTo>
                    <a:pt x="1" y="24137"/>
                  </a:lnTo>
                  <a:lnTo>
                    <a:pt x="1" y="37493"/>
                  </a:lnTo>
                  <a:lnTo>
                    <a:pt x="54945" y="37493"/>
                  </a:lnTo>
                  <a:lnTo>
                    <a:pt x="54945" y="9238"/>
                  </a:lnTo>
                  <a:lnTo>
                    <a:pt x="47086" y="1042"/>
                  </a:lnTo>
                  <a:cubicBezTo>
                    <a:pt x="46420" y="348"/>
                    <a:pt x="45532" y="0"/>
                    <a:pt x="44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001;p38">
              <a:extLst>
                <a:ext uri="{FF2B5EF4-FFF2-40B4-BE49-F238E27FC236}">
                  <a16:creationId xmlns:a16="http://schemas.microsoft.com/office/drawing/2014/main" id="{8099AC4C-3E1F-ACC9-811E-4254FB1D30A4}"/>
                </a:ext>
              </a:extLst>
            </p:cNvPr>
            <p:cNvSpPr/>
            <p:nvPr/>
          </p:nvSpPr>
          <p:spPr>
            <a:xfrm>
              <a:off x="2891050" y="2593475"/>
              <a:ext cx="1387775" cy="951475"/>
            </a:xfrm>
            <a:custGeom>
              <a:avLst/>
              <a:gdLst/>
              <a:ahLst/>
              <a:cxnLst/>
              <a:rect l="l" t="t" r="r" b="b"/>
              <a:pathLst>
                <a:path w="55511" h="38059" extrusionOk="0">
                  <a:moveTo>
                    <a:pt x="44939" y="567"/>
                  </a:moveTo>
                  <a:cubicBezTo>
                    <a:pt x="45779" y="567"/>
                    <a:pt x="46583" y="911"/>
                    <a:pt x="47163" y="1521"/>
                  </a:cubicBezTo>
                  <a:lnTo>
                    <a:pt x="54945" y="9636"/>
                  </a:lnTo>
                  <a:lnTo>
                    <a:pt x="54945" y="37492"/>
                  </a:lnTo>
                  <a:lnTo>
                    <a:pt x="566" y="37492"/>
                  </a:lnTo>
                  <a:lnTo>
                    <a:pt x="566" y="24565"/>
                  </a:lnTo>
                  <a:lnTo>
                    <a:pt x="16959" y="12676"/>
                  </a:lnTo>
                  <a:cubicBezTo>
                    <a:pt x="17492" y="12286"/>
                    <a:pt x="18129" y="12083"/>
                    <a:pt x="18775" y="12083"/>
                  </a:cubicBezTo>
                  <a:cubicBezTo>
                    <a:pt x="19056" y="12083"/>
                    <a:pt x="19338" y="12121"/>
                    <a:pt x="19614" y="12199"/>
                  </a:cubicBezTo>
                  <a:lnTo>
                    <a:pt x="29595" y="14995"/>
                  </a:lnTo>
                  <a:cubicBezTo>
                    <a:pt x="29620" y="15002"/>
                    <a:pt x="29645" y="15005"/>
                    <a:pt x="29670" y="15005"/>
                  </a:cubicBezTo>
                  <a:cubicBezTo>
                    <a:pt x="29747" y="15005"/>
                    <a:pt x="29821" y="14974"/>
                    <a:pt x="29876" y="14918"/>
                  </a:cubicBezTo>
                  <a:lnTo>
                    <a:pt x="42687" y="1523"/>
                  </a:lnTo>
                  <a:cubicBezTo>
                    <a:pt x="43267" y="913"/>
                    <a:pt x="44072" y="567"/>
                    <a:pt x="44913" y="567"/>
                  </a:cubicBezTo>
                  <a:cubicBezTo>
                    <a:pt x="44917" y="567"/>
                    <a:pt x="44921" y="567"/>
                    <a:pt x="44925" y="567"/>
                  </a:cubicBezTo>
                  <a:lnTo>
                    <a:pt x="44927" y="567"/>
                  </a:lnTo>
                  <a:cubicBezTo>
                    <a:pt x="44931" y="567"/>
                    <a:pt x="44935" y="567"/>
                    <a:pt x="44939" y="567"/>
                  </a:cubicBezTo>
                  <a:close/>
                  <a:moveTo>
                    <a:pt x="44913" y="0"/>
                  </a:moveTo>
                  <a:cubicBezTo>
                    <a:pt x="43917" y="0"/>
                    <a:pt x="42965" y="410"/>
                    <a:pt x="42278" y="1132"/>
                  </a:cubicBezTo>
                  <a:lnTo>
                    <a:pt x="29585" y="14405"/>
                  </a:lnTo>
                  <a:lnTo>
                    <a:pt x="19767" y="11655"/>
                  </a:lnTo>
                  <a:cubicBezTo>
                    <a:pt x="19441" y="11563"/>
                    <a:pt x="19107" y="11518"/>
                    <a:pt x="18776" y="11518"/>
                  </a:cubicBezTo>
                  <a:cubicBezTo>
                    <a:pt x="18012" y="11518"/>
                    <a:pt x="17258" y="11758"/>
                    <a:pt x="16627" y="12218"/>
                  </a:cubicBezTo>
                  <a:lnTo>
                    <a:pt x="118" y="24192"/>
                  </a:lnTo>
                  <a:cubicBezTo>
                    <a:pt x="44" y="24245"/>
                    <a:pt x="0" y="24330"/>
                    <a:pt x="0" y="24420"/>
                  </a:cubicBezTo>
                  <a:lnTo>
                    <a:pt x="0" y="37776"/>
                  </a:lnTo>
                  <a:cubicBezTo>
                    <a:pt x="0" y="37932"/>
                    <a:pt x="127" y="38058"/>
                    <a:pt x="283" y="38058"/>
                  </a:cubicBezTo>
                  <a:lnTo>
                    <a:pt x="55227" y="38058"/>
                  </a:lnTo>
                  <a:cubicBezTo>
                    <a:pt x="55384" y="38058"/>
                    <a:pt x="55511" y="37931"/>
                    <a:pt x="55511" y="37775"/>
                  </a:cubicBezTo>
                  <a:lnTo>
                    <a:pt x="55511" y="9520"/>
                  </a:lnTo>
                  <a:cubicBezTo>
                    <a:pt x="55511" y="9448"/>
                    <a:pt x="55483" y="9378"/>
                    <a:pt x="55433" y="9325"/>
                  </a:cubicBezTo>
                  <a:lnTo>
                    <a:pt x="47571" y="1129"/>
                  </a:lnTo>
                  <a:cubicBezTo>
                    <a:pt x="46874" y="401"/>
                    <a:pt x="45934" y="0"/>
                    <a:pt x="44927" y="0"/>
                  </a:cubicBezTo>
                  <a:lnTo>
                    <a:pt x="44925" y="0"/>
                  </a:lnTo>
                  <a:cubicBezTo>
                    <a:pt x="44921" y="0"/>
                    <a:pt x="44917" y="0"/>
                    <a:pt x="44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002;p38">
              <a:extLst>
                <a:ext uri="{FF2B5EF4-FFF2-40B4-BE49-F238E27FC236}">
                  <a16:creationId xmlns:a16="http://schemas.microsoft.com/office/drawing/2014/main" id="{F5C124F3-56B0-37E2-E535-7EEEC4B0F749}"/>
                </a:ext>
              </a:extLst>
            </p:cNvPr>
            <p:cNvSpPr/>
            <p:nvPr/>
          </p:nvSpPr>
          <p:spPr>
            <a:xfrm>
              <a:off x="3234175" y="2360675"/>
              <a:ext cx="346675" cy="346650"/>
            </a:xfrm>
            <a:custGeom>
              <a:avLst/>
              <a:gdLst/>
              <a:ahLst/>
              <a:cxnLst/>
              <a:rect l="l" t="t" r="r" b="b"/>
              <a:pathLst>
                <a:path w="13867" h="13866" extrusionOk="0">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003;p38">
              <a:extLst>
                <a:ext uri="{FF2B5EF4-FFF2-40B4-BE49-F238E27FC236}">
                  <a16:creationId xmlns:a16="http://schemas.microsoft.com/office/drawing/2014/main" id="{94562F2F-714A-B8E1-BA9B-90EFEEAA4FCF}"/>
                </a:ext>
              </a:extLst>
            </p:cNvPr>
            <p:cNvSpPr/>
            <p:nvPr/>
          </p:nvSpPr>
          <p:spPr>
            <a:xfrm>
              <a:off x="3227100" y="2353600"/>
              <a:ext cx="360800" cy="360775"/>
            </a:xfrm>
            <a:custGeom>
              <a:avLst/>
              <a:gdLst/>
              <a:ahLst/>
              <a:cxnLst/>
              <a:rect l="l" t="t" r="r" b="b"/>
              <a:pathLst>
                <a:path w="14432" h="14431" extrusionOk="0">
                  <a:moveTo>
                    <a:pt x="7216" y="566"/>
                  </a:moveTo>
                  <a:cubicBezTo>
                    <a:pt x="10883" y="566"/>
                    <a:pt x="13867" y="3548"/>
                    <a:pt x="13867" y="7215"/>
                  </a:cubicBezTo>
                  <a:cubicBezTo>
                    <a:pt x="13867" y="10882"/>
                    <a:pt x="10883" y="13866"/>
                    <a:pt x="7216" y="13866"/>
                  </a:cubicBezTo>
                  <a:cubicBezTo>
                    <a:pt x="3550" y="13866"/>
                    <a:pt x="567" y="10882"/>
                    <a:pt x="567" y="7216"/>
                  </a:cubicBezTo>
                  <a:cubicBezTo>
                    <a:pt x="567" y="3549"/>
                    <a:pt x="3550" y="566"/>
                    <a:pt x="7216" y="566"/>
                  </a:cubicBezTo>
                  <a:close/>
                  <a:moveTo>
                    <a:pt x="7216" y="1"/>
                  </a:moveTo>
                  <a:cubicBezTo>
                    <a:pt x="3237" y="1"/>
                    <a:pt x="1" y="3237"/>
                    <a:pt x="1" y="7216"/>
                  </a:cubicBezTo>
                  <a:cubicBezTo>
                    <a:pt x="1" y="11194"/>
                    <a:pt x="3237" y="14431"/>
                    <a:pt x="7216" y="14431"/>
                  </a:cubicBezTo>
                  <a:cubicBezTo>
                    <a:pt x="11195" y="14431"/>
                    <a:pt x="14432" y="11194"/>
                    <a:pt x="14432" y="7216"/>
                  </a:cubicBezTo>
                  <a:cubicBezTo>
                    <a:pt x="14432" y="3237"/>
                    <a:pt x="11195" y="1"/>
                    <a:pt x="7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004;p38">
              <a:extLst>
                <a:ext uri="{FF2B5EF4-FFF2-40B4-BE49-F238E27FC236}">
                  <a16:creationId xmlns:a16="http://schemas.microsoft.com/office/drawing/2014/main" id="{943BCE2A-937F-02E8-AB89-947E357C7792}"/>
                </a:ext>
              </a:extLst>
            </p:cNvPr>
            <p:cNvSpPr/>
            <p:nvPr/>
          </p:nvSpPr>
          <p:spPr>
            <a:xfrm>
              <a:off x="3513700" y="2949125"/>
              <a:ext cx="1528500" cy="720675"/>
            </a:xfrm>
            <a:custGeom>
              <a:avLst/>
              <a:gdLst/>
              <a:ahLst/>
              <a:cxnLst/>
              <a:rect l="l" t="t" r="r" b="b"/>
              <a:pathLst>
                <a:path w="61140" h="28827" extrusionOk="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005;p38">
              <a:extLst>
                <a:ext uri="{FF2B5EF4-FFF2-40B4-BE49-F238E27FC236}">
                  <a16:creationId xmlns:a16="http://schemas.microsoft.com/office/drawing/2014/main" id="{3069D1C6-10F1-9CD9-5EC4-363491682EE6}"/>
                </a:ext>
              </a:extLst>
            </p:cNvPr>
            <p:cNvSpPr/>
            <p:nvPr/>
          </p:nvSpPr>
          <p:spPr>
            <a:xfrm>
              <a:off x="3506125" y="2942150"/>
              <a:ext cx="1544150" cy="734750"/>
            </a:xfrm>
            <a:custGeom>
              <a:avLst/>
              <a:gdLst/>
              <a:ahLst/>
              <a:cxnLst/>
              <a:rect l="l" t="t" r="r" b="b"/>
              <a:pathLst>
                <a:path w="61766" h="29390" extrusionOk="0">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006;p38">
              <a:extLst>
                <a:ext uri="{FF2B5EF4-FFF2-40B4-BE49-F238E27FC236}">
                  <a16:creationId xmlns:a16="http://schemas.microsoft.com/office/drawing/2014/main" id="{09B7BD9F-67B3-7DCA-6D80-7E169431DF68}"/>
                </a:ext>
              </a:extLst>
            </p:cNvPr>
            <p:cNvSpPr/>
            <p:nvPr/>
          </p:nvSpPr>
          <p:spPr>
            <a:xfrm>
              <a:off x="4416950" y="2923850"/>
              <a:ext cx="632475" cy="586425"/>
            </a:xfrm>
            <a:custGeom>
              <a:avLst/>
              <a:gdLst/>
              <a:ahLst/>
              <a:cxnLst/>
              <a:rect l="l" t="t" r="r" b="b"/>
              <a:pathLst>
                <a:path w="25299" h="23457" extrusionOk="0">
                  <a:moveTo>
                    <a:pt x="19818" y="1"/>
                  </a:moveTo>
                  <a:lnTo>
                    <a:pt x="11540" y="5699"/>
                  </a:lnTo>
                  <a:lnTo>
                    <a:pt x="0" y="17277"/>
                  </a:lnTo>
                  <a:lnTo>
                    <a:pt x="8588" y="23456"/>
                  </a:lnTo>
                  <a:lnTo>
                    <a:pt x="23478" y="9434"/>
                  </a:lnTo>
                  <a:cubicBezTo>
                    <a:pt x="24969" y="8030"/>
                    <a:pt x="25298" y="5774"/>
                    <a:pt x="24239" y="4021"/>
                  </a:cubicBezTo>
                  <a:cubicBezTo>
                    <a:pt x="24222" y="3994"/>
                    <a:pt x="24206" y="3967"/>
                    <a:pt x="24189" y="3940"/>
                  </a:cubicBezTo>
                  <a:cubicBezTo>
                    <a:pt x="22519" y="1213"/>
                    <a:pt x="19818" y="1"/>
                    <a:pt x="19818"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007;p38">
              <a:extLst>
                <a:ext uri="{FF2B5EF4-FFF2-40B4-BE49-F238E27FC236}">
                  <a16:creationId xmlns:a16="http://schemas.microsoft.com/office/drawing/2014/main" id="{01CCE8FE-CEB5-F5CD-82E4-0C967D4D0028}"/>
                </a:ext>
              </a:extLst>
            </p:cNvPr>
            <p:cNvSpPr/>
            <p:nvPr/>
          </p:nvSpPr>
          <p:spPr>
            <a:xfrm>
              <a:off x="4409750" y="2916800"/>
              <a:ext cx="647150" cy="600550"/>
            </a:xfrm>
            <a:custGeom>
              <a:avLst/>
              <a:gdLst/>
              <a:ahLst/>
              <a:cxnLst/>
              <a:rect l="l" t="t" r="r" b="b"/>
              <a:pathLst>
                <a:path w="25886" h="24022" extrusionOk="0">
                  <a:moveTo>
                    <a:pt x="20108" y="0"/>
                  </a:moveTo>
                  <a:cubicBezTo>
                    <a:pt x="20000" y="0"/>
                    <a:pt x="19897" y="62"/>
                    <a:pt x="19850" y="166"/>
                  </a:cubicBezTo>
                  <a:cubicBezTo>
                    <a:pt x="19786" y="309"/>
                    <a:pt x="19849" y="477"/>
                    <a:pt x="19992" y="541"/>
                  </a:cubicBezTo>
                  <a:cubicBezTo>
                    <a:pt x="20018" y="553"/>
                    <a:pt x="22636" y="1753"/>
                    <a:pt x="24255" y="4399"/>
                  </a:cubicBezTo>
                  <a:lnTo>
                    <a:pt x="24285" y="4449"/>
                  </a:lnTo>
                  <a:cubicBezTo>
                    <a:pt x="25265" y="6070"/>
                    <a:pt x="24965" y="8198"/>
                    <a:pt x="23572" y="9510"/>
                  </a:cubicBezTo>
                  <a:lnTo>
                    <a:pt x="8851" y="23373"/>
                  </a:lnTo>
                  <a:lnTo>
                    <a:pt x="723" y="17523"/>
                  </a:lnTo>
                  <a:lnTo>
                    <a:pt x="12030" y="6180"/>
                  </a:lnTo>
                  <a:cubicBezTo>
                    <a:pt x="12140" y="6069"/>
                    <a:pt x="12139" y="5891"/>
                    <a:pt x="12028" y="5780"/>
                  </a:cubicBezTo>
                  <a:cubicBezTo>
                    <a:pt x="11973" y="5726"/>
                    <a:pt x="11902" y="5698"/>
                    <a:pt x="11830" y="5698"/>
                  </a:cubicBezTo>
                  <a:cubicBezTo>
                    <a:pt x="11757" y="5698"/>
                    <a:pt x="11684" y="5726"/>
                    <a:pt x="11629" y="5782"/>
                  </a:cubicBezTo>
                  <a:lnTo>
                    <a:pt x="90" y="17359"/>
                  </a:lnTo>
                  <a:cubicBezTo>
                    <a:pt x="30" y="17417"/>
                    <a:pt x="0" y="17499"/>
                    <a:pt x="8" y="17581"/>
                  </a:cubicBezTo>
                  <a:cubicBezTo>
                    <a:pt x="15" y="17664"/>
                    <a:pt x="57" y="17739"/>
                    <a:pt x="124" y="17788"/>
                  </a:cubicBezTo>
                  <a:lnTo>
                    <a:pt x="8711" y="23968"/>
                  </a:lnTo>
                  <a:cubicBezTo>
                    <a:pt x="8758" y="24003"/>
                    <a:pt x="8816" y="24021"/>
                    <a:pt x="8876" y="24021"/>
                  </a:cubicBezTo>
                  <a:cubicBezTo>
                    <a:pt x="8948" y="24021"/>
                    <a:pt x="9017" y="23994"/>
                    <a:pt x="9069" y="23944"/>
                  </a:cubicBezTo>
                  <a:lnTo>
                    <a:pt x="23959" y="9922"/>
                  </a:lnTo>
                  <a:cubicBezTo>
                    <a:pt x="25545" y="8429"/>
                    <a:pt x="25885" y="6004"/>
                    <a:pt x="24771" y="4158"/>
                  </a:cubicBezTo>
                  <a:lnTo>
                    <a:pt x="24720" y="4074"/>
                  </a:lnTo>
                  <a:cubicBezTo>
                    <a:pt x="23022" y="1303"/>
                    <a:pt x="20337" y="75"/>
                    <a:pt x="20224" y="25"/>
                  </a:cubicBezTo>
                  <a:cubicBezTo>
                    <a:pt x="20186" y="8"/>
                    <a:pt x="20146" y="0"/>
                    <a:pt x="201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008;p38">
              <a:extLst>
                <a:ext uri="{FF2B5EF4-FFF2-40B4-BE49-F238E27FC236}">
                  <a16:creationId xmlns:a16="http://schemas.microsoft.com/office/drawing/2014/main" id="{2635BB4D-6DAF-93A6-E684-2FC601CB2437}"/>
                </a:ext>
              </a:extLst>
            </p:cNvPr>
            <p:cNvSpPr/>
            <p:nvPr/>
          </p:nvSpPr>
          <p:spPr>
            <a:xfrm>
              <a:off x="4416950" y="3305775"/>
              <a:ext cx="265150" cy="204500"/>
            </a:xfrm>
            <a:custGeom>
              <a:avLst/>
              <a:gdLst/>
              <a:ahLst/>
              <a:cxnLst/>
              <a:rect l="l" t="t" r="r" b="b"/>
              <a:pathLst>
                <a:path w="10606" h="8180" extrusionOk="0">
                  <a:moveTo>
                    <a:pt x="1992" y="1"/>
                  </a:moveTo>
                  <a:lnTo>
                    <a:pt x="0" y="1998"/>
                  </a:lnTo>
                  <a:lnTo>
                    <a:pt x="8588" y="8179"/>
                  </a:lnTo>
                  <a:lnTo>
                    <a:pt x="10605" y="6279"/>
                  </a:lnTo>
                  <a:lnTo>
                    <a:pt x="19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009;p38">
              <a:extLst>
                <a:ext uri="{FF2B5EF4-FFF2-40B4-BE49-F238E27FC236}">
                  <a16:creationId xmlns:a16="http://schemas.microsoft.com/office/drawing/2014/main" id="{F4DFA61D-1C52-49AC-A75B-853D1DB28328}"/>
                </a:ext>
              </a:extLst>
            </p:cNvPr>
            <p:cNvSpPr/>
            <p:nvPr/>
          </p:nvSpPr>
          <p:spPr>
            <a:xfrm>
              <a:off x="4409750" y="3298750"/>
              <a:ext cx="280425" cy="218600"/>
            </a:xfrm>
            <a:custGeom>
              <a:avLst/>
              <a:gdLst/>
              <a:ahLst/>
              <a:cxnLst/>
              <a:rect l="l" t="t" r="r" b="b"/>
              <a:pathLst>
                <a:path w="11217" h="8744" extrusionOk="0">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010;p38">
              <a:extLst>
                <a:ext uri="{FF2B5EF4-FFF2-40B4-BE49-F238E27FC236}">
                  <a16:creationId xmlns:a16="http://schemas.microsoft.com/office/drawing/2014/main" id="{4DB193DA-E622-FE17-922E-3C9B152E3D79}"/>
                </a:ext>
              </a:extLst>
            </p:cNvPr>
            <p:cNvSpPr/>
            <p:nvPr/>
          </p:nvSpPr>
          <p:spPr>
            <a:xfrm>
              <a:off x="3250625" y="3574150"/>
              <a:ext cx="107125" cy="70225"/>
            </a:xfrm>
            <a:custGeom>
              <a:avLst/>
              <a:gdLst/>
              <a:ahLst/>
              <a:cxnLst/>
              <a:rect l="l" t="t" r="r" b="b"/>
              <a:pathLst>
                <a:path w="4285" h="2809" extrusionOk="0">
                  <a:moveTo>
                    <a:pt x="1009" y="1"/>
                  </a:moveTo>
                  <a:lnTo>
                    <a:pt x="1" y="219"/>
                  </a:lnTo>
                  <a:lnTo>
                    <a:pt x="2179" y="2573"/>
                  </a:lnTo>
                  <a:lnTo>
                    <a:pt x="4284" y="2808"/>
                  </a:lnTo>
                  <a:lnTo>
                    <a:pt x="10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011;p38">
              <a:extLst>
                <a:ext uri="{FF2B5EF4-FFF2-40B4-BE49-F238E27FC236}">
                  <a16:creationId xmlns:a16="http://schemas.microsoft.com/office/drawing/2014/main" id="{15CB1A5A-D66E-E946-6525-9400792880D2}"/>
                </a:ext>
              </a:extLst>
            </p:cNvPr>
            <p:cNvSpPr/>
            <p:nvPr/>
          </p:nvSpPr>
          <p:spPr>
            <a:xfrm>
              <a:off x="3241750" y="3567075"/>
              <a:ext cx="125550" cy="84350"/>
            </a:xfrm>
            <a:custGeom>
              <a:avLst/>
              <a:gdLst/>
              <a:ahLst/>
              <a:cxnLst/>
              <a:rect l="l" t="t" r="r" b="b"/>
              <a:pathLst>
                <a:path w="5022" h="3374" extrusionOk="0">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012;p38">
              <a:extLst>
                <a:ext uri="{FF2B5EF4-FFF2-40B4-BE49-F238E27FC236}">
                  <a16:creationId xmlns:a16="http://schemas.microsoft.com/office/drawing/2014/main" id="{A23574F2-F519-E87F-252B-277FEED769D5}"/>
                </a:ext>
              </a:extLst>
            </p:cNvPr>
            <p:cNvSpPr/>
            <p:nvPr/>
          </p:nvSpPr>
          <p:spPr>
            <a:xfrm>
              <a:off x="3353000" y="3574150"/>
              <a:ext cx="107075" cy="70225"/>
            </a:xfrm>
            <a:custGeom>
              <a:avLst/>
              <a:gdLst/>
              <a:ahLst/>
              <a:cxnLst/>
              <a:rect l="l" t="t" r="r" b="b"/>
              <a:pathLst>
                <a:path w="4283" h="2809" extrusionOk="0">
                  <a:moveTo>
                    <a:pt x="1008" y="1"/>
                  </a:moveTo>
                  <a:lnTo>
                    <a:pt x="0" y="219"/>
                  </a:lnTo>
                  <a:lnTo>
                    <a:pt x="2177" y="2573"/>
                  </a:lnTo>
                  <a:lnTo>
                    <a:pt x="4282" y="2808"/>
                  </a:lnTo>
                  <a:lnTo>
                    <a:pt x="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013;p38">
              <a:extLst>
                <a:ext uri="{FF2B5EF4-FFF2-40B4-BE49-F238E27FC236}">
                  <a16:creationId xmlns:a16="http://schemas.microsoft.com/office/drawing/2014/main" id="{E2BFEBF0-D01F-1E75-547A-284970460F53}"/>
                </a:ext>
              </a:extLst>
            </p:cNvPr>
            <p:cNvSpPr/>
            <p:nvPr/>
          </p:nvSpPr>
          <p:spPr>
            <a:xfrm>
              <a:off x="3344075" y="3567075"/>
              <a:ext cx="125575" cy="84350"/>
            </a:xfrm>
            <a:custGeom>
              <a:avLst/>
              <a:gdLst/>
              <a:ahLst/>
              <a:cxnLst/>
              <a:rect l="l" t="t" r="r" b="b"/>
              <a:pathLst>
                <a:path w="5023" h="3374" extrusionOk="0">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014;p38">
              <a:extLst>
                <a:ext uri="{FF2B5EF4-FFF2-40B4-BE49-F238E27FC236}">
                  <a16:creationId xmlns:a16="http://schemas.microsoft.com/office/drawing/2014/main" id="{54519834-A162-EB1F-319D-00497AF8C79C}"/>
                </a:ext>
              </a:extLst>
            </p:cNvPr>
            <p:cNvSpPr/>
            <p:nvPr/>
          </p:nvSpPr>
          <p:spPr>
            <a:xfrm>
              <a:off x="3296300" y="3565375"/>
              <a:ext cx="114075" cy="84825"/>
            </a:xfrm>
            <a:custGeom>
              <a:avLst/>
              <a:gdLst/>
              <a:ahLst/>
              <a:cxnLst/>
              <a:rect l="l" t="t" r="r" b="b"/>
              <a:pathLst>
                <a:path w="4563" h="3393" extrusionOk="0">
                  <a:moveTo>
                    <a:pt x="1" y="1"/>
                  </a:moveTo>
                  <a:lnTo>
                    <a:pt x="2457" y="3159"/>
                  </a:lnTo>
                  <a:lnTo>
                    <a:pt x="3276" y="3393"/>
                  </a:lnTo>
                  <a:lnTo>
                    <a:pt x="4562" y="3159"/>
                  </a:lnTo>
                  <a:lnTo>
                    <a:pt x="1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015;p38">
              <a:extLst>
                <a:ext uri="{FF2B5EF4-FFF2-40B4-BE49-F238E27FC236}">
                  <a16:creationId xmlns:a16="http://schemas.microsoft.com/office/drawing/2014/main" id="{C13F5853-94A2-FA19-52A8-54440407979D}"/>
                </a:ext>
              </a:extLst>
            </p:cNvPr>
            <p:cNvSpPr/>
            <p:nvPr/>
          </p:nvSpPr>
          <p:spPr>
            <a:xfrm>
              <a:off x="3287125" y="3558325"/>
              <a:ext cx="132250" cy="98950"/>
            </a:xfrm>
            <a:custGeom>
              <a:avLst/>
              <a:gdLst/>
              <a:ahLst/>
              <a:cxnLst/>
              <a:rect l="l" t="t" r="r" b="b"/>
              <a:pathLst>
                <a:path w="5290" h="3958" extrusionOk="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016;p38">
              <a:extLst>
                <a:ext uri="{FF2B5EF4-FFF2-40B4-BE49-F238E27FC236}">
                  <a16:creationId xmlns:a16="http://schemas.microsoft.com/office/drawing/2014/main" id="{2712D3DC-AEFF-A196-D60F-1CE7CFA34AFF}"/>
                </a:ext>
              </a:extLst>
            </p:cNvPr>
            <p:cNvSpPr/>
            <p:nvPr/>
          </p:nvSpPr>
          <p:spPr>
            <a:xfrm>
              <a:off x="3229050" y="3579625"/>
              <a:ext cx="76050" cy="58875"/>
            </a:xfrm>
            <a:custGeom>
              <a:avLst/>
              <a:gdLst/>
              <a:ahLst/>
              <a:cxnLst/>
              <a:rect l="l" t="t" r="r" b="b"/>
              <a:pathLst>
                <a:path w="3042" h="2355" extrusionOk="0">
                  <a:moveTo>
                    <a:pt x="864" y="0"/>
                  </a:moveTo>
                  <a:lnTo>
                    <a:pt x="1" y="249"/>
                  </a:lnTo>
                  <a:lnTo>
                    <a:pt x="1053" y="2238"/>
                  </a:lnTo>
                  <a:lnTo>
                    <a:pt x="3042" y="2354"/>
                  </a:lnTo>
                  <a:lnTo>
                    <a:pt x="8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017;p38">
              <a:extLst>
                <a:ext uri="{FF2B5EF4-FFF2-40B4-BE49-F238E27FC236}">
                  <a16:creationId xmlns:a16="http://schemas.microsoft.com/office/drawing/2014/main" id="{F6D9BEE6-9654-0392-76E1-ABE988E5EC7E}"/>
                </a:ext>
              </a:extLst>
            </p:cNvPr>
            <p:cNvSpPr/>
            <p:nvPr/>
          </p:nvSpPr>
          <p:spPr>
            <a:xfrm>
              <a:off x="3220700" y="3572575"/>
              <a:ext cx="93800" cy="73050"/>
            </a:xfrm>
            <a:custGeom>
              <a:avLst/>
              <a:gdLst/>
              <a:ahLst/>
              <a:cxnLst/>
              <a:rect l="l" t="t" r="r" b="b"/>
              <a:pathLst>
                <a:path w="3752" h="2922" extrusionOk="0">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239507" y="137942"/>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 Future Work</a:t>
            </a:r>
            <a:endParaRPr dirty="0"/>
          </a:p>
        </p:txBody>
      </p:sp>
      <p:sp>
        <p:nvSpPr>
          <p:cNvPr id="3" name="Google Shape;296;p30">
            <a:extLst>
              <a:ext uri="{FF2B5EF4-FFF2-40B4-BE49-F238E27FC236}">
                <a16:creationId xmlns:a16="http://schemas.microsoft.com/office/drawing/2014/main" id="{0B797628-A557-ECE6-ADD7-D97F8BC32749}"/>
              </a:ext>
            </a:extLst>
          </p:cNvPr>
          <p:cNvSpPr txBox="1">
            <a:spLocks noGrp="1"/>
          </p:cNvSpPr>
          <p:nvPr>
            <p:ph type="body" idx="1"/>
          </p:nvPr>
        </p:nvSpPr>
        <p:spPr>
          <a:xfrm>
            <a:off x="290579" y="940650"/>
            <a:ext cx="8019114" cy="3457814"/>
          </a:xfrm>
          <a:prstGeom prst="rect">
            <a:avLst/>
          </a:prstGeom>
        </p:spPr>
        <p:txBody>
          <a:bodyPr spcFirstLastPara="1" wrap="square" lIns="91425" tIns="91425" rIns="91425" bIns="91425" anchor="t" anchorCtr="0">
            <a:noAutofit/>
          </a:bodyPr>
          <a:lstStyle/>
          <a:p>
            <a:pPr marL="342900" marR="0" lvl="0" indent="-342900" algn="just">
              <a:lnSpc>
                <a:spcPct val="150000"/>
              </a:lnSpc>
              <a:spcBef>
                <a:spcPts val="0"/>
              </a:spcBef>
              <a:spcAft>
                <a:spcPts val="0"/>
              </a:spcAft>
              <a:buFont typeface="+mj-lt"/>
              <a:buAutoNum type="romanUcPeriod"/>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Compared to the encryption algorithm, decryption algorithm is bit time consuming. Improving the ECC behavior and secret management this may solve, but needs further testing and evaluation.</a:t>
            </a:r>
          </a:p>
          <a:p>
            <a:pPr marL="342900" marR="0" lvl="0" indent="-342900" algn="just">
              <a:lnSpc>
                <a:spcPct val="150000"/>
              </a:lnSpc>
              <a:spcBef>
                <a:spcPts val="0"/>
              </a:spcBef>
              <a:spcAft>
                <a:spcPts val="0"/>
              </a:spcAft>
              <a:buFont typeface="+mj-lt"/>
              <a:buAutoNum type="romanUcPeriod"/>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UcPeriod"/>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Secret key used in the ECC is small, but as it rotates every millisecond, it is hard to break the code. But as an enhancement ECC key length can be increased but requires extensive analysis prior implementing it on the ESP-32.</a:t>
            </a:r>
          </a:p>
          <a:p>
            <a:pPr marL="342900" marR="0" lvl="0" indent="-342900" algn="just">
              <a:lnSpc>
                <a:spcPct val="150000"/>
              </a:lnSpc>
              <a:spcBef>
                <a:spcPts val="0"/>
              </a:spcBef>
              <a:spcAft>
                <a:spcPts val="0"/>
              </a:spcAft>
              <a:buFont typeface="+mj-lt"/>
              <a:buAutoNum type="romanUcPeriod"/>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mj-lt"/>
              <a:buAutoNum type="romanUcPeriod"/>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In this research it is used DHT-11 sensor which generates small amount of message with few contents. This can be enhanced with multiple BME 680 sensors or load tests with multiple sensors and in this way, it is easy to evaluate system behavior in a real-world scenario.</a:t>
            </a:r>
          </a:p>
        </p:txBody>
      </p:sp>
    </p:spTree>
    <p:extLst>
      <p:ext uri="{BB962C8B-B14F-4D97-AF65-F5344CB8AC3E}">
        <p14:creationId xmlns:p14="http://schemas.microsoft.com/office/powerpoint/2010/main" val="378042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241724" y="1970132"/>
            <a:ext cx="4274245"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 !!!</a:t>
            </a:r>
            <a:endParaRPr dirty="0"/>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4"/>
          <p:cNvGrpSpPr/>
          <p:nvPr/>
        </p:nvGrpSpPr>
        <p:grpSpPr>
          <a:xfrm>
            <a:off x="528025"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0658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234070" y="157714"/>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ME</a:t>
            </a:r>
            <a:endParaRPr dirty="0"/>
          </a:p>
        </p:txBody>
      </p:sp>
      <p:sp>
        <p:nvSpPr>
          <p:cNvPr id="329" name="Google Shape;329;p32"/>
          <p:cNvSpPr txBox="1">
            <a:spLocks noGrp="1"/>
          </p:cNvSpPr>
          <p:nvPr>
            <p:ph type="body" idx="1"/>
          </p:nvPr>
        </p:nvSpPr>
        <p:spPr>
          <a:xfrm>
            <a:off x="626625" y="1404600"/>
            <a:ext cx="3664538"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Name: Isuru Amarathunga</a:t>
            </a:r>
          </a:p>
          <a:p>
            <a:pPr marL="0" lvl="0" indent="0" algn="l" rtl="0">
              <a:spcBef>
                <a:spcPts val="0"/>
              </a:spcBef>
              <a:spcAft>
                <a:spcPts val="0"/>
              </a:spcAft>
              <a:buClr>
                <a:schemeClr val="dk1"/>
              </a:buClr>
              <a:buSzPts val="1100"/>
              <a:buFont typeface="Arial"/>
              <a:buNone/>
            </a:pPr>
            <a:r>
              <a:rPr lang="en-US" dirty="0"/>
              <a:t>UoW ID: W1956340</a:t>
            </a:r>
          </a:p>
          <a:p>
            <a:pPr marL="0" lvl="0" indent="0" algn="l" rtl="0">
              <a:spcBef>
                <a:spcPts val="0"/>
              </a:spcBef>
              <a:spcAft>
                <a:spcPts val="0"/>
              </a:spcAft>
              <a:buClr>
                <a:schemeClr val="dk1"/>
              </a:buClr>
              <a:buSzPts val="1100"/>
              <a:buFont typeface="Arial"/>
              <a:buNone/>
            </a:pPr>
            <a:r>
              <a:rPr lang="en-US" dirty="0"/>
              <a:t>IIT ID: 20220831</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MSc Cyber Security &amp; Forensics</a:t>
            </a:r>
          </a:p>
          <a:p>
            <a:pPr marL="0" lvl="0" indent="0" algn="ctr" rtl="0">
              <a:spcBef>
                <a:spcPts val="0"/>
              </a:spcBef>
              <a:spcAft>
                <a:spcPts val="0"/>
              </a:spcAft>
              <a:buClr>
                <a:schemeClr val="dk1"/>
              </a:buClr>
              <a:buSzPts val="1100"/>
              <a:buFont typeface="Arial"/>
              <a:buNone/>
            </a:pPr>
            <a:r>
              <a:rPr lang="en-US" sz="1400" dirty="0"/>
              <a:t>University of Westminster</a:t>
            </a:r>
            <a:endParaRPr sz="1400"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977204" y="1090272"/>
            <a:ext cx="2398848" cy="527687"/>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solidFill>
                  <a:schemeClr val="lt2"/>
                </a:solidFill>
              </a:rPr>
              <a:t>Problem Background </a:t>
            </a:r>
            <a:br>
              <a:rPr lang="en" dirty="0">
                <a:solidFill>
                  <a:schemeClr val="lt2"/>
                </a:solidFill>
              </a:rPr>
            </a:br>
            <a:endParaRPr dirty="0">
              <a:solidFill>
                <a:schemeClr val="lt2"/>
              </a:solidFill>
            </a:endParaRPr>
          </a:p>
        </p:txBody>
      </p:sp>
      <p:sp>
        <p:nvSpPr>
          <p:cNvPr id="307" name="Google Shape;307;p31"/>
          <p:cNvSpPr txBox="1">
            <a:spLocks noGrp="1"/>
          </p:cNvSpPr>
          <p:nvPr>
            <p:ph type="ctrTitle" idx="2"/>
          </p:nvPr>
        </p:nvSpPr>
        <p:spPr>
          <a:xfrm>
            <a:off x="571998" y="2319113"/>
            <a:ext cx="2729100" cy="45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solidFill>
                  <a:schemeClr val="lt2"/>
                </a:solidFill>
              </a:rPr>
              <a:t>Research Gap </a:t>
            </a:r>
            <a:endParaRPr dirty="0">
              <a:solidFill>
                <a:schemeClr val="lt2"/>
              </a:solidFill>
            </a:endParaRPr>
          </a:p>
        </p:txBody>
      </p:sp>
      <p:sp>
        <p:nvSpPr>
          <p:cNvPr id="309" name="Google Shape;309;p31"/>
          <p:cNvSpPr txBox="1">
            <a:spLocks noGrp="1"/>
          </p:cNvSpPr>
          <p:nvPr>
            <p:ph type="ctrTitle" idx="4"/>
          </p:nvPr>
        </p:nvSpPr>
        <p:spPr>
          <a:xfrm>
            <a:off x="572003" y="3742210"/>
            <a:ext cx="2729100" cy="458100"/>
          </a:xfrm>
          <a:prstGeom prst="rect">
            <a:avLst/>
          </a:prstGeom>
        </p:spPr>
        <p:txBody>
          <a:bodyPr spcFirstLastPara="1" wrap="square" lIns="91425" tIns="91425" rIns="91425" bIns="91425" anchor="b" anchorCtr="0">
            <a:noAutofit/>
          </a:bodyPr>
          <a:lstStyle/>
          <a:p>
            <a:pPr marL="0" lvl="0" indent="0" rtl="0">
              <a:spcBef>
                <a:spcPts val="0"/>
              </a:spcBef>
              <a:spcAft>
                <a:spcPts val="0"/>
              </a:spcAft>
            </a:pPr>
            <a:r>
              <a:rPr lang="en-US" dirty="0">
                <a:solidFill>
                  <a:schemeClr val="lt2"/>
                </a:solidFill>
              </a:rPr>
              <a:t>Proposed solution</a:t>
            </a: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315" name="Google Shape;315;p31"/>
          <p:cNvSpPr txBox="1">
            <a:spLocks noGrp="1"/>
          </p:cNvSpPr>
          <p:nvPr>
            <p:ph type="title" idx="14"/>
          </p:nvPr>
        </p:nvSpPr>
        <p:spPr>
          <a:xfrm>
            <a:off x="4574503" y="361360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316" name="Google Shape;316;p31"/>
          <p:cNvSpPr txBox="1">
            <a:spLocks noGrp="1"/>
          </p:cNvSpPr>
          <p:nvPr>
            <p:ph type="ctrTitle" idx="15"/>
          </p:nvPr>
        </p:nvSpPr>
        <p:spPr>
          <a:xfrm>
            <a:off x="5766703" y="875100"/>
            <a:ext cx="2729100" cy="45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chemeClr val="lt2"/>
                </a:solidFill>
              </a:rPr>
              <a:t>Demo</a:t>
            </a:r>
          </a:p>
        </p:txBody>
      </p:sp>
      <p:sp>
        <p:nvSpPr>
          <p:cNvPr id="318" name="Google Shape;318;p31"/>
          <p:cNvSpPr txBox="1">
            <a:spLocks noGrp="1"/>
          </p:cNvSpPr>
          <p:nvPr>
            <p:ph type="ctrTitle" idx="17"/>
          </p:nvPr>
        </p:nvSpPr>
        <p:spPr>
          <a:xfrm>
            <a:off x="5840400" y="2284125"/>
            <a:ext cx="2729100" cy="45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chemeClr val="lt2"/>
                </a:solidFill>
              </a:rPr>
              <a:t>Evaluation</a:t>
            </a:r>
          </a:p>
        </p:txBody>
      </p:sp>
      <p:sp>
        <p:nvSpPr>
          <p:cNvPr id="320" name="Google Shape;320;p31"/>
          <p:cNvSpPr txBox="1">
            <a:spLocks noGrp="1"/>
          </p:cNvSpPr>
          <p:nvPr>
            <p:ph type="ctrTitle" idx="19"/>
          </p:nvPr>
        </p:nvSpPr>
        <p:spPr>
          <a:xfrm>
            <a:off x="5840400" y="3742210"/>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Future Improvements</a:t>
            </a:r>
            <a:endParaRPr dirty="0">
              <a:solidFill>
                <a:schemeClr val="lt2"/>
              </a:solidFill>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116613" y="2385124"/>
            <a:ext cx="45591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2"/>
                </a:solidFill>
              </a:rPr>
              <a:t>Problem Background </a:t>
            </a:r>
            <a:br>
              <a:rPr lang="en-US" dirty="0">
                <a:solidFill>
                  <a:schemeClr val="lt2"/>
                </a:solidFill>
              </a:rPr>
            </a:br>
            <a:endParaRPr lang="en-US" dirty="0">
              <a:solidFill>
                <a:schemeClr val="lt2"/>
              </a:solidFill>
            </a:endParaRPr>
          </a:p>
        </p:txBody>
      </p:sp>
      <p:sp>
        <p:nvSpPr>
          <p:cNvPr id="607" name="Google Shape;607;p34"/>
          <p:cNvSpPr txBox="1">
            <a:spLocks noGrp="1"/>
          </p:cNvSpPr>
          <p:nvPr>
            <p:ph type="title" idx="2"/>
          </p:nvPr>
        </p:nvSpPr>
        <p:spPr>
          <a:xfrm>
            <a:off x="1955772" y="131710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grpSp>
        <p:nvGrpSpPr>
          <p:cNvPr id="2" name="Google Shape;701;p36">
            <a:extLst>
              <a:ext uri="{FF2B5EF4-FFF2-40B4-BE49-F238E27FC236}">
                <a16:creationId xmlns:a16="http://schemas.microsoft.com/office/drawing/2014/main" id="{D5627ABF-38F4-568F-DDBE-F30C395CDFA8}"/>
              </a:ext>
            </a:extLst>
          </p:cNvPr>
          <p:cNvGrpSpPr/>
          <p:nvPr/>
        </p:nvGrpSpPr>
        <p:grpSpPr>
          <a:xfrm>
            <a:off x="4572000" y="1235116"/>
            <a:ext cx="3430669" cy="2943091"/>
            <a:chOff x="-80975" y="268100"/>
            <a:chExt cx="7462425" cy="5175450"/>
          </a:xfrm>
        </p:grpSpPr>
        <p:sp>
          <p:nvSpPr>
            <p:cNvPr id="3" name="Google Shape;702;p36">
              <a:extLst>
                <a:ext uri="{FF2B5EF4-FFF2-40B4-BE49-F238E27FC236}">
                  <a16:creationId xmlns:a16="http://schemas.microsoft.com/office/drawing/2014/main" id="{7DDE7DC0-59E8-1102-1E6E-ABAFCC1B9A70}"/>
                </a:ext>
              </a:extLst>
            </p:cNvPr>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3;p36">
              <a:extLst>
                <a:ext uri="{FF2B5EF4-FFF2-40B4-BE49-F238E27FC236}">
                  <a16:creationId xmlns:a16="http://schemas.microsoft.com/office/drawing/2014/main" id="{BE925EC6-0D89-4AEF-015C-C70E617EB4A7}"/>
                </a:ext>
              </a:extLst>
            </p:cNvPr>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04;p36">
              <a:extLst>
                <a:ext uri="{FF2B5EF4-FFF2-40B4-BE49-F238E27FC236}">
                  <a16:creationId xmlns:a16="http://schemas.microsoft.com/office/drawing/2014/main" id="{6B7D286F-FE68-E417-78AF-A92B5E10ED90}"/>
                </a:ext>
              </a:extLst>
            </p:cNvPr>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5;p36">
              <a:extLst>
                <a:ext uri="{FF2B5EF4-FFF2-40B4-BE49-F238E27FC236}">
                  <a16:creationId xmlns:a16="http://schemas.microsoft.com/office/drawing/2014/main" id="{B1FB3669-D722-6B1F-9520-E152B64C44E7}"/>
                </a:ext>
              </a:extLst>
            </p:cNvPr>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6;p36">
              <a:extLst>
                <a:ext uri="{FF2B5EF4-FFF2-40B4-BE49-F238E27FC236}">
                  <a16:creationId xmlns:a16="http://schemas.microsoft.com/office/drawing/2014/main" id="{61D580E7-9B84-97CE-A9C1-7CC3320D630B}"/>
                </a:ext>
              </a:extLst>
            </p:cNvPr>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7;p36">
              <a:extLst>
                <a:ext uri="{FF2B5EF4-FFF2-40B4-BE49-F238E27FC236}">
                  <a16:creationId xmlns:a16="http://schemas.microsoft.com/office/drawing/2014/main" id="{EBDD704B-8F13-C613-D9AE-D4EB9E629C7F}"/>
                </a:ext>
              </a:extLst>
            </p:cNvPr>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8;p36">
              <a:extLst>
                <a:ext uri="{FF2B5EF4-FFF2-40B4-BE49-F238E27FC236}">
                  <a16:creationId xmlns:a16="http://schemas.microsoft.com/office/drawing/2014/main" id="{776C6A53-E955-8DEC-8E3D-C63EBD8A6455}"/>
                </a:ext>
              </a:extLst>
            </p:cNvPr>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9;p36">
              <a:extLst>
                <a:ext uri="{FF2B5EF4-FFF2-40B4-BE49-F238E27FC236}">
                  <a16:creationId xmlns:a16="http://schemas.microsoft.com/office/drawing/2014/main" id="{6CE9C2FE-EC0B-6E8A-9885-7B8BBA5B237D}"/>
                </a:ext>
              </a:extLst>
            </p:cNvPr>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0;p36">
              <a:extLst>
                <a:ext uri="{FF2B5EF4-FFF2-40B4-BE49-F238E27FC236}">
                  <a16:creationId xmlns:a16="http://schemas.microsoft.com/office/drawing/2014/main" id="{7084E017-870F-559E-9B73-4DD5EFC7E9D3}"/>
                </a:ext>
              </a:extLst>
            </p:cNvPr>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1;p36">
              <a:extLst>
                <a:ext uri="{FF2B5EF4-FFF2-40B4-BE49-F238E27FC236}">
                  <a16:creationId xmlns:a16="http://schemas.microsoft.com/office/drawing/2014/main" id="{53C8C283-5BB8-80FE-C7FC-8224239E5E98}"/>
                </a:ext>
              </a:extLst>
            </p:cNvPr>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2;p36">
              <a:extLst>
                <a:ext uri="{FF2B5EF4-FFF2-40B4-BE49-F238E27FC236}">
                  <a16:creationId xmlns:a16="http://schemas.microsoft.com/office/drawing/2014/main" id="{AE065967-A19B-0690-B7F7-E282F43A884D}"/>
                </a:ext>
              </a:extLst>
            </p:cNvPr>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13;p36">
              <a:extLst>
                <a:ext uri="{FF2B5EF4-FFF2-40B4-BE49-F238E27FC236}">
                  <a16:creationId xmlns:a16="http://schemas.microsoft.com/office/drawing/2014/main" id="{6ACF8F66-E5AB-34F0-7128-1FB68EF3F30A}"/>
                </a:ext>
              </a:extLst>
            </p:cNvPr>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4;p36">
              <a:extLst>
                <a:ext uri="{FF2B5EF4-FFF2-40B4-BE49-F238E27FC236}">
                  <a16:creationId xmlns:a16="http://schemas.microsoft.com/office/drawing/2014/main" id="{E61C8FD1-71E3-437D-658E-EFBBE4596BD9}"/>
                </a:ext>
              </a:extLst>
            </p:cNvPr>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15;p36">
              <a:extLst>
                <a:ext uri="{FF2B5EF4-FFF2-40B4-BE49-F238E27FC236}">
                  <a16:creationId xmlns:a16="http://schemas.microsoft.com/office/drawing/2014/main" id="{E4A09F3A-B08C-D8A5-0B84-A254C5F446F0}"/>
                </a:ext>
              </a:extLst>
            </p:cNvPr>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16;p36">
              <a:extLst>
                <a:ext uri="{FF2B5EF4-FFF2-40B4-BE49-F238E27FC236}">
                  <a16:creationId xmlns:a16="http://schemas.microsoft.com/office/drawing/2014/main" id="{C58A1BF8-E748-BCF3-4B0F-F826E48576BE}"/>
                </a:ext>
              </a:extLst>
            </p:cNvPr>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17;p36">
              <a:extLst>
                <a:ext uri="{FF2B5EF4-FFF2-40B4-BE49-F238E27FC236}">
                  <a16:creationId xmlns:a16="http://schemas.microsoft.com/office/drawing/2014/main" id="{56043866-FD39-9E91-DB90-400070412BDB}"/>
                </a:ext>
              </a:extLst>
            </p:cNvPr>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8;p36">
              <a:extLst>
                <a:ext uri="{FF2B5EF4-FFF2-40B4-BE49-F238E27FC236}">
                  <a16:creationId xmlns:a16="http://schemas.microsoft.com/office/drawing/2014/main" id="{FEC3AE9D-661D-D3D5-47C1-E8C132786FD0}"/>
                </a:ext>
              </a:extLst>
            </p:cNvPr>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9;p36">
              <a:extLst>
                <a:ext uri="{FF2B5EF4-FFF2-40B4-BE49-F238E27FC236}">
                  <a16:creationId xmlns:a16="http://schemas.microsoft.com/office/drawing/2014/main" id="{E593B54F-E7C7-7E50-0799-813F17E225B7}"/>
                </a:ext>
              </a:extLst>
            </p:cNvPr>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20;p36">
              <a:extLst>
                <a:ext uri="{FF2B5EF4-FFF2-40B4-BE49-F238E27FC236}">
                  <a16:creationId xmlns:a16="http://schemas.microsoft.com/office/drawing/2014/main" id="{7FF62ACA-6411-88C3-76C0-F68088E1BDD9}"/>
                </a:ext>
              </a:extLst>
            </p:cNvPr>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21;p36">
              <a:extLst>
                <a:ext uri="{FF2B5EF4-FFF2-40B4-BE49-F238E27FC236}">
                  <a16:creationId xmlns:a16="http://schemas.microsoft.com/office/drawing/2014/main" id="{8CF7A5EA-8FBA-0298-498D-237707D0407B}"/>
                </a:ext>
              </a:extLst>
            </p:cNvPr>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22;p36">
              <a:extLst>
                <a:ext uri="{FF2B5EF4-FFF2-40B4-BE49-F238E27FC236}">
                  <a16:creationId xmlns:a16="http://schemas.microsoft.com/office/drawing/2014/main" id="{99467AAA-5A95-CF84-FC1D-BACCFEAA6F4B}"/>
                </a:ext>
              </a:extLst>
            </p:cNvPr>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23;p36">
              <a:extLst>
                <a:ext uri="{FF2B5EF4-FFF2-40B4-BE49-F238E27FC236}">
                  <a16:creationId xmlns:a16="http://schemas.microsoft.com/office/drawing/2014/main" id="{BD6A133B-BEB5-C957-3BE5-E580346FE7A4}"/>
                </a:ext>
              </a:extLst>
            </p:cNvPr>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4;p36">
              <a:extLst>
                <a:ext uri="{FF2B5EF4-FFF2-40B4-BE49-F238E27FC236}">
                  <a16:creationId xmlns:a16="http://schemas.microsoft.com/office/drawing/2014/main" id="{A7FFE7A2-F932-307A-F57A-0FDD1E7D8A5E}"/>
                </a:ext>
              </a:extLst>
            </p:cNvPr>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25;p36">
              <a:extLst>
                <a:ext uri="{FF2B5EF4-FFF2-40B4-BE49-F238E27FC236}">
                  <a16:creationId xmlns:a16="http://schemas.microsoft.com/office/drawing/2014/main" id="{AC044B91-34BC-2D63-CAC7-0520E3709A1B}"/>
                </a:ext>
              </a:extLst>
            </p:cNvPr>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26;p36">
              <a:extLst>
                <a:ext uri="{FF2B5EF4-FFF2-40B4-BE49-F238E27FC236}">
                  <a16:creationId xmlns:a16="http://schemas.microsoft.com/office/drawing/2014/main" id="{083FF994-A8C0-66B1-13B7-11A8BA722FCF}"/>
                </a:ext>
              </a:extLst>
            </p:cNvPr>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27;p36">
              <a:extLst>
                <a:ext uri="{FF2B5EF4-FFF2-40B4-BE49-F238E27FC236}">
                  <a16:creationId xmlns:a16="http://schemas.microsoft.com/office/drawing/2014/main" id="{80D482DA-56B0-B24B-E6DD-ABEEFBBD9E3A}"/>
                </a:ext>
              </a:extLst>
            </p:cNvPr>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28;p36">
              <a:extLst>
                <a:ext uri="{FF2B5EF4-FFF2-40B4-BE49-F238E27FC236}">
                  <a16:creationId xmlns:a16="http://schemas.microsoft.com/office/drawing/2014/main" id="{4E22182E-6549-DD09-234A-7111A3651F87}"/>
                </a:ext>
              </a:extLst>
            </p:cNvPr>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29;p36">
              <a:extLst>
                <a:ext uri="{FF2B5EF4-FFF2-40B4-BE49-F238E27FC236}">
                  <a16:creationId xmlns:a16="http://schemas.microsoft.com/office/drawing/2014/main" id="{F44D66E1-335C-2A8E-FF0E-DD4D0F82ADAC}"/>
                </a:ext>
              </a:extLst>
            </p:cNvPr>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30;p36">
              <a:extLst>
                <a:ext uri="{FF2B5EF4-FFF2-40B4-BE49-F238E27FC236}">
                  <a16:creationId xmlns:a16="http://schemas.microsoft.com/office/drawing/2014/main" id="{66DAE583-609E-F429-78DF-1A40DB8DC8FA}"/>
                </a:ext>
              </a:extLst>
            </p:cNvPr>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731;p36">
              <a:extLst>
                <a:ext uri="{FF2B5EF4-FFF2-40B4-BE49-F238E27FC236}">
                  <a16:creationId xmlns:a16="http://schemas.microsoft.com/office/drawing/2014/main" id="{EBDD993A-F46F-B4C4-1F80-015ED68E3367}"/>
                </a:ext>
              </a:extLst>
            </p:cNvPr>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732;p36">
              <a:extLst>
                <a:ext uri="{FF2B5EF4-FFF2-40B4-BE49-F238E27FC236}">
                  <a16:creationId xmlns:a16="http://schemas.microsoft.com/office/drawing/2014/main" id="{5CBB9420-8542-D783-C6E1-46CE103AE5DE}"/>
                </a:ext>
              </a:extLst>
            </p:cNvPr>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733;p36">
              <a:extLst>
                <a:ext uri="{FF2B5EF4-FFF2-40B4-BE49-F238E27FC236}">
                  <a16:creationId xmlns:a16="http://schemas.microsoft.com/office/drawing/2014/main" id="{D9B2AB6A-A611-0E6F-E250-A7749D6EF08D}"/>
                </a:ext>
              </a:extLst>
            </p:cNvPr>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734;p36">
              <a:extLst>
                <a:ext uri="{FF2B5EF4-FFF2-40B4-BE49-F238E27FC236}">
                  <a16:creationId xmlns:a16="http://schemas.microsoft.com/office/drawing/2014/main" id="{D6F4CFF7-53F4-0B5E-7D5D-16918F42034E}"/>
                </a:ext>
              </a:extLst>
            </p:cNvPr>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735;p36">
              <a:extLst>
                <a:ext uri="{FF2B5EF4-FFF2-40B4-BE49-F238E27FC236}">
                  <a16:creationId xmlns:a16="http://schemas.microsoft.com/office/drawing/2014/main" id="{EDD318BD-8D6F-9486-9F42-7875231CD2FF}"/>
                </a:ext>
              </a:extLst>
            </p:cNvPr>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736;p36">
              <a:extLst>
                <a:ext uri="{FF2B5EF4-FFF2-40B4-BE49-F238E27FC236}">
                  <a16:creationId xmlns:a16="http://schemas.microsoft.com/office/drawing/2014/main" id="{9D93118C-BF63-E0A2-7928-774CB5386E4D}"/>
                </a:ext>
              </a:extLst>
            </p:cNvPr>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737;p36">
              <a:extLst>
                <a:ext uri="{FF2B5EF4-FFF2-40B4-BE49-F238E27FC236}">
                  <a16:creationId xmlns:a16="http://schemas.microsoft.com/office/drawing/2014/main" id="{316A607D-7122-B1A4-03D4-C0CF8464A750}"/>
                </a:ext>
              </a:extLst>
            </p:cNvPr>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738;p36">
              <a:extLst>
                <a:ext uri="{FF2B5EF4-FFF2-40B4-BE49-F238E27FC236}">
                  <a16:creationId xmlns:a16="http://schemas.microsoft.com/office/drawing/2014/main" id="{C9955817-8A60-78A8-59A0-3C05A904E30D}"/>
                </a:ext>
              </a:extLst>
            </p:cNvPr>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739;p36">
              <a:extLst>
                <a:ext uri="{FF2B5EF4-FFF2-40B4-BE49-F238E27FC236}">
                  <a16:creationId xmlns:a16="http://schemas.microsoft.com/office/drawing/2014/main" id="{070EA006-C21A-36BE-BCD4-4AF5DB68C79B}"/>
                </a:ext>
              </a:extLst>
            </p:cNvPr>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740;p36">
              <a:extLst>
                <a:ext uri="{FF2B5EF4-FFF2-40B4-BE49-F238E27FC236}">
                  <a16:creationId xmlns:a16="http://schemas.microsoft.com/office/drawing/2014/main" id="{10A518ED-A4C6-501B-FFEA-1C7264287C55}"/>
                </a:ext>
              </a:extLst>
            </p:cNvPr>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741;p36">
              <a:extLst>
                <a:ext uri="{FF2B5EF4-FFF2-40B4-BE49-F238E27FC236}">
                  <a16:creationId xmlns:a16="http://schemas.microsoft.com/office/drawing/2014/main" id="{AE1D0516-84ED-CB0B-DC14-577D3AC4A552}"/>
                </a:ext>
              </a:extLst>
            </p:cNvPr>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742;p36">
              <a:extLst>
                <a:ext uri="{FF2B5EF4-FFF2-40B4-BE49-F238E27FC236}">
                  <a16:creationId xmlns:a16="http://schemas.microsoft.com/office/drawing/2014/main" id="{EC6FB4B0-11F4-00DC-0CAA-0FC246C15EF3}"/>
                </a:ext>
              </a:extLst>
            </p:cNvPr>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743;p36">
              <a:extLst>
                <a:ext uri="{FF2B5EF4-FFF2-40B4-BE49-F238E27FC236}">
                  <a16:creationId xmlns:a16="http://schemas.microsoft.com/office/drawing/2014/main" id="{6CC4A2DD-4488-CC6B-6F96-682AD4EC401E}"/>
                </a:ext>
              </a:extLst>
            </p:cNvPr>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744;p36">
              <a:extLst>
                <a:ext uri="{FF2B5EF4-FFF2-40B4-BE49-F238E27FC236}">
                  <a16:creationId xmlns:a16="http://schemas.microsoft.com/office/drawing/2014/main" id="{A9597D0C-2563-3AE4-9F1C-D8668FC8BFCC}"/>
                </a:ext>
              </a:extLst>
            </p:cNvPr>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745;p36">
              <a:extLst>
                <a:ext uri="{FF2B5EF4-FFF2-40B4-BE49-F238E27FC236}">
                  <a16:creationId xmlns:a16="http://schemas.microsoft.com/office/drawing/2014/main" id="{BAA1346C-BA17-8DF5-F167-634540F18B7B}"/>
                </a:ext>
              </a:extLst>
            </p:cNvPr>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746;p36">
              <a:extLst>
                <a:ext uri="{FF2B5EF4-FFF2-40B4-BE49-F238E27FC236}">
                  <a16:creationId xmlns:a16="http://schemas.microsoft.com/office/drawing/2014/main" id="{09317DCA-1B69-E495-A4CB-5DAE71D07018}"/>
                </a:ext>
              </a:extLst>
            </p:cNvPr>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747;p36">
              <a:extLst>
                <a:ext uri="{FF2B5EF4-FFF2-40B4-BE49-F238E27FC236}">
                  <a16:creationId xmlns:a16="http://schemas.microsoft.com/office/drawing/2014/main" id="{1E3E4C6D-10A2-6D8A-9B28-98B0A739FE82}"/>
                </a:ext>
              </a:extLst>
            </p:cNvPr>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748;p36">
              <a:extLst>
                <a:ext uri="{FF2B5EF4-FFF2-40B4-BE49-F238E27FC236}">
                  <a16:creationId xmlns:a16="http://schemas.microsoft.com/office/drawing/2014/main" id="{88A54095-5452-7079-C912-352E959E7919}"/>
                </a:ext>
              </a:extLst>
            </p:cNvPr>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749;p36">
              <a:extLst>
                <a:ext uri="{FF2B5EF4-FFF2-40B4-BE49-F238E27FC236}">
                  <a16:creationId xmlns:a16="http://schemas.microsoft.com/office/drawing/2014/main" id="{519CCDAD-93BC-8C16-9551-AE845C95D52F}"/>
                </a:ext>
              </a:extLst>
            </p:cNvPr>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750;p36">
              <a:extLst>
                <a:ext uri="{FF2B5EF4-FFF2-40B4-BE49-F238E27FC236}">
                  <a16:creationId xmlns:a16="http://schemas.microsoft.com/office/drawing/2014/main" id="{BD1122F2-59E9-98EF-AF38-E2EBA9B99CFA}"/>
                </a:ext>
              </a:extLst>
            </p:cNvPr>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751;p36">
              <a:extLst>
                <a:ext uri="{FF2B5EF4-FFF2-40B4-BE49-F238E27FC236}">
                  <a16:creationId xmlns:a16="http://schemas.microsoft.com/office/drawing/2014/main" id="{6A722F23-7B16-711D-92F2-9D9F0E5F3F2D}"/>
                </a:ext>
              </a:extLst>
            </p:cNvPr>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752;p36">
              <a:extLst>
                <a:ext uri="{FF2B5EF4-FFF2-40B4-BE49-F238E27FC236}">
                  <a16:creationId xmlns:a16="http://schemas.microsoft.com/office/drawing/2014/main" id="{3A63BD4C-2B9F-8476-B930-A69AC4F64303}"/>
                </a:ext>
              </a:extLst>
            </p:cNvPr>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753;p36">
              <a:extLst>
                <a:ext uri="{FF2B5EF4-FFF2-40B4-BE49-F238E27FC236}">
                  <a16:creationId xmlns:a16="http://schemas.microsoft.com/office/drawing/2014/main" id="{26B5DAF8-4110-8855-3544-F1F0A308AF4A}"/>
                </a:ext>
              </a:extLst>
            </p:cNvPr>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754;p36">
              <a:extLst>
                <a:ext uri="{FF2B5EF4-FFF2-40B4-BE49-F238E27FC236}">
                  <a16:creationId xmlns:a16="http://schemas.microsoft.com/office/drawing/2014/main" id="{4EE7889C-F878-AC10-4397-13F22F5749B6}"/>
                </a:ext>
              </a:extLst>
            </p:cNvPr>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755;p36">
              <a:extLst>
                <a:ext uri="{FF2B5EF4-FFF2-40B4-BE49-F238E27FC236}">
                  <a16:creationId xmlns:a16="http://schemas.microsoft.com/office/drawing/2014/main" id="{D8EC0EB0-A42A-2F36-8FB9-2A49D699689C}"/>
                </a:ext>
              </a:extLst>
            </p:cNvPr>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756;p36">
              <a:extLst>
                <a:ext uri="{FF2B5EF4-FFF2-40B4-BE49-F238E27FC236}">
                  <a16:creationId xmlns:a16="http://schemas.microsoft.com/office/drawing/2014/main" id="{21B2DD6E-7328-01CA-F2EF-084E0CDE45C8}"/>
                </a:ext>
              </a:extLst>
            </p:cNvPr>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757;p36">
              <a:extLst>
                <a:ext uri="{FF2B5EF4-FFF2-40B4-BE49-F238E27FC236}">
                  <a16:creationId xmlns:a16="http://schemas.microsoft.com/office/drawing/2014/main" id="{B0CD72F5-1CFA-2252-D3A8-4E984AB504E5}"/>
                </a:ext>
              </a:extLst>
            </p:cNvPr>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758;p36">
              <a:extLst>
                <a:ext uri="{FF2B5EF4-FFF2-40B4-BE49-F238E27FC236}">
                  <a16:creationId xmlns:a16="http://schemas.microsoft.com/office/drawing/2014/main" id="{1F99EEB2-35C2-BB7F-E467-F5A30E6A82BF}"/>
                </a:ext>
              </a:extLst>
            </p:cNvPr>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759;p36">
              <a:extLst>
                <a:ext uri="{FF2B5EF4-FFF2-40B4-BE49-F238E27FC236}">
                  <a16:creationId xmlns:a16="http://schemas.microsoft.com/office/drawing/2014/main" id="{9A207C84-6268-C38A-5187-18C1A9EF0352}"/>
                </a:ext>
              </a:extLst>
            </p:cNvPr>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760;p36">
              <a:extLst>
                <a:ext uri="{FF2B5EF4-FFF2-40B4-BE49-F238E27FC236}">
                  <a16:creationId xmlns:a16="http://schemas.microsoft.com/office/drawing/2014/main" id="{BFBF1614-7D9D-A6A9-830D-400FA2DCABD1}"/>
                </a:ext>
              </a:extLst>
            </p:cNvPr>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761;p36">
              <a:extLst>
                <a:ext uri="{FF2B5EF4-FFF2-40B4-BE49-F238E27FC236}">
                  <a16:creationId xmlns:a16="http://schemas.microsoft.com/office/drawing/2014/main" id="{F85EC085-D001-FEE2-1D0D-1C4878070A98}"/>
                </a:ext>
              </a:extLst>
            </p:cNvPr>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762;p36">
              <a:extLst>
                <a:ext uri="{FF2B5EF4-FFF2-40B4-BE49-F238E27FC236}">
                  <a16:creationId xmlns:a16="http://schemas.microsoft.com/office/drawing/2014/main" id="{BC8E42C2-911A-E236-8260-D5150C146ECB}"/>
                </a:ext>
              </a:extLst>
            </p:cNvPr>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763;p36">
              <a:extLst>
                <a:ext uri="{FF2B5EF4-FFF2-40B4-BE49-F238E27FC236}">
                  <a16:creationId xmlns:a16="http://schemas.microsoft.com/office/drawing/2014/main" id="{7783FC4C-1A3D-9771-B62C-907F9D24789E}"/>
                </a:ext>
              </a:extLst>
            </p:cNvPr>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764;p36">
              <a:extLst>
                <a:ext uri="{FF2B5EF4-FFF2-40B4-BE49-F238E27FC236}">
                  <a16:creationId xmlns:a16="http://schemas.microsoft.com/office/drawing/2014/main" id="{9857432A-6C91-0C7C-55BD-C295ECF8379B}"/>
                </a:ext>
              </a:extLst>
            </p:cNvPr>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765;p36">
              <a:extLst>
                <a:ext uri="{FF2B5EF4-FFF2-40B4-BE49-F238E27FC236}">
                  <a16:creationId xmlns:a16="http://schemas.microsoft.com/office/drawing/2014/main" id="{8E87BB0F-F9F6-B130-F65C-95E9884CA309}"/>
                </a:ext>
              </a:extLst>
            </p:cNvPr>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766;p36">
              <a:extLst>
                <a:ext uri="{FF2B5EF4-FFF2-40B4-BE49-F238E27FC236}">
                  <a16:creationId xmlns:a16="http://schemas.microsoft.com/office/drawing/2014/main" id="{3F287E73-2CFF-68AC-CDAD-820785C9B539}"/>
                </a:ext>
              </a:extLst>
            </p:cNvPr>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767;p36">
              <a:extLst>
                <a:ext uri="{FF2B5EF4-FFF2-40B4-BE49-F238E27FC236}">
                  <a16:creationId xmlns:a16="http://schemas.microsoft.com/office/drawing/2014/main" id="{0AF3BCF7-7E88-4D9A-02D6-135ABBBAFE3B}"/>
                </a:ext>
              </a:extLst>
            </p:cNvPr>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768;p36">
              <a:extLst>
                <a:ext uri="{FF2B5EF4-FFF2-40B4-BE49-F238E27FC236}">
                  <a16:creationId xmlns:a16="http://schemas.microsoft.com/office/drawing/2014/main" id="{F1B7C310-BD02-2ACE-849E-2F63B9749325}"/>
                </a:ext>
              </a:extLst>
            </p:cNvPr>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769;p36">
              <a:extLst>
                <a:ext uri="{FF2B5EF4-FFF2-40B4-BE49-F238E27FC236}">
                  <a16:creationId xmlns:a16="http://schemas.microsoft.com/office/drawing/2014/main" id="{D8728E00-EF6B-A6BB-B085-0F6D41BD2EC8}"/>
                </a:ext>
              </a:extLst>
            </p:cNvPr>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770;p36">
              <a:extLst>
                <a:ext uri="{FF2B5EF4-FFF2-40B4-BE49-F238E27FC236}">
                  <a16:creationId xmlns:a16="http://schemas.microsoft.com/office/drawing/2014/main" id="{B7D83689-93A2-E1CE-0DB5-243B2ADA0457}"/>
                </a:ext>
              </a:extLst>
            </p:cNvPr>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771;p36">
              <a:extLst>
                <a:ext uri="{FF2B5EF4-FFF2-40B4-BE49-F238E27FC236}">
                  <a16:creationId xmlns:a16="http://schemas.microsoft.com/office/drawing/2014/main" id="{79906F22-3671-2A92-9192-4EFD55278236}"/>
                </a:ext>
              </a:extLst>
            </p:cNvPr>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772;p36">
              <a:extLst>
                <a:ext uri="{FF2B5EF4-FFF2-40B4-BE49-F238E27FC236}">
                  <a16:creationId xmlns:a16="http://schemas.microsoft.com/office/drawing/2014/main" id="{6466C3B2-37A9-5B03-21AD-963D8C83FA2F}"/>
                </a:ext>
              </a:extLst>
            </p:cNvPr>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773;p36">
              <a:extLst>
                <a:ext uri="{FF2B5EF4-FFF2-40B4-BE49-F238E27FC236}">
                  <a16:creationId xmlns:a16="http://schemas.microsoft.com/office/drawing/2014/main" id="{142698AF-7381-DA7D-F1E3-08187383FB6C}"/>
                </a:ext>
              </a:extLst>
            </p:cNvPr>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774;p36">
              <a:extLst>
                <a:ext uri="{FF2B5EF4-FFF2-40B4-BE49-F238E27FC236}">
                  <a16:creationId xmlns:a16="http://schemas.microsoft.com/office/drawing/2014/main" id="{90B73A10-20D9-E281-28BB-CF1828CD9B02}"/>
                </a:ext>
              </a:extLst>
            </p:cNvPr>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775;p36">
              <a:extLst>
                <a:ext uri="{FF2B5EF4-FFF2-40B4-BE49-F238E27FC236}">
                  <a16:creationId xmlns:a16="http://schemas.microsoft.com/office/drawing/2014/main" id="{E543756D-438B-E040-BF08-77960EA2E8F9}"/>
                </a:ext>
              </a:extLst>
            </p:cNvPr>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776;p36">
              <a:extLst>
                <a:ext uri="{FF2B5EF4-FFF2-40B4-BE49-F238E27FC236}">
                  <a16:creationId xmlns:a16="http://schemas.microsoft.com/office/drawing/2014/main" id="{635FE8AC-6778-55A9-E7E6-5B542C400746}"/>
                </a:ext>
              </a:extLst>
            </p:cNvPr>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777;p36">
              <a:extLst>
                <a:ext uri="{FF2B5EF4-FFF2-40B4-BE49-F238E27FC236}">
                  <a16:creationId xmlns:a16="http://schemas.microsoft.com/office/drawing/2014/main" id="{F785DB02-602D-0FBA-F5FE-5B603963D49A}"/>
                </a:ext>
              </a:extLst>
            </p:cNvPr>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778;p36">
              <a:extLst>
                <a:ext uri="{FF2B5EF4-FFF2-40B4-BE49-F238E27FC236}">
                  <a16:creationId xmlns:a16="http://schemas.microsoft.com/office/drawing/2014/main" id="{3011F5CD-B14C-8AA6-A3D5-9EBD0E82546F}"/>
                </a:ext>
              </a:extLst>
            </p:cNvPr>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779;p36">
              <a:extLst>
                <a:ext uri="{FF2B5EF4-FFF2-40B4-BE49-F238E27FC236}">
                  <a16:creationId xmlns:a16="http://schemas.microsoft.com/office/drawing/2014/main" id="{5FAE28E7-5AA3-68B8-4637-5DD4769FFE09}"/>
                </a:ext>
              </a:extLst>
            </p:cNvPr>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780;p36">
              <a:extLst>
                <a:ext uri="{FF2B5EF4-FFF2-40B4-BE49-F238E27FC236}">
                  <a16:creationId xmlns:a16="http://schemas.microsoft.com/office/drawing/2014/main" id="{7D241794-CAC4-1111-098E-9B7FDE9E0D27}"/>
                </a:ext>
              </a:extLst>
            </p:cNvPr>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781;p36">
              <a:extLst>
                <a:ext uri="{FF2B5EF4-FFF2-40B4-BE49-F238E27FC236}">
                  <a16:creationId xmlns:a16="http://schemas.microsoft.com/office/drawing/2014/main" id="{4C29B5A1-A5D3-E774-C6F9-4BA980C5CAA4}"/>
                </a:ext>
              </a:extLst>
            </p:cNvPr>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782;p36">
              <a:extLst>
                <a:ext uri="{FF2B5EF4-FFF2-40B4-BE49-F238E27FC236}">
                  <a16:creationId xmlns:a16="http://schemas.microsoft.com/office/drawing/2014/main" id="{43196FB2-B9F3-7738-E4CC-61EAB6648E0E}"/>
                </a:ext>
              </a:extLst>
            </p:cNvPr>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783;p36">
              <a:extLst>
                <a:ext uri="{FF2B5EF4-FFF2-40B4-BE49-F238E27FC236}">
                  <a16:creationId xmlns:a16="http://schemas.microsoft.com/office/drawing/2014/main" id="{444D75F6-6892-CF47-F0C6-25628122A736}"/>
                </a:ext>
              </a:extLst>
            </p:cNvPr>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784;p36">
              <a:extLst>
                <a:ext uri="{FF2B5EF4-FFF2-40B4-BE49-F238E27FC236}">
                  <a16:creationId xmlns:a16="http://schemas.microsoft.com/office/drawing/2014/main" id="{2DE92FDC-A0BB-371B-4659-219087F755D5}"/>
                </a:ext>
              </a:extLst>
            </p:cNvPr>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785;p36">
              <a:extLst>
                <a:ext uri="{FF2B5EF4-FFF2-40B4-BE49-F238E27FC236}">
                  <a16:creationId xmlns:a16="http://schemas.microsoft.com/office/drawing/2014/main" id="{05E3F2C3-4142-87D6-1E70-8CFF0DEDC749}"/>
                </a:ext>
              </a:extLst>
            </p:cNvPr>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786;p36">
              <a:extLst>
                <a:ext uri="{FF2B5EF4-FFF2-40B4-BE49-F238E27FC236}">
                  <a16:creationId xmlns:a16="http://schemas.microsoft.com/office/drawing/2014/main" id="{C2EDA7C7-9607-B7C9-8EC7-1F8F4995521F}"/>
                </a:ext>
              </a:extLst>
            </p:cNvPr>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787;p36">
              <a:extLst>
                <a:ext uri="{FF2B5EF4-FFF2-40B4-BE49-F238E27FC236}">
                  <a16:creationId xmlns:a16="http://schemas.microsoft.com/office/drawing/2014/main" id="{C5BD9851-74E3-06A8-D74B-379DF897C6CE}"/>
                </a:ext>
              </a:extLst>
            </p:cNvPr>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788;p36">
              <a:extLst>
                <a:ext uri="{FF2B5EF4-FFF2-40B4-BE49-F238E27FC236}">
                  <a16:creationId xmlns:a16="http://schemas.microsoft.com/office/drawing/2014/main" id="{DE4A07EA-3A46-6B68-084F-3453F6269451}"/>
                </a:ext>
              </a:extLst>
            </p:cNvPr>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789;p36">
              <a:extLst>
                <a:ext uri="{FF2B5EF4-FFF2-40B4-BE49-F238E27FC236}">
                  <a16:creationId xmlns:a16="http://schemas.microsoft.com/office/drawing/2014/main" id="{4825AF9A-5357-4413-41EB-4130ACCC1828}"/>
                </a:ext>
              </a:extLst>
            </p:cNvPr>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790;p36">
              <a:extLst>
                <a:ext uri="{FF2B5EF4-FFF2-40B4-BE49-F238E27FC236}">
                  <a16:creationId xmlns:a16="http://schemas.microsoft.com/office/drawing/2014/main" id="{06025620-B51B-C7A9-6ABE-182FEAAC11B4}"/>
                </a:ext>
              </a:extLst>
            </p:cNvPr>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791;p36">
              <a:extLst>
                <a:ext uri="{FF2B5EF4-FFF2-40B4-BE49-F238E27FC236}">
                  <a16:creationId xmlns:a16="http://schemas.microsoft.com/office/drawing/2014/main" id="{8F2EC005-B5B8-5B41-AE1A-E0B2AE6A62F9}"/>
                </a:ext>
              </a:extLst>
            </p:cNvPr>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792;p36">
              <a:extLst>
                <a:ext uri="{FF2B5EF4-FFF2-40B4-BE49-F238E27FC236}">
                  <a16:creationId xmlns:a16="http://schemas.microsoft.com/office/drawing/2014/main" id="{CE7D61AC-720F-A992-5887-7A5B953C1A1A}"/>
                </a:ext>
              </a:extLst>
            </p:cNvPr>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793;p36">
              <a:extLst>
                <a:ext uri="{FF2B5EF4-FFF2-40B4-BE49-F238E27FC236}">
                  <a16:creationId xmlns:a16="http://schemas.microsoft.com/office/drawing/2014/main" id="{37E77632-BAE2-3E4D-391E-13CEDAC4F287}"/>
                </a:ext>
              </a:extLst>
            </p:cNvPr>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794;p36">
              <a:extLst>
                <a:ext uri="{FF2B5EF4-FFF2-40B4-BE49-F238E27FC236}">
                  <a16:creationId xmlns:a16="http://schemas.microsoft.com/office/drawing/2014/main" id="{9E1DD655-3894-6CEE-155B-219A7788B28D}"/>
                </a:ext>
              </a:extLst>
            </p:cNvPr>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795;p36">
              <a:extLst>
                <a:ext uri="{FF2B5EF4-FFF2-40B4-BE49-F238E27FC236}">
                  <a16:creationId xmlns:a16="http://schemas.microsoft.com/office/drawing/2014/main" id="{234960EB-5D9C-1362-1398-1C075A48D228}"/>
                </a:ext>
              </a:extLst>
            </p:cNvPr>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796;p36">
              <a:extLst>
                <a:ext uri="{FF2B5EF4-FFF2-40B4-BE49-F238E27FC236}">
                  <a16:creationId xmlns:a16="http://schemas.microsoft.com/office/drawing/2014/main" id="{AC560FE5-BFA5-2601-2FCC-50FE1BDFB0AB}"/>
                </a:ext>
              </a:extLst>
            </p:cNvPr>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797;p36">
              <a:extLst>
                <a:ext uri="{FF2B5EF4-FFF2-40B4-BE49-F238E27FC236}">
                  <a16:creationId xmlns:a16="http://schemas.microsoft.com/office/drawing/2014/main" id="{DB7B8736-D805-52EA-FEF5-04DDD27ECF11}"/>
                </a:ext>
              </a:extLst>
            </p:cNvPr>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798;p36">
              <a:extLst>
                <a:ext uri="{FF2B5EF4-FFF2-40B4-BE49-F238E27FC236}">
                  <a16:creationId xmlns:a16="http://schemas.microsoft.com/office/drawing/2014/main" id="{CF472EE0-AE16-D7C4-9075-47A664BCEB94}"/>
                </a:ext>
              </a:extLst>
            </p:cNvPr>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799;p36">
              <a:extLst>
                <a:ext uri="{FF2B5EF4-FFF2-40B4-BE49-F238E27FC236}">
                  <a16:creationId xmlns:a16="http://schemas.microsoft.com/office/drawing/2014/main" id="{DE4762FD-E989-4BCD-30EA-663A97C4E74A}"/>
                </a:ext>
              </a:extLst>
            </p:cNvPr>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800;p36">
              <a:extLst>
                <a:ext uri="{FF2B5EF4-FFF2-40B4-BE49-F238E27FC236}">
                  <a16:creationId xmlns:a16="http://schemas.microsoft.com/office/drawing/2014/main" id="{67CF76B7-3AB3-B375-2890-DD736E6C78E6}"/>
                </a:ext>
              </a:extLst>
            </p:cNvPr>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801;p36">
              <a:extLst>
                <a:ext uri="{FF2B5EF4-FFF2-40B4-BE49-F238E27FC236}">
                  <a16:creationId xmlns:a16="http://schemas.microsoft.com/office/drawing/2014/main" id="{61C0EE05-6ED0-CDA2-D47C-839808721A4D}"/>
                </a:ext>
              </a:extLst>
            </p:cNvPr>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802;p36">
              <a:extLst>
                <a:ext uri="{FF2B5EF4-FFF2-40B4-BE49-F238E27FC236}">
                  <a16:creationId xmlns:a16="http://schemas.microsoft.com/office/drawing/2014/main" id="{06A9BF4D-3F96-A77A-0516-4AEE9E73E06F}"/>
                </a:ext>
              </a:extLst>
            </p:cNvPr>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803;p36">
              <a:extLst>
                <a:ext uri="{FF2B5EF4-FFF2-40B4-BE49-F238E27FC236}">
                  <a16:creationId xmlns:a16="http://schemas.microsoft.com/office/drawing/2014/main" id="{F846C3DC-FF0A-0343-ECA4-3963A8D1AB38}"/>
                </a:ext>
              </a:extLst>
            </p:cNvPr>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804;p36">
              <a:extLst>
                <a:ext uri="{FF2B5EF4-FFF2-40B4-BE49-F238E27FC236}">
                  <a16:creationId xmlns:a16="http://schemas.microsoft.com/office/drawing/2014/main" id="{102A7E38-FD58-BACC-9EA0-A9A4FACD7EF6}"/>
                </a:ext>
              </a:extLst>
            </p:cNvPr>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805;p36">
              <a:extLst>
                <a:ext uri="{FF2B5EF4-FFF2-40B4-BE49-F238E27FC236}">
                  <a16:creationId xmlns:a16="http://schemas.microsoft.com/office/drawing/2014/main" id="{73D7657A-00E2-40CA-B29F-1695B12B19A5}"/>
                </a:ext>
              </a:extLst>
            </p:cNvPr>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806;p36">
              <a:extLst>
                <a:ext uri="{FF2B5EF4-FFF2-40B4-BE49-F238E27FC236}">
                  <a16:creationId xmlns:a16="http://schemas.microsoft.com/office/drawing/2014/main" id="{071BD8EE-07EB-81F9-B6F6-60F7DC5750C8}"/>
                </a:ext>
              </a:extLst>
            </p:cNvPr>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807;p36">
              <a:extLst>
                <a:ext uri="{FF2B5EF4-FFF2-40B4-BE49-F238E27FC236}">
                  <a16:creationId xmlns:a16="http://schemas.microsoft.com/office/drawing/2014/main" id="{E58FCB9E-D200-B693-E01E-BE87E8D328BA}"/>
                </a:ext>
              </a:extLst>
            </p:cNvPr>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808;p36">
              <a:extLst>
                <a:ext uri="{FF2B5EF4-FFF2-40B4-BE49-F238E27FC236}">
                  <a16:creationId xmlns:a16="http://schemas.microsoft.com/office/drawing/2014/main" id="{DAFA722A-75A1-834D-E2AB-5B631DFB82AD}"/>
                </a:ext>
              </a:extLst>
            </p:cNvPr>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809;p36">
              <a:extLst>
                <a:ext uri="{FF2B5EF4-FFF2-40B4-BE49-F238E27FC236}">
                  <a16:creationId xmlns:a16="http://schemas.microsoft.com/office/drawing/2014/main" id="{5520FF91-104F-16B1-D320-B3C6EF8EF8A7}"/>
                </a:ext>
              </a:extLst>
            </p:cNvPr>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810;p36">
              <a:extLst>
                <a:ext uri="{FF2B5EF4-FFF2-40B4-BE49-F238E27FC236}">
                  <a16:creationId xmlns:a16="http://schemas.microsoft.com/office/drawing/2014/main" id="{E7412335-F406-F252-E3C3-8911BAE12F5B}"/>
                </a:ext>
              </a:extLst>
            </p:cNvPr>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811;p36">
              <a:extLst>
                <a:ext uri="{FF2B5EF4-FFF2-40B4-BE49-F238E27FC236}">
                  <a16:creationId xmlns:a16="http://schemas.microsoft.com/office/drawing/2014/main" id="{1B8C8B12-4AA8-1B68-AA49-CA0407C3F66E}"/>
                </a:ext>
              </a:extLst>
            </p:cNvPr>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812;p36">
              <a:extLst>
                <a:ext uri="{FF2B5EF4-FFF2-40B4-BE49-F238E27FC236}">
                  <a16:creationId xmlns:a16="http://schemas.microsoft.com/office/drawing/2014/main" id="{255EB4C2-A80F-25A5-3143-7E361711A49A}"/>
                </a:ext>
              </a:extLst>
            </p:cNvPr>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813;p36">
              <a:extLst>
                <a:ext uri="{FF2B5EF4-FFF2-40B4-BE49-F238E27FC236}">
                  <a16:creationId xmlns:a16="http://schemas.microsoft.com/office/drawing/2014/main" id="{524AEAC3-549E-DF41-14FE-0B78F784E9F1}"/>
                </a:ext>
              </a:extLst>
            </p:cNvPr>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814;p36">
              <a:extLst>
                <a:ext uri="{FF2B5EF4-FFF2-40B4-BE49-F238E27FC236}">
                  <a16:creationId xmlns:a16="http://schemas.microsoft.com/office/drawing/2014/main" id="{84A57A41-7585-B2C8-01DC-157EF5F9B7F1}"/>
                </a:ext>
              </a:extLst>
            </p:cNvPr>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815;p36">
              <a:extLst>
                <a:ext uri="{FF2B5EF4-FFF2-40B4-BE49-F238E27FC236}">
                  <a16:creationId xmlns:a16="http://schemas.microsoft.com/office/drawing/2014/main" id="{F35DA0A6-2A61-6CAC-3F1B-30DE1CCAE6FE}"/>
                </a:ext>
              </a:extLst>
            </p:cNvPr>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816;p36">
              <a:extLst>
                <a:ext uri="{FF2B5EF4-FFF2-40B4-BE49-F238E27FC236}">
                  <a16:creationId xmlns:a16="http://schemas.microsoft.com/office/drawing/2014/main" id="{600CC68A-89E6-1536-1A9F-2D0173B5EFFA}"/>
                </a:ext>
              </a:extLst>
            </p:cNvPr>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817;p36">
              <a:extLst>
                <a:ext uri="{FF2B5EF4-FFF2-40B4-BE49-F238E27FC236}">
                  <a16:creationId xmlns:a16="http://schemas.microsoft.com/office/drawing/2014/main" id="{C382F468-A95E-44D0-A765-BF48A802B6D3}"/>
                </a:ext>
              </a:extLst>
            </p:cNvPr>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818;p36">
              <a:extLst>
                <a:ext uri="{FF2B5EF4-FFF2-40B4-BE49-F238E27FC236}">
                  <a16:creationId xmlns:a16="http://schemas.microsoft.com/office/drawing/2014/main" id="{48CC3EB6-FCA3-9CAC-D330-F845522A51C8}"/>
                </a:ext>
              </a:extLst>
            </p:cNvPr>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819;p36">
              <a:extLst>
                <a:ext uri="{FF2B5EF4-FFF2-40B4-BE49-F238E27FC236}">
                  <a16:creationId xmlns:a16="http://schemas.microsoft.com/office/drawing/2014/main" id="{1E7DD83B-A882-D6D8-BCA0-E54C2D56CD28}"/>
                </a:ext>
              </a:extLst>
            </p:cNvPr>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820;p36">
              <a:extLst>
                <a:ext uri="{FF2B5EF4-FFF2-40B4-BE49-F238E27FC236}">
                  <a16:creationId xmlns:a16="http://schemas.microsoft.com/office/drawing/2014/main" id="{315641B6-0838-2C42-E830-D8195E12F4D7}"/>
                </a:ext>
              </a:extLst>
            </p:cNvPr>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821;p36">
              <a:extLst>
                <a:ext uri="{FF2B5EF4-FFF2-40B4-BE49-F238E27FC236}">
                  <a16:creationId xmlns:a16="http://schemas.microsoft.com/office/drawing/2014/main" id="{9DF0606F-99DC-530F-20EB-E8A3DE53C1CC}"/>
                </a:ext>
              </a:extLst>
            </p:cNvPr>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822;p36">
              <a:extLst>
                <a:ext uri="{FF2B5EF4-FFF2-40B4-BE49-F238E27FC236}">
                  <a16:creationId xmlns:a16="http://schemas.microsoft.com/office/drawing/2014/main" id="{13FA99C3-A0CC-23AF-FC29-2C83C6A83630}"/>
                </a:ext>
              </a:extLst>
            </p:cNvPr>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823;p36">
              <a:extLst>
                <a:ext uri="{FF2B5EF4-FFF2-40B4-BE49-F238E27FC236}">
                  <a16:creationId xmlns:a16="http://schemas.microsoft.com/office/drawing/2014/main" id="{99EB17DD-AD36-5C38-CD16-FD2292ADD255}"/>
                </a:ext>
              </a:extLst>
            </p:cNvPr>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824;p36">
              <a:extLst>
                <a:ext uri="{FF2B5EF4-FFF2-40B4-BE49-F238E27FC236}">
                  <a16:creationId xmlns:a16="http://schemas.microsoft.com/office/drawing/2014/main" id="{1EB6E7FF-3DDE-07DA-D1AB-E7370D7B3107}"/>
                </a:ext>
              </a:extLst>
            </p:cNvPr>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825;p36">
              <a:extLst>
                <a:ext uri="{FF2B5EF4-FFF2-40B4-BE49-F238E27FC236}">
                  <a16:creationId xmlns:a16="http://schemas.microsoft.com/office/drawing/2014/main" id="{4321E78C-EF6D-DF7B-10C7-E006C81123DF}"/>
                </a:ext>
              </a:extLst>
            </p:cNvPr>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826;p36">
              <a:extLst>
                <a:ext uri="{FF2B5EF4-FFF2-40B4-BE49-F238E27FC236}">
                  <a16:creationId xmlns:a16="http://schemas.microsoft.com/office/drawing/2014/main" id="{9F79C8CD-4C9E-4372-1097-A48F9CC1D5E1}"/>
                </a:ext>
              </a:extLst>
            </p:cNvPr>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827;p36">
              <a:extLst>
                <a:ext uri="{FF2B5EF4-FFF2-40B4-BE49-F238E27FC236}">
                  <a16:creationId xmlns:a16="http://schemas.microsoft.com/office/drawing/2014/main" id="{73622FDD-A0D1-C115-A1DE-1D9545673B57}"/>
                </a:ext>
              </a:extLst>
            </p:cNvPr>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828;p36">
              <a:extLst>
                <a:ext uri="{FF2B5EF4-FFF2-40B4-BE49-F238E27FC236}">
                  <a16:creationId xmlns:a16="http://schemas.microsoft.com/office/drawing/2014/main" id="{77F686E5-E4A6-D2B3-3662-3276BDE5EDAF}"/>
                </a:ext>
              </a:extLst>
            </p:cNvPr>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829;p36">
              <a:extLst>
                <a:ext uri="{FF2B5EF4-FFF2-40B4-BE49-F238E27FC236}">
                  <a16:creationId xmlns:a16="http://schemas.microsoft.com/office/drawing/2014/main" id="{14D7BFF9-D2CC-CDF9-45BA-09E2EB113C17}"/>
                </a:ext>
              </a:extLst>
            </p:cNvPr>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830;p36">
              <a:extLst>
                <a:ext uri="{FF2B5EF4-FFF2-40B4-BE49-F238E27FC236}">
                  <a16:creationId xmlns:a16="http://schemas.microsoft.com/office/drawing/2014/main" id="{ADA9EAEA-006F-F106-4820-F12888EF15BD}"/>
                </a:ext>
              </a:extLst>
            </p:cNvPr>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831;p36">
              <a:extLst>
                <a:ext uri="{FF2B5EF4-FFF2-40B4-BE49-F238E27FC236}">
                  <a16:creationId xmlns:a16="http://schemas.microsoft.com/office/drawing/2014/main" id="{22FBF662-7A6F-4AD5-FCA9-DED76E52D25B}"/>
                </a:ext>
              </a:extLst>
            </p:cNvPr>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832;p36">
              <a:extLst>
                <a:ext uri="{FF2B5EF4-FFF2-40B4-BE49-F238E27FC236}">
                  <a16:creationId xmlns:a16="http://schemas.microsoft.com/office/drawing/2014/main" id="{B609AD0C-EDA1-C7CA-71B3-52D00A3237F0}"/>
                </a:ext>
              </a:extLst>
            </p:cNvPr>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833;p36">
              <a:extLst>
                <a:ext uri="{FF2B5EF4-FFF2-40B4-BE49-F238E27FC236}">
                  <a16:creationId xmlns:a16="http://schemas.microsoft.com/office/drawing/2014/main" id="{93EEDA1B-D264-9069-FBF1-ACF7991B17E2}"/>
                </a:ext>
              </a:extLst>
            </p:cNvPr>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834;p36">
              <a:extLst>
                <a:ext uri="{FF2B5EF4-FFF2-40B4-BE49-F238E27FC236}">
                  <a16:creationId xmlns:a16="http://schemas.microsoft.com/office/drawing/2014/main" id="{6C12BD94-11C7-23C5-7A13-C75FA2AFC31A}"/>
                </a:ext>
              </a:extLst>
            </p:cNvPr>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835;p36">
              <a:extLst>
                <a:ext uri="{FF2B5EF4-FFF2-40B4-BE49-F238E27FC236}">
                  <a16:creationId xmlns:a16="http://schemas.microsoft.com/office/drawing/2014/main" id="{EA6B6A95-071F-1670-CE91-848142938B2A}"/>
                </a:ext>
              </a:extLst>
            </p:cNvPr>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836;p36">
              <a:extLst>
                <a:ext uri="{FF2B5EF4-FFF2-40B4-BE49-F238E27FC236}">
                  <a16:creationId xmlns:a16="http://schemas.microsoft.com/office/drawing/2014/main" id="{08DF6E2D-1D29-9357-2244-32B7938F1903}"/>
                </a:ext>
              </a:extLst>
            </p:cNvPr>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837;p36">
              <a:extLst>
                <a:ext uri="{FF2B5EF4-FFF2-40B4-BE49-F238E27FC236}">
                  <a16:creationId xmlns:a16="http://schemas.microsoft.com/office/drawing/2014/main" id="{CF854032-5AF8-4B8D-6939-49629FF95ECE}"/>
                </a:ext>
              </a:extLst>
            </p:cNvPr>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838;p36">
              <a:extLst>
                <a:ext uri="{FF2B5EF4-FFF2-40B4-BE49-F238E27FC236}">
                  <a16:creationId xmlns:a16="http://schemas.microsoft.com/office/drawing/2014/main" id="{67D715FE-BA6B-2CC7-F864-BE4D9DB572C0}"/>
                </a:ext>
              </a:extLst>
            </p:cNvPr>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839;p36">
              <a:extLst>
                <a:ext uri="{FF2B5EF4-FFF2-40B4-BE49-F238E27FC236}">
                  <a16:creationId xmlns:a16="http://schemas.microsoft.com/office/drawing/2014/main" id="{D5C7079C-7E0E-3227-8E17-25F4177A5014}"/>
                </a:ext>
              </a:extLst>
            </p:cNvPr>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840;p36">
              <a:extLst>
                <a:ext uri="{FF2B5EF4-FFF2-40B4-BE49-F238E27FC236}">
                  <a16:creationId xmlns:a16="http://schemas.microsoft.com/office/drawing/2014/main" id="{6536932B-D784-EF15-AA18-46352CD67A1B}"/>
                </a:ext>
              </a:extLst>
            </p:cNvPr>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841;p36">
              <a:extLst>
                <a:ext uri="{FF2B5EF4-FFF2-40B4-BE49-F238E27FC236}">
                  <a16:creationId xmlns:a16="http://schemas.microsoft.com/office/drawing/2014/main" id="{F0FB644A-F395-C929-590D-73FE6AED2129}"/>
                </a:ext>
              </a:extLst>
            </p:cNvPr>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842;p36">
              <a:extLst>
                <a:ext uri="{FF2B5EF4-FFF2-40B4-BE49-F238E27FC236}">
                  <a16:creationId xmlns:a16="http://schemas.microsoft.com/office/drawing/2014/main" id="{B4642C7C-7F66-5E6A-60EF-71F03475FD4D}"/>
                </a:ext>
              </a:extLst>
            </p:cNvPr>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843;p36">
              <a:extLst>
                <a:ext uri="{FF2B5EF4-FFF2-40B4-BE49-F238E27FC236}">
                  <a16:creationId xmlns:a16="http://schemas.microsoft.com/office/drawing/2014/main" id="{B6C4999F-464C-8F67-895F-1AB798990325}"/>
                </a:ext>
              </a:extLst>
            </p:cNvPr>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844;p36">
              <a:extLst>
                <a:ext uri="{FF2B5EF4-FFF2-40B4-BE49-F238E27FC236}">
                  <a16:creationId xmlns:a16="http://schemas.microsoft.com/office/drawing/2014/main" id="{74001718-A1D1-F38B-2125-9565548181D6}"/>
                </a:ext>
              </a:extLst>
            </p:cNvPr>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845;p36">
              <a:extLst>
                <a:ext uri="{FF2B5EF4-FFF2-40B4-BE49-F238E27FC236}">
                  <a16:creationId xmlns:a16="http://schemas.microsoft.com/office/drawing/2014/main" id="{C99698CE-4F9D-9311-27FA-69C9E316FFF4}"/>
                </a:ext>
              </a:extLst>
            </p:cNvPr>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846;p36">
              <a:extLst>
                <a:ext uri="{FF2B5EF4-FFF2-40B4-BE49-F238E27FC236}">
                  <a16:creationId xmlns:a16="http://schemas.microsoft.com/office/drawing/2014/main" id="{94FBE5CC-4B3A-C57B-C434-2557D7A72142}"/>
                </a:ext>
              </a:extLst>
            </p:cNvPr>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847;p36">
              <a:extLst>
                <a:ext uri="{FF2B5EF4-FFF2-40B4-BE49-F238E27FC236}">
                  <a16:creationId xmlns:a16="http://schemas.microsoft.com/office/drawing/2014/main" id="{F16B9BC4-4F81-CF48-26DD-D25DAA718883}"/>
                </a:ext>
              </a:extLst>
            </p:cNvPr>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848;p36">
              <a:extLst>
                <a:ext uri="{FF2B5EF4-FFF2-40B4-BE49-F238E27FC236}">
                  <a16:creationId xmlns:a16="http://schemas.microsoft.com/office/drawing/2014/main" id="{9AE5A8E9-F255-1041-00A9-34144836FC85}"/>
                </a:ext>
              </a:extLst>
            </p:cNvPr>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849;p36">
              <a:extLst>
                <a:ext uri="{FF2B5EF4-FFF2-40B4-BE49-F238E27FC236}">
                  <a16:creationId xmlns:a16="http://schemas.microsoft.com/office/drawing/2014/main" id="{963FDB98-1CE7-9AEE-E129-61586163AB6D}"/>
                </a:ext>
              </a:extLst>
            </p:cNvPr>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850;p36">
              <a:extLst>
                <a:ext uri="{FF2B5EF4-FFF2-40B4-BE49-F238E27FC236}">
                  <a16:creationId xmlns:a16="http://schemas.microsoft.com/office/drawing/2014/main" id="{85C97476-FB77-D299-CE55-BA502CB18615}"/>
                </a:ext>
              </a:extLst>
            </p:cNvPr>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851;p36">
              <a:extLst>
                <a:ext uri="{FF2B5EF4-FFF2-40B4-BE49-F238E27FC236}">
                  <a16:creationId xmlns:a16="http://schemas.microsoft.com/office/drawing/2014/main" id="{54A9C256-C37B-B4B4-CEA5-60A092E298EE}"/>
                </a:ext>
              </a:extLst>
            </p:cNvPr>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852;p36">
              <a:extLst>
                <a:ext uri="{FF2B5EF4-FFF2-40B4-BE49-F238E27FC236}">
                  <a16:creationId xmlns:a16="http://schemas.microsoft.com/office/drawing/2014/main" id="{FC7184FB-0352-99F1-0633-87FA28E60664}"/>
                </a:ext>
              </a:extLst>
            </p:cNvPr>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853;p36">
              <a:extLst>
                <a:ext uri="{FF2B5EF4-FFF2-40B4-BE49-F238E27FC236}">
                  <a16:creationId xmlns:a16="http://schemas.microsoft.com/office/drawing/2014/main" id="{1BFEC042-9BA8-6DC6-2D4F-292B29477323}"/>
                </a:ext>
              </a:extLst>
            </p:cNvPr>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854;p36">
              <a:extLst>
                <a:ext uri="{FF2B5EF4-FFF2-40B4-BE49-F238E27FC236}">
                  <a16:creationId xmlns:a16="http://schemas.microsoft.com/office/drawing/2014/main" id="{F534DAA9-93F5-A30F-ABDD-79BA03A3DCC4}"/>
                </a:ext>
              </a:extLst>
            </p:cNvPr>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855;p36">
              <a:extLst>
                <a:ext uri="{FF2B5EF4-FFF2-40B4-BE49-F238E27FC236}">
                  <a16:creationId xmlns:a16="http://schemas.microsoft.com/office/drawing/2014/main" id="{0081883F-D7D5-5E02-2E49-04F8A561D43B}"/>
                </a:ext>
              </a:extLst>
            </p:cNvPr>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856;p36">
              <a:extLst>
                <a:ext uri="{FF2B5EF4-FFF2-40B4-BE49-F238E27FC236}">
                  <a16:creationId xmlns:a16="http://schemas.microsoft.com/office/drawing/2014/main" id="{C7FF0110-A33D-CA25-EE4B-F04D3974A22A}"/>
                </a:ext>
              </a:extLst>
            </p:cNvPr>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857;p36">
              <a:extLst>
                <a:ext uri="{FF2B5EF4-FFF2-40B4-BE49-F238E27FC236}">
                  <a16:creationId xmlns:a16="http://schemas.microsoft.com/office/drawing/2014/main" id="{C10899A3-6022-5932-C7A8-FD4733B131FD}"/>
                </a:ext>
              </a:extLst>
            </p:cNvPr>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858;p36">
              <a:extLst>
                <a:ext uri="{FF2B5EF4-FFF2-40B4-BE49-F238E27FC236}">
                  <a16:creationId xmlns:a16="http://schemas.microsoft.com/office/drawing/2014/main" id="{B96011EA-A91F-1A27-ED7A-CE21ED11022C}"/>
                </a:ext>
              </a:extLst>
            </p:cNvPr>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859;p36">
              <a:extLst>
                <a:ext uri="{FF2B5EF4-FFF2-40B4-BE49-F238E27FC236}">
                  <a16:creationId xmlns:a16="http://schemas.microsoft.com/office/drawing/2014/main" id="{C1C4F2FE-5D44-D3C1-1EA9-5E0D58835A22}"/>
                </a:ext>
              </a:extLst>
            </p:cNvPr>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860;p36">
              <a:extLst>
                <a:ext uri="{FF2B5EF4-FFF2-40B4-BE49-F238E27FC236}">
                  <a16:creationId xmlns:a16="http://schemas.microsoft.com/office/drawing/2014/main" id="{70386609-32AF-CF17-1BA8-5CF77FB2E316}"/>
                </a:ext>
              </a:extLst>
            </p:cNvPr>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861;p36">
              <a:extLst>
                <a:ext uri="{FF2B5EF4-FFF2-40B4-BE49-F238E27FC236}">
                  <a16:creationId xmlns:a16="http://schemas.microsoft.com/office/drawing/2014/main" id="{1B2CF2B5-7132-90E3-F9C4-2C8CBE1EEFCE}"/>
                </a:ext>
              </a:extLst>
            </p:cNvPr>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862;p36">
              <a:extLst>
                <a:ext uri="{FF2B5EF4-FFF2-40B4-BE49-F238E27FC236}">
                  <a16:creationId xmlns:a16="http://schemas.microsoft.com/office/drawing/2014/main" id="{E1EB45D5-8DE2-BB24-CC37-785B99C64EF6}"/>
                </a:ext>
              </a:extLst>
            </p:cNvPr>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863;p36">
              <a:extLst>
                <a:ext uri="{FF2B5EF4-FFF2-40B4-BE49-F238E27FC236}">
                  <a16:creationId xmlns:a16="http://schemas.microsoft.com/office/drawing/2014/main" id="{C5F1E85C-81E6-09D9-7BCE-4DA2E034A24B}"/>
                </a:ext>
              </a:extLst>
            </p:cNvPr>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864;p36">
              <a:extLst>
                <a:ext uri="{FF2B5EF4-FFF2-40B4-BE49-F238E27FC236}">
                  <a16:creationId xmlns:a16="http://schemas.microsoft.com/office/drawing/2014/main" id="{20E75F13-7C92-5625-045B-32B6CDF90857}"/>
                </a:ext>
              </a:extLst>
            </p:cNvPr>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865;p36">
              <a:extLst>
                <a:ext uri="{FF2B5EF4-FFF2-40B4-BE49-F238E27FC236}">
                  <a16:creationId xmlns:a16="http://schemas.microsoft.com/office/drawing/2014/main" id="{736134F9-2D89-7437-0F66-2F40D7E62689}"/>
                </a:ext>
              </a:extLst>
            </p:cNvPr>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866;p36">
              <a:extLst>
                <a:ext uri="{FF2B5EF4-FFF2-40B4-BE49-F238E27FC236}">
                  <a16:creationId xmlns:a16="http://schemas.microsoft.com/office/drawing/2014/main" id="{62F7EA23-75F4-92D2-8F44-AAD962A5B922}"/>
                </a:ext>
              </a:extLst>
            </p:cNvPr>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867;p36">
              <a:extLst>
                <a:ext uri="{FF2B5EF4-FFF2-40B4-BE49-F238E27FC236}">
                  <a16:creationId xmlns:a16="http://schemas.microsoft.com/office/drawing/2014/main" id="{97F4D5CD-9C46-ADD0-BD21-800F51FCD72A}"/>
                </a:ext>
              </a:extLst>
            </p:cNvPr>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868;p36">
              <a:extLst>
                <a:ext uri="{FF2B5EF4-FFF2-40B4-BE49-F238E27FC236}">
                  <a16:creationId xmlns:a16="http://schemas.microsoft.com/office/drawing/2014/main" id="{E023F771-7DBE-1051-8FD6-9EF492D81BE1}"/>
                </a:ext>
              </a:extLst>
            </p:cNvPr>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869;p36">
              <a:extLst>
                <a:ext uri="{FF2B5EF4-FFF2-40B4-BE49-F238E27FC236}">
                  <a16:creationId xmlns:a16="http://schemas.microsoft.com/office/drawing/2014/main" id="{A0B9A4B7-44F5-7958-2625-F2CC560AA3BF}"/>
                </a:ext>
              </a:extLst>
            </p:cNvPr>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84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u="sng" dirty="0"/>
              <a:t>Problem Background</a:t>
            </a:r>
            <a:endParaRPr b="1" u="sng" dirty="0"/>
          </a:p>
          <a:p>
            <a:pPr marL="0" lvl="0" indent="0" algn="l" rtl="0">
              <a:spcBef>
                <a:spcPts val="0"/>
              </a:spcBef>
              <a:spcAft>
                <a:spcPts val="1600"/>
              </a:spcAft>
              <a:buNone/>
            </a:pPr>
            <a:endParaRPr lang="en-US" dirty="0"/>
          </a:p>
          <a:p>
            <a:pPr marL="171450" indent="-171450">
              <a:spcAft>
                <a:spcPts val="1600"/>
              </a:spcAft>
            </a:pPr>
            <a:r>
              <a:rPr lang="en-US" dirty="0">
                <a:effectLst/>
                <a:latin typeface="DM Sans" pitchFamily="2" charset="0"/>
                <a:ea typeface="Calibri" panose="020F0502020204030204" pitchFamily="34" charset="0"/>
              </a:rPr>
              <a:t>Resource constrained devices becoming the backbone of the several applications, from smart homes, wearable gadgets to many other electronic sensors.</a:t>
            </a:r>
          </a:p>
          <a:p>
            <a:pPr marL="171450" indent="-171450">
              <a:spcAft>
                <a:spcPts val="1600"/>
              </a:spcAft>
            </a:pPr>
            <a:r>
              <a:rPr lang="en-US" dirty="0">
                <a:latin typeface="DM Sans" pitchFamily="2" charset="0"/>
              </a:rPr>
              <a:t>Common fact of any of these devices are their limited processing power, memory and energy consumption which limit their capabilities. </a:t>
            </a:r>
          </a:p>
          <a:p>
            <a:pPr marL="171450" indent="-171450">
              <a:spcAft>
                <a:spcPts val="1600"/>
              </a:spcAft>
            </a:pPr>
            <a:r>
              <a:rPr lang="en-US" dirty="0">
                <a:latin typeface="DM Sans" pitchFamily="2" charset="0"/>
              </a:rPr>
              <a:t>limited computational resource on these devices has a challenge on applying security mechanisms which uncover devices to the emerging cybersecurity threats</a:t>
            </a:r>
          </a:p>
        </p:txBody>
      </p:sp>
      <p:sp>
        <p:nvSpPr>
          <p:cNvPr id="297" name="Google Shape;297;p30"/>
          <p:cNvSpPr txBox="1">
            <a:spLocks noGrp="1"/>
          </p:cNvSpPr>
          <p:nvPr>
            <p:ph type="title"/>
          </p:nvPr>
        </p:nvSpPr>
        <p:spPr>
          <a:xfrm>
            <a:off x="239507" y="137942"/>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 Problem Background</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u="sng" dirty="0"/>
              <a:t>Problem Domain</a:t>
            </a:r>
          </a:p>
          <a:p>
            <a:pPr marL="0" lvl="0" indent="0" algn="l" rtl="0">
              <a:spcBef>
                <a:spcPts val="0"/>
              </a:spcBef>
              <a:spcAft>
                <a:spcPts val="0"/>
              </a:spcAft>
              <a:buClr>
                <a:schemeClr val="dk1"/>
              </a:buClr>
              <a:buSzPts val="1100"/>
              <a:buFont typeface="Arial"/>
              <a:buNone/>
            </a:pPr>
            <a:endParaRPr b="1" u="sng" dirty="0"/>
          </a:p>
          <a:p>
            <a:pPr marL="171450" indent="-171450">
              <a:spcAft>
                <a:spcPts val="1600"/>
              </a:spcAft>
            </a:pPr>
            <a:r>
              <a:rPr lang="en-US" dirty="0">
                <a:latin typeface="DM Sans" pitchFamily="2" charset="0"/>
              </a:rPr>
              <a:t>MQTT (Message Queuing Telemetry Transport), a network protocol employs on several IoT devices due to its lightweight nature and ability to perform well on resource-constrained devices, even under limited network bandwidth.</a:t>
            </a:r>
          </a:p>
          <a:p>
            <a:pPr marL="171450" indent="-171450">
              <a:spcAft>
                <a:spcPts val="1600"/>
              </a:spcAft>
            </a:pPr>
            <a:r>
              <a:rPr lang="en-US" dirty="0">
                <a:latin typeface="DM Sans" pitchFamily="2" charset="0"/>
              </a:rPr>
              <a:t>Inadequate security implementation might decrease the efficiency of the communication and lack of security implementation make device vulnerable to interception, tampering or unauthorized access. </a:t>
            </a:r>
          </a:p>
          <a:p>
            <a:pPr marL="171450" indent="-171450">
              <a:spcAft>
                <a:spcPts val="1600"/>
              </a:spcAft>
            </a:pPr>
            <a:r>
              <a:rPr lang="en-US" dirty="0">
                <a:latin typeface="DM Sans" pitchFamily="2" charset="0"/>
              </a:rPr>
              <a:t>There is an increasing demand for the proper security implementation of MQTT protocol as it does not have in-build encryption mechanism. Not all cryptographic algorithms suit to encrypt MQTT communication as it is on resource constrained devices hence proper implementation of the encryption algorithm requires to safeguard data transmitted between IoT devices. </a:t>
            </a:r>
          </a:p>
          <a:p>
            <a:pPr marL="171450" indent="-171450">
              <a:spcAft>
                <a:spcPts val="1600"/>
              </a:spcAft>
            </a:pPr>
            <a:endParaRPr dirty="0">
              <a:latin typeface="DM Sans" pitchFamily="2" charset="0"/>
            </a:endParaRPr>
          </a:p>
        </p:txBody>
      </p:sp>
      <p:sp>
        <p:nvSpPr>
          <p:cNvPr id="297" name="Google Shape;297;p30"/>
          <p:cNvSpPr txBox="1">
            <a:spLocks noGrp="1"/>
          </p:cNvSpPr>
          <p:nvPr>
            <p:ph type="title"/>
          </p:nvPr>
        </p:nvSpPr>
        <p:spPr>
          <a:xfrm>
            <a:off x="239507" y="137942"/>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 Problem Background Cont..</a:t>
            </a:r>
            <a:endParaRPr dirty="0"/>
          </a:p>
        </p:txBody>
      </p:sp>
    </p:spTree>
    <p:extLst>
      <p:ext uri="{BB962C8B-B14F-4D97-AF65-F5344CB8AC3E}">
        <p14:creationId xmlns:p14="http://schemas.microsoft.com/office/powerpoint/2010/main" val="30269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51"/>
          <p:cNvSpPr txBox="1">
            <a:spLocks noGrp="1"/>
          </p:cNvSpPr>
          <p:nvPr>
            <p:ph type="title"/>
          </p:nvPr>
        </p:nvSpPr>
        <p:spPr>
          <a:xfrm>
            <a:off x="524359" y="2357138"/>
            <a:ext cx="4872017"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Research Gap</a:t>
            </a:r>
            <a:br>
              <a:rPr lang="en" dirty="0"/>
            </a:br>
            <a:endParaRPr dirty="0"/>
          </a:p>
        </p:txBody>
      </p:sp>
      <p:sp>
        <p:nvSpPr>
          <p:cNvPr id="2088" name="Google Shape;2088;p51"/>
          <p:cNvSpPr txBox="1">
            <a:spLocks noGrp="1"/>
          </p:cNvSpPr>
          <p:nvPr>
            <p:ph type="title" idx="2"/>
          </p:nvPr>
        </p:nvSpPr>
        <p:spPr>
          <a:xfrm>
            <a:off x="2375010" y="1564538"/>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2089" name="Google Shape;2089;p51"/>
          <p:cNvGrpSpPr/>
          <p:nvPr/>
        </p:nvGrpSpPr>
        <p:grpSpPr>
          <a:xfrm>
            <a:off x="5191074" y="918576"/>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dirty="0">
                <a:latin typeface="DM Sans" pitchFamily="2" charset="0"/>
              </a:rPr>
              <a:t>Significant research gap exists on implementation of the robust encryption mechanism in IoT communication as IoT devices lack of computational power. </a:t>
            </a:r>
          </a:p>
          <a:p>
            <a:pPr marL="171450" indent="-171450">
              <a:buClr>
                <a:schemeClr val="dk1"/>
              </a:buClr>
              <a:buSzPts val="1100"/>
            </a:pPr>
            <a:endParaRPr lang="en-US" dirty="0">
              <a:latin typeface="DM Sans" pitchFamily="2" charset="0"/>
            </a:endParaRPr>
          </a:p>
          <a:p>
            <a:pPr marL="171450" indent="-171450">
              <a:buClr>
                <a:schemeClr val="dk1"/>
              </a:buClr>
              <a:buSzPts val="1100"/>
            </a:pPr>
            <a:r>
              <a:rPr lang="en-US" dirty="0">
                <a:latin typeface="DM Sans" pitchFamily="2" charset="0"/>
              </a:rPr>
              <a:t>Many IoT devices have widely adopted MQTT due its lightweight capabilities but lack of native supports on communication encryption open doors for the developers to bring own encryption mechanism which addresses specific set of problems and domain.</a:t>
            </a:r>
          </a:p>
          <a:p>
            <a:pPr marL="171450" indent="-171450">
              <a:buClr>
                <a:schemeClr val="dk1"/>
              </a:buClr>
              <a:buSzPts val="1100"/>
            </a:pPr>
            <a:endParaRPr lang="en-US" dirty="0">
              <a:latin typeface="DM Sans" pitchFamily="2" charset="0"/>
            </a:endParaRPr>
          </a:p>
          <a:p>
            <a:pPr marL="171450" indent="-171450">
              <a:buClr>
                <a:schemeClr val="dk1"/>
              </a:buClr>
              <a:buSzPts val="1100"/>
            </a:pPr>
            <a:r>
              <a:rPr lang="en-US" dirty="0">
                <a:latin typeface="DM Sans" pitchFamily="2" charset="0"/>
              </a:rPr>
              <a:t>ECC encryption is a wide area as it heavily adopted on many cryptosystems but tailored one for resource constrained devices and also rotate encryption key is another challenge.</a:t>
            </a:r>
          </a:p>
          <a:p>
            <a:pPr marL="171450" indent="-171450">
              <a:buClr>
                <a:schemeClr val="dk1"/>
              </a:buClr>
              <a:buSzPts val="1100"/>
            </a:pPr>
            <a:endParaRPr lang="en-US" dirty="0">
              <a:latin typeface="DM Sans" pitchFamily="2" charset="0"/>
            </a:endParaRPr>
          </a:p>
          <a:p>
            <a:pPr marL="171450" indent="-171450">
              <a:buClr>
                <a:schemeClr val="dk1"/>
              </a:buClr>
              <a:buSzPts val="1100"/>
            </a:pPr>
            <a:r>
              <a:rPr lang="en-US" dirty="0">
                <a:latin typeface="DM Sans" pitchFamily="2" charset="0"/>
              </a:rPr>
              <a:t>Research cannot be bounded to the implementation of a secured algorithm but evaluation of the algorithm by measuring resource utilization, latency and throughput. </a:t>
            </a:r>
          </a:p>
          <a:p>
            <a:pPr marL="171450" indent="-171450">
              <a:buClr>
                <a:schemeClr val="dk1"/>
              </a:buClr>
              <a:buSzPts val="1100"/>
            </a:pPr>
            <a:endParaRPr lang="en-US" dirty="0">
              <a:latin typeface="DM Sans" pitchFamily="2" charset="0"/>
            </a:endParaRPr>
          </a:p>
          <a:p>
            <a:pPr marL="171450" indent="-171450">
              <a:buClr>
                <a:schemeClr val="dk1"/>
              </a:buClr>
              <a:buSzPts val="1100"/>
            </a:pPr>
            <a:endParaRPr lang="en-US" dirty="0">
              <a:latin typeface="DM Sans" pitchFamily="2" charset="0"/>
            </a:endParaRPr>
          </a:p>
          <a:p>
            <a:pPr marL="171450" indent="-171450">
              <a:buClr>
                <a:schemeClr val="dk1"/>
              </a:buClr>
              <a:buSzPts val="1100"/>
            </a:pPr>
            <a:endParaRPr dirty="0">
              <a:latin typeface="DM Sans" pitchFamily="2" charset="0"/>
            </a:endParaRPr>
          </a:p>
        </p:txBody>
      </p:sp>
      <p:sp>
        <p:nvSpPr>
          <p:cNvPr id="297" name="Google Shape;297;p30"/>
          <p:cNvSpPr txBox="1">
            <a:spLocks noGrp="1"/>
          </p:cNvSpPr>
          <p:nvPr>
            <p:ph type="title"/>
          </p:nvPr>
        </p:nvSpPr>
        <p:spPr>
          <a:xfrm>
            <a:off x="239507" y="137942"/>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 Research Gap</a:t>
            </a:r>
            <a:endParaRPr dirty="0"/>
          </a:p>
        </p:txBody>
      </p:sp>
    </p:spTree>
    <p:extLst>
      <p:ext uri="{BB962C8B-B14F-4D97-AF65-F5344CB8AC3E}">
        <p14:creationId xmlns:p14="http://schemas.microsoft.com/office/powerpoint/2010/main" val="218179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854346" y="2185311"/>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Proposed Solution</a:t>
            </a:r>
            <a:endParaRPr dirty="0"/>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34"/>
          <p:cNvSpPr txBox="1">
            <a:spLocks noGrp="1"/>
          </p:cNvSpPr>
          <p:nvPr>
            <p:ph type="title" idx="2"/>
          </p:nvPr>
        </p:nvSpPr>
        <p:spPr>
          <a:xfrm>
            <a:off x="1659282" y="1403848"/>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547</Words>
  <Application>Microsoft Office PowerPoint</Application>
  <PresentationFormat>On-screen Show (16:9)</PresentationFormat>
  <Paragraphs>73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Times New Roman</vt:lpstr>
      <vt:lpstr>Viga</vt:lpstr>
      <vt:lpstr>Arial</vt:lpstr>
      <vt:lpstr>DM Sans</vt:lpstr>
      <vt:lpstr>Cyber Security Business Plan</vt:lpstr>
      <vt:lpstr>Secure IoT Communication with ECC-based e2e Encryption</vt:lpstr>
      <vt:lpstr>ABOUT ME</vt:lpstr>
      <vt:lpstr>01</vt:lpstr>
      <vt:lpstr>Problem Background  </vt:lpstr>
      <vt:lpstr>01 Problem Background</vt:lpstr>
      <vt:lpstr>01 Problem Background Cont..</vt:lpstr>
      <vt:lpstr>Research Gap </vt:lpstr>
      <vt:lpstr>02 Research Gap</vt:lpstr>
      <vt:lpstr>Proposed Solution</vt:lpstr>
      <vt:lpstr>03 Proposed Solution</vt:lpstr>
      <vt:lpstr>Demo</vt:lpstr>
      <vt:lpstr>Evaluation</vt:lpstr>
      <vt:lpstr>Future Work</vt:lpstr>
      <vt:lpstr>06 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MQTT Communication for Resource-Constrained devices with ECC-based End-to-End Encryption</dc:title>
  <cp:lastModifiedBy>Amarathunga Amarathunga</cp:lastModifiedBy>
  <cp:revision>33</cp:revision>
  <dcterms:modified xsi:type="dcterms:W3CDTF">2024-08-04T16:22:44Z</dcterms:modified>
</cp:coreProperties>
</file>