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9" r:id="rId3"/>
    <p:sldId id="258" r:id="rId4"/>
    <p:sldId id="311" r:id="rId5"/>
    <p:sldId id="257" r:id="rId6"/>
    <p:sldId id="313" r:id="rId7"/>
    <p:sldId id="278" r:id="rId8"/>
    <p:sldId id="314" r:id="rId9"/>
    <p:sldId id="261" r:id="rId10"/>
    <p:sldId id="315" r:id="rId11"/>
    <p:sldId id="312" r:id="rId12"/>
    <p:sldId id="316" r:id="rId13"/>
    <p:sldId id="283" r:id="rId14"/>
    <p:sldId id="271" r:id="rId15"/>
    <p:sldId id="317" r:id="rId16"/>
    <p:sldId id="318" r:id="rId17"/>
  </p:sldIdLst>
  <p:sldSz cx="9144000" cy="5143500" type="screen16x9"/>
  <p:notesSz cx="6858000" cy="9144000"/>
  <p:embeddedFontLst>
    <p:embeddedFont>
      <p:font typeface="DM Sans" pitchFamily="2" charset="0"/>
      <p:regular r:id="rId19"/>
      <p:bold r:id="rId20"/>
      <p:italic r:id="rId21"/>
      <p:boldItalic r:id="rId22"/>
    </p:embeddedFont>
    <p:embeddedFont>
      <p:font typeface="Viga"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FCC6E2-5BF2-4F7C-B80C-117B3E0E3196}">
  <a:tblStyle styleId="{F6FCC6E2-5BF2-4F7C-B80C-117B3E0E31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348" y="120"/>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50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701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2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08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7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05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29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5"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40791" y="1079259"/>
            <a:ext cx="3769500" cy="20237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Secure IoT Communication with ECC-based e2e Encryption</a:t>
            </a:r>
            <a:endParaRPr sz="2800" dirty="0">
              <a:solidFill>
                <a:schemeClr val="lt2"/>
              </a:solidFill>
            </a:endParaRPr>
          </a:p>
        </p:txBody>
      </p:sp>
      <p:sp>
        <p:nvSpPr>
          <p:cNvPr id="160" name="Google Shape;160;p29"/>
          <p:cNvSpPr txBox="1">
            <a:spLocks noGrp="1"/>
          </p:cNvSpPr>
          <p:nvPr>
            <p:ph type="subTitle" idx="1"/>
          </p:nvPr>
        </p:nvSpPr>
        <p:spPr>
          <a:xfrm>
            <a:off x="5357752" y="4008262"/>
            <a:ext cx="4677777" cy="792600"/>
          </a:xfrm>
          <a:prstGeom prst="rect">
            <a:avLst/>
          </a:prstGeom>
        </p:spPr>
        <p:txBody>
          <a:bodyPr spcFirstLastPara="1" wrap="square" lIns="91425" tIns="91425" rIns="91425" bIns="91425" anchor="t" anchorCtr="0">
            <a:noAutofit/>
          </a:bodyPr>
          <a:lstStyle/>
          <a:p>
            <a:pPr marL="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Supervised by</a:t>
            </a:r>
          </a:p>
          <a:p>
            <a:pPr marL="0" marR="0" algn="ctr">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Dr. Kasuni Welihinda</a:t>
            </a:r>
          </a:p>
          <a:p>
            <a:pPr marL="0" marR="0" algn="ctr">
              <a:lnSpc>
                <a:spcPct val="15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831209" y="1881300"/>
            <a:ext cx="2450298" cy="32622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b="1" u="sng" dirty="0">
                <a:latin typeface="DM Sans" pitchFamily="2" charset="0"/>
              </a:rPr>
              <a:t>Aim</a:t>
            </a:r>
          </a:p>
          <a:p>
            <a:pPr marL="171450" indent="-171450">
              <a:buClr>
                <a:schemeClr val="dk1"/>
              </a:buClr>
              <a:buSzPts val="1100"/>
            </a:pPr>
            <a:endParaRPr lang="en-US" b="1" u="sng" dirty="0">
              <a:latin typeface="DM Sans" pitchFamily="2" charset="0"/>
            </a:endParaRPr>
          </a:p>
          <a:p>
            <a:pPr marL="171450" indent="-171450">
              <a:buClr>
                <a:schemeClr val="dk1"/>
              </a:buClr>
              <a:buSzPts val="1100"/>
            </a:pPr>
            <a:r>
              <a:rPr lang="en-US" dirty="0">
                <a:latin typeface="DM Sans" pitchFamily="2" charset="0"/>
              </a:rPr>
              <a:t>This research aims at design, developing, evaluation and successful implementation of a E2E encryption with ECC based algorithm to secure MQTT communication. </a:t>
            </a:r>
          </a:p>
          <a:p>
            <a:pPr marL="171450" indent="-171450">
              <a:buClr>
                <a:schemeClr val="dk1"/>
              </a:buClr>
              <a:buSzPts val="1100"/>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 Proposed Solution</a:t>
            </a:r>
            <a:endParaRPr dirty="0"/>
          </a:p>
        </p:txBody>
      </p:sp>
      <p:pic>
        <p:nvPicPr>
          <p:cNvPr id="2" name="Picture 1">
            <a:extLst>
              <a:ext uri="{FF2B5EF4-FFF2-40B4-BE49-F238E27FC236}">
                <a16:creationId xmlns:a16="http://schemas.microsoft.com/office/drawing/2014/main" id="{E65B9D56-AF23-91F7-D1A4-36FDCAF004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371" y="677642"/>
            <a:ext cx="3641170" cy="4333823"/>
          </a:xfrm>
          <a:prstGeom prst="rect">
            <a:avLst/>
          </a:prstGeom>
          <a:noFill/>
          <a:ln>
            <a:noFill/>
          </a:ln>
        </p:spPr>
      </p:pic>
    </p:spTree>
    <p:extLst>
      <p:ext uri="{BB962C8B-B14F-4D97-AF65-F5344CB8AC3E}">
        <p14:creationId xmlns:p14="http://schemas.microsoft.com/office/powerpoint/2010/main" val="140780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66938" y="1922577"/>
            <a:ext cx="45591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2"/>
                </a:solidFill>
              </a:rPr>
              <a:t>Algorithm Analysis</a:t>
            </a:r>
          </a:p>
        </p:txBody>
      </p:sp>
      <p:sp>
        <p:nvSpPr>
          <p:cNvPr id="607" name="Google Shape;607;p34"/>
          <p:cNvSpPr txBox="1">
            <a:spLocks noGrp="1"/>
          </p:cNvSpPr>
          <p:nvPr>
            <p:ph type="title" idx="2"/>
          </p:nvPr>
        </p:nvSpPr>
        <p:spPr>
          <a:xfrm>
            <a:off x="1934739" y="125610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1371;p41">
            <a:extLst>
              <a:ext uri="{FF2B5EF4-FFF2-40B4-BE49-F238E27FC236}">
                <a16:creationId xmlns:a16="http://schemas.microsoft.com/office/drawing/2014/main" id="{BC8286F0-6BDD-F162-02BD-87C4333F0A33}"/>
              </a:ext>
            </a:extLst>
          </p:cNvPr>
          <p:cNvGrpSpPr/>
          <p:nvPr/>
        </p:nvGrpSpPr>
        <p:grpSpPr>
          <a:xfrm>
            <a:off x="3889470" y="1194630"/>
            <a:ext cx="4835770" cy="3504846"/>
            <a:chOff x="133200" y="238100"/>
            <a:chExt cx="7227275" cy="5238150"/>
          </a:xfrm>
        </p:grpSpPr>
        <p:sp>
          <p:nvSpPr>
            <p:cNvPr id="3" name="Google Shape;1372;p41">
              <a:extLst>
                <a:ext uri="{FF2B5EF4-FFF2-40B4-BE49-F238E27FC236}">
                  <a16:creationId xmlns:a16="http://schemas.microsoft.com/office/drawing/2014/main" id="{C38E474A-FEA5-957B-BD74-35E0F52D8D06}"/>
                </a:ext>
              </a:extLst>
            </p:cNvPr>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73;p41">
              <a:extLst>
                <a:ext uri="{FF2B5EF4-FFF2-40B4-BE49-F238E27FC236}">
                  <a16:creationId xmlns:a16="http://schemas.microsoft.com/office/drawing/2014/main" id="{264C6F8C-5A7B-DB8A-8871-001B69E5AFEF}"/>
                </a:ext>
              </a:extLst>
            </p:cNvPr>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74;p41">
              <a:extLst>
                <a:ext uri="{FF2B5EF4-FFF2-40B4-BE49-F238E27FC236}">
                  <a16:creationId xmlns:a16="http://schemas.microsoft.com/office/drawing/2014/main" id="{4BD44F30-C394-1D57-4AB7-B8741D1F820B}"/>
                </a:ext>
              </a:extLst>
            </p:cNvPr>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75;p41">
              <a:extLst>
                <a:ext uri="{FF2B5EF4-FFF2-40B4-BE49-F238E27FC236}">
                  <a16:creationId xmlns:a16="http://schemas.microsoft.com/office/drawing/2014/main" id="{9B41B3EE-6FC5-AC04-9BBA-D0CF6E7CD49D}"/>
                </a:ext>
              </a:extLst>
            </p:cNvPr>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76;p41">
              <a:extLst>
                <a:ext uri="{FF2B5EF4-FFF2-40B4-BE49-F238E27FC236}">
                  <a16:creationId xmlns:a16="http://schemas.microsoft.com/office/drawing/2014/main" id="{DB3DBC51-09A8-8CAD-D5D0-C45DCD095F17}"/>
                </a:ext>
              </a:extLst>
            </p:cNvPr>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7;p41">
              <a:extLst>
                <a:ext uri="{FF2B5EF4-FFF2-40B4-BE49-F238E27FC236}">
                  <a16:creationId xmlns:a16="http://schemas.microsoft.com/office/drawing/2014/main" id="{7088A308-E0FA-D28C-CEA8-DA8889DAC4BE}"/>
                </a:ext>
              </a:extLst>
            </p:cNvPr>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8;p41">
              <a:extLst>
                <a:ext uri="{FF2B5EF4-FFF2-40B4-BE49-F238E27FC236}">
                  <a16:creationId xmlns:a16="http://schemas.microsoft.com/office/drawing/2014/main" id="{9936F7FD-15BB-5887-0C90-AE6C73E44D22}"/>
                </a:ext>
              </a:extLst>
            </p:cNvPr>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9;p41">
              <a:extLst>
                <a:ext uri="{FF2B5EF4-FFF2-40B4-BE49-F238E27FC236}">
                  <a16:creationId xmlns:a16="http://schemas.microsoft.com/office/drawing/2014/main" id="{C14F19FE-5A9A-5450-8D4E-B62FC2111DEB}"/>
                </a:ext>
              </a:extLst>
            </p:cNvPr>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0;p41">
              <a:extLst>
                <a:ext uri="{FF2B5EF4-FFF2-40B4-BE49-F238E27FC236}">
                  <a16:creationId xmlns:a16="http://schemas.microsoft.com/office/drawing/2014/main" id="{FD823E55-5DD2-D089-C9C0-56669CF894A3}"/>
                </a:ext>
              </a:extLst>
            </p:cNvPr>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1;p41">
              <a:extLst>
                <a:ext uri="{FF2B5EF4-FFF2-40B4-BE49-F238E27FC236}">
                  <a16:creationId xmlns:a16="http://schemas.microsoft.com/office/drawing/2014/main" id="{0B71261A-659B-FF27-0924-560A87F1B094}"/>
                </a:ext>
              </a:extLst>
            </p:cNvPr>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2;p41">
              <a:extLst>
                <a:ext uri="{FF2B5EF4-FFF2-40B4-BE49-F238E27FC236}">
                  <a16:creationId xmlns:a16="http://schemas.microsoft.com/office/drawing/2014/main" id="{BBF696F2-D8B3-614C-6FE2-3B1774AD66D4}"/>
                </a:ext>
              </a:extLst>
            </p:cNvPr>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3;p41">
              <a:extLst>
                <a:ext uri="{FF2B5EF4-FFF2-40B4-BE49-F238E27FC236}">
                  <a16:creationId xmlns:a16="http://schemas.microsoft.com/office/drawing/2014/main" id="{BE049FBD-60D2-2E5D-A896-70C369F7AFEB}"/>
                </a:ext>
              </a:extLst>
            </p:cNvPr>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4;p41">
              <a:extLst>
                <a:ext uri="{FF2B5EF4-FFF2-40B4-BE49-F238E27FC236}">
                  <a16:creationId xmlns:a16="http://schemas.microsoft.com/office/drawing/2014/main" id="{04635A01-0C35-482A-1B46-07F1A65DA300}"/>
                </a:ext>
              </a:extLst>
            </p:cNvPr>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5;p41">
              <a:extLst>
                <a:ext uri="{FF2B5EF4-FFF2-40B4-BE49-F238E27FC236}">
                  <a16:creationId xmlns:a16="http://schemas.microsoft.com/office/drawing/2014/main" id="{34161D7B-6DAB-1743-D4C6-FB0AF1D9B209}"/>
                </a:ext>
              </a:extLst>
            </p:cNvPr>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86;p41">
              <a:extLst>
                <a:ext uri="{FF2B5EF4-FFF2-40B4-BE49-F238E27FC236}">
                  <a16:creationId xmlns:a16="http://schemas.microsoft.com/office/drawing/2014/main" id="{3FC8A5FD-2695-BEDE-DCB2-70D33E2FCCC6}"/>
                </a:ext>
              </a:extLst>
            </p:cNvPr>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7;p41">
              <a:extLst>
                <a:ext uri="{FF2B5EF4-FFF2-40B4-BE49-F238E27FC236}">
                  <a16:creationId xmlns:a16="http://schemas.microsoft.com/office/drawing/2014/main" id="{ABC7853A-7370-C8F1-86FD-AE1387CC1201}"/>
                </a:ext>
              </a:extLst>
            </p:cNvPr>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88;p41">
              <a:extLst>
                <a:ext uri="{FF2B5EF4-FFF2-40B4-BE49-F238E27FC236}">
                  <a16:creationId xmlns:a16="http://schemas.microsoft.com/office/drawing/2014/main" id="{83110286-F32B-1D56-1F30-2AA9AEBCD6BE}"/>
                </a:ext>
              </a:extLst>
            </p:cNvPr>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89;p41">
              <a:extLst>
                <a:ext uri="{FF2B5EF4-FFF2-40B4-BE49-F238E27FC236}">
                  <a16:creationId xmlns:a16="http://schemas.microsoft.com/office/drawing/2014/main" id="{B62673F3-334D-1D80-2AF7-6877385BE0BB}"/>
                </a:ext>
              </a:extLst>
            </p:cNvPr>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0;p41">
              <a:extLst>
                <a:ext uri="{FF2B5EF4-FFF2-40B4-BE49-F238E27FC236}">
                  <a16:creationId xmlns:a16="http://schemas.microsoft.com/office/drawing/2014/main" id="{6B86306A-FABD-098E-9D13-F237DCFF3E43}"/>
                </a:ext>
              </a:extLst>
            </p:cNvPr>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1;p41">
              <a:extLst>
                <a:ext uri="{FF2B5EF4-FFF2-40B4-BE49-F238E27FC236}">
                  <a16:creationId xmlns:a16="http://schemas.microsoft.com/office/drawing/2014/main" id="{258BF579-BE29-09D1-9445-5C62F222E2D3}"/>
                </a:ext>
              </a:extLst>
            </p:cNvPr>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2;p41">
              <a:extLst>
                <a:ext uri="{FF2B5EF4-FFF2-40B4-BE49-F238E27FC236}">
                  <a16:creationId xmlns:a16="http://schemas.microsoft.com/office/drawing/2014/main" id="{EEEC0960-E5BF-B77B-6756-8539311DB766}"/>
                </a:ext>
              </a:extLst>
            </p:cNvPr>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3;p41">
              <a:extLst>
                <a:ext uri="{FF2B5EF4-FFF2-40B4-BE49-F238E27FC236}">
                  <a16:creationId xmlns:a16="http://schemas.microsoft.com/office/drawing/2014/main" id="{9A775654-A8FC-B0F7-6FFC-88766D75FC0B}"/>
                </a:ext>
              </a:extLst>
            </p:cNvPr>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4;p41">
              <a:extLst>
                <a:ext uri="{FF2B5EF4-FFF2-40B4-BE49-F238E27FC236}">
                  <a16:creationId xmlns:a16="http://schemas.microsoft.com/office/drawing/2014/main" id="{2CADEAFE-2088-ADE9-8798-E177C7194F9D}"/>
                </a:ext>
              </a:extLst>
            </p:cNvPr>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95;p41">
              <a:extLst>
                <a:ext uri="{FF2B5EF4-FFF2-40B4-BE49-F238E27FC236}">
                  <a16:creationId xmlns:a16="http://schemas.microsoft.com/office/drawing/2014/main" id="{0C084982-9F1E-5AB0-3518-6D3F83DD528F}"/>
                </a:ext>
              </a:extLst>
            </p:cNvPr>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6;p41">
              <a:extLst>
                <a:ext uri="{FF2B5EF4-FFF2-40B4-BE49-F238E27FC236}">
                  <a16:creationId xmlns:a16="http://schemas.microsoft.com/office/drawing/2014/main" id="{A72DF71C-6136-3682-B26E-D691F1636E9A}"/>
                </a:ext>
              </a:extLst>
            </p:cNvPr>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7;p41">
              <a:extLst>
                <a:ext uri="{FF2B5EF4-FFF2-40B4-BE49-F238E27FC236}">
                  <a16:creationId xmlns:a16="http://schemas.microsoft.com/office/drawing/2014/main" id="{5FBB9238-5018-7A0F-3F31-CC8CBDFA33BB}"/>
                </a:ext>
              </a:extLst>
            </p:cNvPr>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98;p41">
              <a:extLst>
                <a:ext uri="{FF2B5EF4-FFF2-40B4-BE49-F238E27FC236}">
                  <a16:creationId xmlns:a16="http://schemas.microsoft.com/office/drawing/2014/main" id="{CD66AD8F-881F-CC31-8A4E-C6061F5FED89}"/>
                </a:ext>
              </a:extLst>
            </p:cNvPr>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9;p41">
              <a:extLst>
                <a:ext uri="{FF2B5EF4-FFF2-40B4-BE49-F238E27FC236}">
                  <a16:creationId xmlns:a16="http://schemas.microsoft.com/office/drawing/2014/main" id="{5AF717A0-98D7-B179-7A98-99E3A01F592F}"/>
                </a:ext>
              </a:extLst>
            </p:cNvPr>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0;p41">
              <a:extLst>
                <a:ext uri="{FF2B5EF4-FFF2-40B4-BE49-F238E27FC236}">
                  <a16:creationId xmlns:a16="http://schemas.microsoft.com/office/drawing/2014/main" id="{7C854684-2657-7E1C-82B9-5B60E0ECC98E}"/>
                </a:ext>
              </a:extLst>
            </p:cNvPr>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401;p41">
              <a:extLst>
                <a:ext uri="{FF2B5EF4-FFF2-40B4-BE49-F238E27FC236}">
                  <a16:creationId xmlns:a16="http://schemas.microsoft.com/office/drawing/2014/main" id="{990C000E-DEFB-5B98-F91A-8152E88BB191}"/>
                </a:ext>
              </a:extLst>
            </p:cNvPr>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402;p41">
              <a:extLst>
                <a:ext uri="{FF2B5EF4-FFF2-40B4-BE49-F238E27FC236}">
                  <a16:creationId xmlns:a16="http://schemas.microsoft.com/office/drawing/2014/main" id="{D2A20A2E-D022-3F5A-D8B2-8B33BC84C00A}"/>
                </a:ext>
              </a:extLst>
            </p:cNvPr>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403;p41">
              <a:extLst>
                <a:ext uri="{FF2B5EF4-FFF2-40B4-BE49-F238E27FC236}">
                  <a16:creationId xmlns:a16="http://schemas.microsoft.com/office/drawing/2014/main" id="{DF66FCAE-8A28-62F6-3BAF-502A02A72DB6}"/>
                </a:ext>
              </a:extLst>
            </p:cNvPr>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404;p41">
              <a:extLst>
                <a:ext uri="{FF2B5EF4-FFF2-40B4-BE49-F238E27FC236}">
                  <a16:creationId xmlns:a16="http://schemas.microsoft.com/office/drawing/2014/main" id="{B2B190B7-6B31-3DC4-E2DB-FD31216231FD}"/>
                </a:ext>
              </a:extLst>
            </p:cNvPr>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405;p41">
              <a:extLst>
                <a:ext uri="{FF2B5EF4-FFF2-40B4-BE49-F238E27FC236}">
                  <a16:creationId xmlns:a16="http://schemas.microsoft.com/office/drawing/2014/main" id="{18956398-8812-85DD-BC33-C0857189A9E8}"/>
                </a:ext>
              </a:extLst>
            </p:cNvPr>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406;p41">
              <a:extLst>
                <a:ext uri="{FF2B5EF4-FFF2-40B4-BE49-F238E27FC236}">
                  <a16:creationId xmlns:a16="http://schemas.microsoft.com/office/drawing/2014/main" id="{CF774811-98BE-6017-897C-DDCB37161D55}"/>
                </a:ext>
              </a:extLst>
            </p:cNvPr>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407;p41">
              <a:extLst>
                <a:ext uri="{FF2B5EF4-FFF2-40B4-BE49-F238E27FC236}">
                  <a16:creationId xmlns:a16="http://schemas.microsoft.com/office/drawing/2014/main" id="{C3A6CA3C-3EA4-B513-7F80-74181AEF833F}"/>
                </a:ext>
              </a:extLst>
            </p:cNvPr>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408;p41">
              <a:extLst>
                <a:ext uri="{FF2B5EF4-FFF2-40B4-BE49-F238E27FC236}">
                  <a16:creationId xmlns:a16="http://schemas.microsoft.com/office/drawing/2014/main" id="{A1ECEE86-FA03-1003-9EF2-92A5511EAC05}"/>
                </a:ext>
              </a:extLst>
            </p:cNvPr>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409;p41">
              <a:extLst>
                <a:ext uri="{FF2B5EF4-FFF2-40B4-BE49-F238E27FC236}">
                  <a16:creationId xmlns:a16="http://schemas.microsoft.com/office/drawing/2014/main" id="{464FC3C4-2261-B353-C7F8-F9C70920BDEE}"/>
                </a:ext>
              </a:extLst>
            </p:cNvPr>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410;p41">
              <a:extLst>
                <a:ext uri="{FF2B5EF4-FFF2-40B4-BE49-F238E27FC236}">
                  <a16:creationId xmlns:a16="http://schemas.microsoft.com/office/drawing/2014/main" id="{30096C96-6012-8716-6F2E-EA61FFC340CC}"/>
                </a:ext>
              </a:extLst>
            </p:cNvPr>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411;p41">
              <a:extLst>
                <a:ext uri="{FF2B5EF4-FFF2-40B4-BE49-F238E27FC236}">
                  <a16:creationId xmlns:a16="http://schemas.microsoft.com/office/drawing/2014/main" id="{FA59188E-65C7-ABDE-EDFA-716466E42712}"/>
                </a:ext>
              </a:extLst>
            </p:cNvPr>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412;p41">
              <a:extLst>
                <a:ext uri="{FF2B5EF4-FFF2-40B4-BE49-F238E27FC236}">
                  <a16:creationId xmlns:a16="http://schemas.microsoft.com/office/drawing/2014/main" id="{6CB9CB18-C0C4-F71F-1C12-322A34961AD2}"/>
                </a:ext>
              </a:extLst>
            </p:cNvPr>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413;p41">
              <a:extLst>
                <a:ext uri="{FF2B5EF4-FFF2-40B4-BE49-F238E27FC236}">
                  <a16:creationId xmlns:a16="http://schemas.microsoft.com/office/drawing/2014/main" id="{09762CEA-F39E-EA77-88CE-943A7C2A7D34}"/>
                </a:ext>
              </a:extLst>
            </p:cNvPr>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414;p41">
              <a:extLst>
                <a:ext uri="{FF2B5EF4-FFF2-40B4-BE49-F238E27FC236}">
                  <a16:creationId xmlns:a16="http://schemas.microsoft.com/office/drawing/2014/main" id="{80B202F6-10E2-C93A-4616-267741A78708}"/>
                </a:ext>
              </a:extLst>
            </p:cNvPr>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415;p41">
              <a:extLst>
                <a:ext uri="{FF2B5EF4-FFF2-40B4-BE49-F238E27FC236}">
                  <a16:creationId xmlns:a16="http://schemas.microsoft.com/office/drawing/2014/main" id="{431DAC8D-8EF7-54B7-4F7C-8C60961B73A9}"/>
                </a:ext>
              </a:extLst>
            </p:cNvPr>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416;p41">
              <a:extLst>
                <a:ext uri="{FF2B5EF4-FFF2-40B4-BE49-F238E27FC236}">
                  <a16:creationId xmlns:a16="http://schemas.microsoft.com/office/drawing/2014/main" id="{9F633719-A0C8-2871-5591-6BA4DADF62DB}"/>
                </a:ext>
              </a:extLst>
            </p:cNvPr>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417;p41">
              <a:extLst>
                <a:ext uri="{FF2B5EF4-FFF2-40B4-BE49-F238E27FC236}">
                  <a16:creationId xmlns:a16="http://schemas.microsoft.com/office/drawing/2014/main" id="{ED0B7E00-A329-BBD3-348B-3A4E8A749C50}"/>
                </a:ext>
              </a:extLst>
            </p:cNvPr>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418;p41">
              <a:extLst>
                <a:ext uri="{FF2B5EF4-FFF2-40B4-BE49-F238E27FC236}">
                  <a16:creationId xmlns:a16="http://schemas.microsoft.com/office/drawing/2014/main" id="{06DE46B1-9939-C89D-D56F-4B51AE768C32}"/>
                </a:ext>
              </a:extLst>
            </p:cNvPr>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419;p41">
              <a:extLst>
                <a:ext uri="{FF2B5EF4-FFF2-40B4-BE49-F238E27FC236}">
                  <a16:creationId xmlns:a16="http://schemas.microsoft.com/office/drawing/2014/main" id="{0201C695-6893-D549-29E0-7A99DC80942A}"/>
                </a:ext>
              </a:extLst>
            </p:cNvPr>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420;p41">
              <a:extLst>
                <a:ext uri="{FF2B5EF4-FFF2-40B4-BE49-F238E27FC236}">
                  <a16:creationId xmlns:a16="http://schemas.microsoft.com/office/drawing/2014/main" id="{1873F18C-87B6-36E5-7AD9-A9DA5710D9F3}"/>
                </a:ext>
              </a:extLst>
            </p:cNvPr>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421;p41">
              <a:extLst>
                <a:ext uri="{FF2B5EF4-FFF2-40B4-BE49-F238E27FC236}">
                  <a16:creationId xmlns:a16="http://schemas.microsoft.com/office/drawing/2014/main" id="{3CA2CB60-24A6-8D5E-693C-CEE5A4D5FF23}"/>
                </a:ext>
              </a:extLst>
            </p:cNvPr>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422;p41">
              <a:extLst>
                <a:ext uri="{FF2B5EF4-FFF2-40B4-BE49-F238E27FC236}">
                  <a16:creationId xmlns:a16="http://schemas.microsoft.com/office/drawing/2014/main" id="{918088D0-F150-A888-0600-984689F5A824}"/>
                </a:ext>
              </a:extLst>
            </p:cNvPr>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423;p41">
              <a:extLst>
                <a:ext uri="{FF2B5EF4-FFF2-40B4-BE49-F238E27FC236}">
                  <a16:creationId xmlns:a16="http://schemas.microsoft.com/office/drawing/2014/main" id="{6B856FCD-26BC-0198-1B68-13C965FCFDEE}"/>
                </a:ext>
              </a:extLst>
            </p:cNvPr>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424;p41">
              <a:extLst>
                <a:ext uri="{FF2B5EF4-FFF2-40B4-BE49-F238E27FC236}">
                  <a16:creationId xmlns:a16="http://schemas.microsoft.com/office/drawing/2014/main" id="{47967C5B-B671-715D-CF68-8EB76D65210B}"/>
                </a:ext>
              </a:extLst>
            </p:cNvPr>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425;p41">
              <a:extLst>
                <a:ext uri="{FF2B5EF4-FFF2-40B4-BE49-F238E27FC236}">
                  <a16:creationId xmlns:a16="http://schemas.microsoft.com/office/drawing/2014/main" id="{DEE56D1C-216C-83C8-0330-7E60602E64EE}"/>
                </a:ext>
              </a:extLst>
            </p:cNvPr>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426;p41">
              <a:extLst>
                <a:ext uri="{FF2B5EF4-FFF2-40B4-BE49-F238E27FC236}">
                  <a16:creationId xmlns:a16="http://schemas.microsoft.com/office/drawing/2014/main" id="{9ACAB634-8DFC-138C-B8CD-EC962D7DA352}"/>
                </a:ext>
              </a:extLst>
            </p:cNvPr>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427;p41">
              <a:extLst>
                <a:ext uri="{FF2B5EF4-FFF2-40B4-BE49-F238E27FC236}">
                  <a16:creationId xmlns:a16="http://schemas.microsoft.com/office/drawing/2014/main" id="{4075BD9C-5D45-9C03-1F3D-3C59B24EF36F}"/>
                </a:ext>
              </a:extLst>
            </p:cNvPr>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428;p41">
              <a:extLst>
                <a:ext uri="{FF2B5EF4-FFF2-40B4-BE49-F238E27FC236}">
                  <a16:creationId xmlns:a16="http://schemas.microsoft.com/office/drawing/2014/main" id="{D4A3F74D-1CF2-542C-315A-18E04F541C9A}"/>
                </a:ext>
              </a:extLst>
            </p:cNvPr>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429;p41">
              <a:extLst>
                <a:ext uri="{FF2B5EF4-FFF2-40B4-BE49-F238E27FC236}">
                  <a16:creationId xmlns:a16="http://schemas.microsoft.com/office/drawing/2014/main" id="{CC4600BF-05EE-5E6A-6F97-723F8054A821}"/>
                </a:ext>
              </a:extLst>
            </p:cNvPr>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430;p41">
              <a:extLst>
                <a:ext uri="{FF2B5EF4-FFF2-40B4-BE49-F238E27FC236}">
                  <a16:creationId xmlns:a16="http://schemas.microsoft.com/office/drawing/2014/main" id="{CB3B51C4-C3E7-F181-F24B-86E572FB40C9}"/>
                </a:ext>
              </a:extLst>
            </p:cNvPr>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431;p41">
              <a:extLst>
                <a:ext uri="{FF2B5EF4-FFF2-40B4-BE49-F238E27FC236}">
                  <a16:creationId xmlns:a16="http://schemas.microsoft.com/office/drawing/2014/main" id="{F9A0145E-B9E5-952F-97A2-C548840AC548}"/>
                </a:ext>
              </a:extLst>
            </p:cNvPr>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432;p41">
              <a:extLst>
                <a:ext uri="{FF2B5EF4-FFF2-40B4-BE49-F238E27FC236}">
                  <a16:creationId xmlns:a16="http://schemas.microsoft.com/office/drawing/2014/main" id="{F808B2AE-3EF0-0B84-9C0B-D0E26DC5ABEA}"/>
                </a:ext>
              </a:extLst>
            </p:cNvPr>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433;p41">
              <a:extLst>
                <a:ext uri="{FF2B5EF4-FFF2-40B4-BE49-F238E27FC236}">
                  <a16:creationId xmlns:a16="http://schemas.microsoft.com/office/drawing/2014/main" id="{305EB68B-9B08-C368-8434-A3F8736D62EE}"/>
                </a:ext>
              </a:extLst>
            </p:cNvPr>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434;p41">
              <a:extLst>
                <a:ext uri="{FF2B5EF4-FFF2-40B4-BE49-F238E27FC236}">
                  <a16:creationId xmlns:a16="http://schemas.microsoft.com/office/drawing/2014/main" id="{804043FB-CA96-264B-68BC-32277E935D95}"/>
                </a:ext>
              </a:extLst>
            </p:cNvPr>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435;p41">
              <a:extLst>
                <a:ext uri="{FF2B5EF4-FFF2-40B4-BE49-F238E27FC236}">
                  <a16:creationId xmlns:a16="http://schemas.microsoft.com/office/drawing/2014/main" id="{65D73E55-DE18-2DA3-BCB3-010830ED1885}"/>
                </a:ext>
              </a:extLst>
            </p:cNvPr>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436;p41">
              <a:extLst>
                <a:ext uri="{FF2B5EF4-FFF2-40B4-BE49-F238E27FC236}">
                  <a16:creationId xmlns:a16="http://schemas.microsoft.com/office/drawing/2014/main" id="{28021033-8EF6-1C5D-9E03-56C94E3088F5}"/>
                </a:ext>
              </a:extLst>
            </p:cNvPr>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437;p41">
              <a:extLst>
                <a:ext uri="{FF2B5EF4-FFF2-40B4-BE49-F238E27FC236}">
                  <a16:creationId xmlns:a16="http://schemas.microsoft.com/office/drawing/2014/main" id="{E17BD714-B5C1-D4BE-285E-533384D08408}"/>
                </a:ext>
              </a:extLst>
            </p:cNvPr>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438;p41">
              <a:extLst>
                <a:ext uri="{FF2B5EF4-FFF2-40B4-BE49-F238E27FC236}">
                  <a16:creationId xmlns:a16="http://schemas.microsoft.com/office/drawing/2014/main" id="{6DFE4625-A729-0B50-A6B6-D01D87FACCC8}"/>
                </a:ext>
              </a:extLst>
            </p:cNvPr>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439;p41">
              <a:extLst>
                <a:ext uri="{FF2B5EF4-FFF2-40B4-BE49-F238E27FC236}">
                  <a16:creationId xmlns:a16="http://schemas.microsoft.com/office/drawing/2014/main" id="{D9CB405E-469F-F3EF-12FC-9EA54BA81247}"/>
                </a:ext>
              </a:extLst>
            </p:cNvPr>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440;p41">
              <a:extLst>
                <a:ext uri="{FF2B5EF4-FFF2-40B4-BE49-F238E27FC236}">
                  <a16:creationId xmlns:a16="http://schemas.microsoft.com/office/drawing/2014/main" id="{0A7259B2-E0FC-9EC5-2BAA-538D1F11D420}"/>
                </a:ext>
              </a:extLst>
            </p:cNvPr>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441;p41">
              <a:extLst>
                <a:ext uri="{FF2B5EF4-FFF2-40B4-BE49-F238E27FC236}">
                  <a16:creationId xmlns:a16="http://schemas.microsoft.com/office/drawing/2014/main" id="{B7F0C680-B993-C10C-CF13-E4D03CAA5588}"/>
                </a:ext>
              </a:extLst>
            </p:cNvPr>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442;p41">
              <a:extLst>
                <a:ext uri="{FF2B5EF4-FFF2-40B4-BE49-F238E27FC236}">
                  <a16:creationId xmlns:a16="http://schemas.microsoft.com/office/drawing/2014/main" id="{03DB579F-985A-6AF7-A5FB-BA6BB95A2D7D}"/>
                </a:ext>
              </a:extLst>
            </p:cNvPr>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443;p41">
              <a:extLst>
                <a:ext uri="{FF2B5EF4-FFF2-40B4-BE49-F238E27FC236}">
                  <a16:creationId xmlns:a16="http://schemas.microsoft.com/office/drawing/2014/main" id="{984BCED0-AC1A-3450-8937-A2EC73EB5DDF}"/>
                </a:ext>
              </a:extLst>
            </p:cNvPr>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444;p41">
              <a:extLst>
                <a:ext uri="{FF2B5EF4-FFF2-40B4-BE49-F238E27FC236}">
                  <a16:creationId xmlns:a16="http://schemas.microsoft.com/office/drawing/2014/main" id="{BF04DB97-3BCB-15F8-7F14-5DECEAFD6BB7}"/>
                </a:ext>
              </a:extLst>
            </p:cNvPr>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445;p41">
              <a:extLst>
                <a:ext uri="{FF2B5EF4-FFF2-40B4-BE49-F238E27FC236}">
                  <a16:creationId xmlns:a16="http://schemas.microsoft.com/office/drawing/2014/main" id="{CF6AC707-C3D1-6946-27A6-0591D366C660}"/>
                </a:ext>
              </a:extLst>
            </p:cNvPr>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446;p41">
              <a:extLst>
                <a:ext uri="{FF2B5EF4-FFF2-40B4-BE49-F238E27FC236}">
                  <a16:creationId xmlns:a16="http://schemas.microsoft.com/office/drawing/2014/main" id="{526BEACE-13B9-8AFD-F312-289D835277B7}"/>
                </a:ext>
              </a:extLst>
            </p:cNvPr>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447;p41">
              <a:extLst>
                <a:ext uri="{FF2B5EF4-FFF2-40B4-BE49-F238E27FC236}">
                  <a16:creationId xmlns:a16="http://schemas.microsoft.com/office/drawing/2014/main" id="{F3E6F377-5107-799C-83E8-63386C90C631}"/>
                </a:ext>
              </a:extLst>
            </p:cNvPr>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448;p41">
              <a:extLst>
                <a:ext uri="{FF2B5EF4-FFF2-40B4-BE49-F238E27FC236}">
                  <a16:creationId xmlns:a16="http://schemas.microsoft.com/office/drawing/2014/main" id="{E4C121B9-6381-BF5A-681F-6EF701A8437A}"/>
                </a:ext>
              </a:extLst>
            </p:cNvPr>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449;p41">
              <a:extLst>
                <a:ext uri="{FF2B5EF4-FFF2-40B4-BE49-F238E27FC236}">
                  <a16:creationId xmlns:a16="http://schemas.microsoft.com/office/drawing/2014/main" id="{0FDDF898-3E76-B6AA-9362-C5472E019CB6}"/>
                </a:ext>
              </a:extLst>
            </p:cNvPr>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450;p41">
              <a:extLst>
                <a:ext uri="{FF2B5EF4-FFF2-40B4-BE49-F238E27FC236}">
                  <a16:creationId xmlns:a16="http://schemas.microsoft.com/office/drawing/2014/main" id="{1E6DE6B1-150C-2F6C-9C81-F74020C7CBE0}"/>
                </a:ext>
              </a:extLst>
            </p:cNvPr>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451;p41">
              <a:extLst>
                <a:ext uri="{FF2B5EF4-FFF2-40B4-BE49-F238E27FC236}">
                  <a16:creationId xmlns:a16="http://schemas.microsoft.com/office/drawing/2014/main" id="{63D814D4-FF60-FFC2-F19B-AAA0B2F9F89E}"/>
                </a:ext>
              </a:extLst>
            </p:cNvPr>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452;p41">
              <a:extLst>
                <a:ext uri="{FF2B5EF4-FFF2-40B4-BE49-F238E27FC236}">
                  <a16:creationId xmlns:a16="http://schemas.microsoft.com/office/drawing/2014/main" id="{F9298159-FFF2-770E-C136-456C84D5F578}"/>
                </a:ext>
              </a:extLst>
            </p:cNvPr>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1461;p41">
            <a:extLst>
              <a:ext uri="{FF2B5EF4-FFF2-40B4-BE49-F238E27FC236}">
                <a16:creationId xmlns:a16="http://schemas.microsoft.com/office/drawing/2014/main" id="{93441E8A-6329-81AC-A513-E63788D704A4}"/>
              </a:ext>
            </a:extLst>
          </p:cNvPr>
          <p:cNvSpPr txBox="1">
            <a:spLocks/>
          </p:cNvSpPr>
          <p:nvPr/>
        </p:nvSpPr>
        <p:spPr>
          <a:xfrm>
            <a:off x="6760160" y="3015412"/>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40%</a:t>
            </a:r>
          </a:p>
        </p:txBody>
      </p:sp>
      <p:sp>
        <p:nvSpPr>
          <p:cNvPr id="643" name="Google Shape;1461;p41">
            <a:extLst>
              <a:ext uri="{FF2B5EF4-FFF2-40B4-BE49-F238E27FC236}">
                <a16:creationId xmlns:a16="http://schemas.microsoft.com/office/drawing/2014/main" id="{15C02129-E2F0-B8F7-81F0-BD882A621EEF}"/>
              </a:ext>
            </a:extLst>
          </p:cNvPr>
          <p:cNvSpPr txBox="1">
            <a:spLocks/>
          </p:cNvSpPr>
          <p:nvPr/>
        </p:nvSpPr>
        <p:spPr>
          <a:xfrm>
            <a:off x="5407232" y="2704040"/>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50%</a:t>
            </a:r>
          </a:p>
        </p:txBody>
      </p:sp>
      <p:sp>
        <p:nvSpPr>
          <p:cNvPr id="644" name="Google Shape;1461;p41">
            <a:extLst>
              <a:ext uri="{FF2B5EF4-FFF2-40B4-BE49-F238E27FC236}">
                <a16:creationId xmlns:a16="http://schemas.microsoft.com/office/drawing/2014/main" id="{D12D5E8D-26AA-C76D-DF55-48C814B457FE}"/>
              </a:ext>
            </a:extLst>
          </p:cNvPr>
          <p:cNvSpPr txBox="1">
            <a:spLocks/>
          </p:cNvSpPr>
          <p:nvPr/>
        </p:nvSpPr>
        <p:spPr>
          <a:xfrm>
            <a:off x="5796064" y="1552977"/>
            <a:ext cx="8505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 sz="1400" dirty="0"/>
              <a:t>5%</a:t>
            </a:r>
          </a:p>
        </p:txBody>
      </p:sp>
    </p:spTree>
    <p:extLst>
      <p:ext uri="{BB962C8B-B14F-4D97-AF65-F5344CB8AC3E}">
        <p14:creationId xmlns:p14="http://schemas.microsoft.com/office/powerpoint/2010/main" val="319946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239507" y="893481"/>
            <a:ext cx="2450298" cy="32622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dirty="0">
                <a:latin typeface="DM Sans" pitchFamily="2" charset="0"/>
              </a:rPr>
              <a:t>Encryption processes consists of two major component as key pair generation and shared secret calculation. To generate the key pair in Python, “tinyec” package and “brainpoolP256r1” is used. </a:t>
            </a: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 Algorithm Analysis</a:t>
            </a:r>
            <a:endParaRPr dirty="0"/>
          </a:p>
        </p:txBody>
      </p:sp>
      <p:pic>
        <p:nvPicPr>
          <p:cNvPr id="3" name="Picture 2">
            <a:extLst>
              <a:ext uri="{FF2B5EF4-FFF2-40B4-BE49-F238E27FC236}">
                <a16:creationId xmlns:a16="http://schemas.microsoft.com/office/drawing/2014/main" id="{E268FAD8-CA9A-5515-864F-0187C1B249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0926" y="699310"/>
            <a:ext cx="4024695" cy="4306248"/>
          </a:xfrm>
          <a:prstGeom prst="rect">
            <a:avLst/>
          </a:prstGeom>
          <a:noFill/>
          <a:ln>
            <a:noFill/>
          </a:ln>
        </p:spPr>
      </p:pic>
    </p:spTree>
    <p:extLst>
      <p:ext uri="{BB962C8B-B14F-4D97-AF65-F5344CB8AC3E}">
        <p14:creationId xmlns:p14="http://schemas.microsoft.com/office/powerpoint/2010/main" val="189749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643963" y="1919891"/>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 of the Prototype</a:t>
            </a:r>
            <a:endParaRPr dirty="0"/>
          </a:p>
        </p:txBody>
      </p:sp>
      <p:sp>
        <p:nvSpPr>
          <p:cNvPr id="2686" name="Google Shape;2686;p56"/>
          <p:cNvSpPr txBox="1">
            <a:spLocks noGrp="1"/>
          </p:cNvSpPr>
          <p:nvPr>
            <p:ph type="title" idx="2"/>
          </p:nvPr>
        </p:nvSpPr>
        <p:spPr>
          <a:xfrm>
            <a:off x="5851580" y="1007758"/>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300522" y="1108487"/>
            <a:ext cx="427424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Improvements</a:t>
            </a:r>
            <a:endParaRPr dirty="0"/>
          </a:p>
        </p:txBody>
      </p:sp>
      <p:sp>
        <p:nvSpPr>
          <p:cNvPr id="1652" name="Google Shape;1652;p44"/>
          <p:cNvSpPr txBox="1">
            <a:spLocks noGrp="1"/>
          </p:cNvSpPr>
          <p:nvPr>
            <p:ph type="title" idx="2"/>
          </p:nvPr>
        </p:nvSpPr>
        <p:spPr>
          <a:xfrm>
            <a:off x="3049996" y="273224"/>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917;p38">
            <a:extLst>
              <a:ext uri="{FF2B5EF4-FFF2-40B4-BE49-F238E27FC236}">
                <a16:creationId xmlns:a16="http://schemas.microsoft.com/office/drawing/2014/main" id="{03F4FC87-BCD0-BC3D-B4C1-0BA3244F0D43}"/>
              </a:ext>
            </a:extLst>
          </p:cNvPr>
          <p:cNvGrpSpPr/>
          <p:nvPr/>
        </p:nvGrpSpPr>
        <p:grpSpPr>
          <a:xfrm>
            <a:off x="-7834" y="2086416"/>
            <a:ext cx="2774594" cy="2760543"/>
            <a:chOff x="1251950" y="238125"/>
            <a:chExt cx="5082775" cy="5238050"/>
          </a:xfrm>
        </p:grpSpPr>
        <p:sp>
          <p:nvSpPr>
            <p:cNvPr id="3" name="Google Shape;918;p38">
              <a:extLst>
                <a:ext uri="{FF2B5EF4-FFF2-40B4-BE49-F238E27FC236}">
                  <a16:creationId xmlns:a16="http://schemas.microsoft.com/office/drawing/2014/main" id="{DBFB9E1F-FC42-6674-B511-028E02B18E48}"/>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9;p38">
              <a:extLst>
                <a:ext uri="{FF2B5EF4-FFF2-40B4-BE49-F238E27FC236}">
                  <a16:creationId xmlns:a16="http://schemas.microsoft.com/office/drawing/2014/main" id="{D3D52ED6-C9C9-543B-AF19-809B5C23A413}"/>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0;p38">
              <a:extLst>
                <a:ext uri="{FF2B5EF4-FFF2-40B4-BE49-F238E27FC236}">
                  <a16:creationId xmlns:a16="http://schemas.microsoft.com/office/drawing/2014/main" id="{7B04D07A-F1E1-3667-731A-04A18C6711C5}"/>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1;p38">
              <a:extLst>
                <a:ext uri="{FF2B5EF4-FFF2-40B4-BE49-F238E27FC236}">
                  <a16:creationId xmlns:a16="http://schemas.microsoft.com/office/drawing/2014/main" id="{EF450EDA-331D-6D19-966C-34F397866270}"/>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2;p38">
              <a:extLst>
                <a:ext uri="{FF2B5EF4-FFF2-40B4-BE49-F238E27FC236}">
                  <a16:creationId xmlns:a16="http://schemas.microsoft.com/office/drawing/2014/main" id="{5C6714C4-41EA-7F70-7846-88066B371D1F}"/>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3;p38">
              <a:extLst>
                <a:ext uri="{FF2B5EF4-FFF2-40B4-BE49-F238E27FC236}">
                  <a16:creationId xmlns:a16="http://schemas.microsoft.com/office/drawing/2014/main" id="{CEDC85BC-6197-6B28-E3BB-829EBC2D790F}"/>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4;p38">
              <a:extLst>
                <a:ext uri="{FF2B5EF4-FFF2-40B4-BE49-F238E27FC236}">
                  <a16:creationId xmlns:a16="http://schemas.microsoft.com/office/drawing/2014/main" id="{CBEB07A2-AADD-9888-3D95-D4E10372AD89}"/>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5;p38">
              <a:extLst>
                <a:ext uri="{FF2B5EF4-FFF2-40B4-BE49-F238E27FC236}">
                  <a16:creationId xmlns:a16="http://schemas.microsoft.com/office/drawing/2014/main" id="{62A1F11C-B29A-4209-B537-472670CE602F}"/>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6;p38">
              <a:extLst>
                <a:ext uri="{FF2B5EF4-FFF2-40B4-BE49-F238E27FC236}">
                  <a16:creationId xmlns:a16="http://schemas.microsoft.com/office/drawing/2014/main" id="{6C9F1C8A-BEED-5F58-34A1-AF7F88D30BFE}"/>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7;p38">
              <a:extLst>
                <a:ext uri="{FF2B5EF4-FFF2-40B4-BE49-F238E27FC236}">
                  <a16:creationId xmlns:a16="http://schemas.microsoft.com/office/drawing/2014/main" id="{0474B4D3-811A-E79D-DFFE-571B479432F4}"/>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8;p38">
              <a:extLst>
                <a:ext uri="{FF2B5EF4-FFF2-40B4-BE49-F238E27FC236}">
                  <a16:creationId xmlns:a16="http://schemas.microsoft.com/office/drawing/2014/main" id="{987D7F39-EB28-8961-2EF7-4F0D33DCE135}"/>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9;p38">
              <a:extLst>
                <a:ext uri="{FF2B5EF4-FFF2-40B4-BE49-F238E27FC236}">
                  <a16:creationId xmlns:a16="http://schemas.microsoft.com/office/drawing/2014/main" id="{8EADB970-F265-D97F-B0EE-62E2252ED9C1}"/>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0;p38">
              <a:extLst>
                <a:ext uri="{FF2B5EF4-FFF2-40B4-BE49-F238E27FC236}">
                  <a16:creationId xmlns:a16="http://schemas.microsoft.com/office/drawing/2014/main" id="{BD29A8E1-6B77-11A4-F7A7-2D73B1B2FE0D}"/>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1;p38">
              <a:extLst>
                <a:ext uri="{FF2B5EF4-FFF2-40B4-BE49-F238E27FC236}">
                  <a16:creationId xmlns:a16="http://schemas.microsoft.com/office/drawing/2014/main" id="{4EEA8E31-3C3D-4860-1D58-5D25F958C5F7}"/>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2;p38">
              <a:extLst>
                <a:ext uri="{FF2B5EF4-FFF2-40B4-BE49-F238E27FC236}">
                  <a16:creationId xmlns:a16="http://schemas.microsoft.com/office/drawing/2014/main" id="{5E3AF515-6BD6-E493-BB68-D4745008585F}"/>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3;p38">
              <a:extLst>
                <a:ext uri="{FF2B5EF4-FFF2-40B4-BE49-F238E27FC236}">
                  <a16:creationId xmlns:a16="http://schemas.microsoft.com/office/drawing/2014/main" id="{CB97CF1A-23B6-1B28-1B2D-ECB7376ADBA4}"/>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4;p38">
              <a:extLst>
                <a:ext uri="{FF2B5EF4-FFF2-40B4-BE49-F238E27FC236}">
                  <a16:creationId xmlns:a16="http://schemas.microsoft.com/office/drawing/2014/main" id="{5251E181-49DD-FD58-B0FF-E3989AD644DC}"/>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5;p38">
              <a:extLst>
                <a:ext uri="{FF2B5EF4-FFF2-40B4-BE49-F238E27FC236}">
                  <a16:creationId xmlns:a16="http://schemas.microsoft.com/office/drawing/2014/main" id="{E4BD14FF-FF3F-BF02-5169-D14183A0C465}"/>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p38">
              <a:extLst>
                <a:ext uri="{FF2B5EF4-FFF2-40B4-BE49-F238E27FC236}">
                  <a16:creationId xmlns:a16="http://schemas.microsoft.com/office/drawing/2014/main" id="{89C1F105-FD75-63FE-32FC-4A897EE4A8B0}"/>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7;p38">
              <a:extLst>
                <a:ext uri="{FF2B5EF4-FFF2-40B4-BE49-F238E27FC236}">
                  <a16:creationId xmlns:a16="http://schemas.microsoft.com/office/drawing/2014/main" id="{4D453207-B385-C673-8603-C5D3C93DD59C}"/>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8;p38">
              <a:extLst>
                <a:ext uri="{FF2B5EF4-FFF2-40B4-BE49-F238E27FC236}">
                  <a16:creationId xmlns:a16="http://schemas.microsoft.com/office/drawing/2014/main" id="{A01C23D1-1F29-EF64-65E1-AF5425C0CADA}"/>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9;p38">
              <a:extLst>
                <a:ext uri="{FF2B5EF4-FFF2-40B4-BE49-F238E27FC236}">
                  <a16:creationId xmlns:a16="http://schemas.microsoft.com/office/drawing/2014/main" id="{98A7CB1A-5A8C-BB86-DC93-57B79183ED08}"/>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0;p38">
              <a:extLst>
                <a:ext uri="{FF2B5EF4-FFF2-40B4-BE49-F238E27FC236}">
                  <a16:creationId xmlns:a16="http://schemas.microsoft.com/office/drawing/2014/main" id="{45F8F3F7-6300-E967-06EA-455A3D080699}"/>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1;p38">
              <a:extLst>
                <a:ext uri="{FF2B5EF4-FFF2-40B4-BE49-F238E27FC236}">
                  <a16:creationId xmlns:a16="http://schemas.microsoft.com/office/drawing/2014/main" id="{A37AF314-933D-0A22-EF04-400C19CC7D5B}"/>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2;p38">
              <a:extLst>
                <a:ext uri="{FF2B5EF4-FFF2-40B4-BE49-F238E27FC236}">
                  <a16:creationId xmlns:a16="http://schemas.microsoft.com/office/drawing/2014/main" id="{10CD2552-811D-AE9B-390F-014B5CE06D45}"/>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3;p38">
              <a:extLst>
                <a:ext uri="{FF2B5EF4-FFF2-40B4-BE49-F238E27FC236}">
                  <a16:creationId xmlns:a16="http://schemas.microsoft.com/office/drawing/2014/main" id="{535A79D4-0511-4E97-467C-2E7A304A596D}"/>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4;p38">
              <a:extLst>
                <a:ext uri="{FF2B5EF4-FFF2-40B4-BE49-F238E27FC236}">
                  <a16:creationId xmlns:a16="http://schemas.microsoft.com/office/drawing/2014/main" id="{B2538DEF-9471-FB0C-7DCA-BA666E9528CD}"/>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5;p38">
              <a:extLst>
                <a:ext uri="{FF2B5EF4-FFF2-40B4-BE49-F238E27FC236}">
                  <a16:creationId xmlns:a16="http://schemas.microsoft.com/office/drawing/2014/main" id="{59621D99-A11C-AFE8-07E5-CC8BA1762235}"/>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6;p38">
              <a:extLst>
                <a:ext uri="{FF2B5EF4-FFF2-40B4-BE49-F238E27FC236}">
                  <a16:creationId xmlns:a16="http://schemas.microsoft.com/office/drawing/2014/main" id="{46022ACA-5C3C-059E-5129-4FB91D3F4C8B}"/>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947;p38">
              <a:extLst>
                <a:ext uri="{FF2B5EF4-FFF2-40B4-BE49-F238E27FC236}">
                  <a16:creationId xmlns:a16="http://schemas.microsoft.com/office/drawing/2014/main" id="{A4BACF98-CC53-5FE6-2572-C054A7165730}"/>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948;p38">
              <a:extLst>
                <a:ext uri="{FF2B5EF4-FFF2-40B4-BE49-F238E27FC236}">
                  <a16:creationId xmlns:a16="http://schemas.microsoft.com/office/drawing/2014/main" id="{44FE2855-C336-194F-3D53-37868FD531D1}"/>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949;p38">
              <a:extLst>
                <a:ext uri="{FF2B5EF4-FFF2-40B4-BE49-F238E27FC236}">
                  <a16:creationId xmlns:a16="http://schemas.microsoft.com/office/drawing/2014/main" id="{248053B1-4B3B-EE4A-6010-48E51FE1C2B9}"/>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950;p38">
              <a:extLst>
                <a:ext uri="{FF2B5EF4-FFF2-40B4-BE49-F238E27FC236}">
                  <a16:creationId xmlns:a16="http://schemas.microsoft.com/office/drawing/2014/main" id="{424E48C9-3E9C-5138-45AD-298C19E3B654}"/>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951;p38">
              <a:extLst>
                <a:ext uri="{FF2B5EF4-FFF2-40B4-BE49-F238E27FC236}">
                  <a16:creationId xmlns:a16="http://schemas.microsoft.com/office/drawing/2014/main" id="{4F816799-5014-5443-6530-317710E23136}"/>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952;p38">
              <a:extLst>
                <a:ext uri="{FF2B5EF4-FFF2-40B4-BE49-F238E27FC236}">
                  <a16:creationId xmlns:a16="http://schemas.microsoft.com/office/drawing/2014/main" id="{9AEDDB43-1A15-1A5B-BC10-EA775F349314}"/>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953;p38">
              <a:extLst>
                <a:ext uri="{FF2B5EF4-FFF2-40B4-BE49-F238E27FC236}">
                  <a16:creationId xmlns:a16="http://schemas.microsoft.com/office/drawing/2014/main" id="{699FD84D-E7D6-DF4E-0606-A8A30E2306C8}"/>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954;p38">
              <a:extLst>
                <a:ext uri="{FF2B5EF4-FFF2-40B4-BE49-F238E27FC236}">
                  <a16:creationId xmlns:a16="http://schemas.microsoft.com/office/drawing/2014/main" id="{7C4E1607-E25B-609F-962F-996AB7638C03}"/>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955;p38">
              <a:extLst>
                <a:ext uri="{FF2B5EF4-FFF2-40B4-BE49-F238E27FC236}">
                  <a16:creationId xmlns:a16="http://schemas.microsoft.com/office/drawing/2014/main" id="{F499A5DD-EB0F-AF4B-3899-18B1E21E0C26}"/>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956;p38">
              <a:extLst>
                <a:ext uri="{FF2B5EF4-FFF2-40B4-BE49-F238E27FC236}">
                  <a16:creationId xmlns:a16="http://schemas.microsoft.com/office/drawing/2014/main" id="{24276506-1D99-605E-AE59-6F7EC8325DA4}"/>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957;p38">
              <a:extLst>
                <a:ext uri="{FF2B5EF4-FFF2-40B4-BE49-F238E27FC236}">
                  <a16:creationId xmlns:a16="http://schemas.microsoft.com/office/drawing/2014/main" id="{2A14E7A9-A675-A920-6C37-293D365CF424}"/>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958;p38">
              <a:extLst>
                <a:ext uri="{FF2B5EF4-FFF2-40B4-BE49-F238E27FC236}">
                  <a16:creationId xmlns:a16="http://schemas.microsoft.com/office/drawing/2014/main" id="{65E5DE0A-8850-9F5F-8DFF-E5E4BD5E84C9}"/>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959;p38">
              <a:extLst>
                <a:ext uri="{FF2B5EF4-FFF2-40B4-BE49-F238E27FC236}">
                  <a16:creationId xmlns:a16="http://schemas.microsoft.com/office/drawing/2014/main" id="{C5DBF5E3-1204-8BBE-FBFC-208FFDDC41E6}"/>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960;p38">
              <a:extLst>
                <a:ext uri="{FF2B5EF4-FFF2-40B4-BE49-F238E27FC236}">
                  <a16:creationId xmlns:a16="http://schemas.microsoft.com/office/drawing/2014/main" id="{9B572574-48F9-BD84-CF72-03D3A26D353B}"/>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961;p38">
              <a:extLst>
                <a:ext uri="{FF2B5EF4-FFF2-40B4-BE49-F238E27FC236}">
                  <a16:creationId xmlns:a16="http://schemas.microsoft.com/office/drawing/2014/main" id="{8B5858A8-AE1A-3DF8-B286-AD794F52FB4C}"/>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962;p38">
              <a:extLst>
                <a:ext uri="{FF2B5EF4-FFF2-40B4-BE49-F238E27FC236}">
                  <a16:creationId xmlns:a16="http://schemas.microsoft.com/office/drawing/2014/main" id="{88F3D37B-7A1B-4BB6-369D-167E3FC3DB0E}"/>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963;p38">
              <a:extLst>
                <a:ext uri="{FF2B5EF4-FFF2-40B4-BE49-F238E27FC236}">
                  <a16:creationId xmlns:a16="http://schemas.microsoft.com/office/drawing/2014/main" id="{904E70F5-B4C3-1558-C81F-A27AC7F0D9A3}"/>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964;p38">
              <a:extLst>
                <a:ext uri="{FF2B5EF4-FFF2-40B4-BE49-F238E27FC236}">
                  <a16:creationId xmlns:a16="http://schemas.microsoft.com/office/drawing/2014/main" id="{0FDA128E-EC33-4AA4-9AC9-6D0D80D0C3BC}"/>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965;p38">
              <a:extLst>
                <a:ext uri="{FF2B5EF4-FFF2-40B4-BE49-F238E27FC236}">
                  <a16:creationId xmlns:a16="http://schemas.microsoft.com/office/drawing/2014/main" id="{FD482781-0DE7-DD9E-F51F-B60F58EA0EB8}"/>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966;p38">
              <a:extLst>
                <a:ext uri="{FF2B5EF4-FFF2-40B4-BE49-F238E27FC236}">
                  <a16:creationId xmlns:a16="http://schemas.microsoft.com/office/drawing/2014/main" id="{9544509F-D8E7-36A6-E81A-848CCA763404}"/>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967;p38">
              <a:extLst>
                <a:ext uri="{FF2B5EF4-FFF2-40B4-BE49-F238E27FC236}">
                  <a16:creationId xmlns:a16="http://schemas.microsoft.com/office/drawing/2014/main" id="{81E2843B-A0B3-8DC2-4BF7-2975F031A9D7}"/>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968;p38">
              <a:extLst>
                <a:ext uri="{FF2B5EF4-FFF2-40B4-BE49-F238E27FC236}">
                  <a16:creationId xmlns:a16="http://schemas.microsoft.com/office/drawing/2014/main" id="{DE4969D9-CC4A-0D5B-27FD-A5979AD78F1B}"/>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969;p38">
              <a:extLst>
                <a:ext uri="{FF2B5EF4-FFF2-40B4-BE49-F238E27FC236}">
                  <a16:creationId xmlns:a16="http://schemas.microsoft.com/office/drawing/2014/main" id="{D8C47546-77CB-6C1B-66CF-194678D2205D}"/>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970;p38">
              <a:extLst>
                <a:ext uri="{FF2B5EF4-FFF2-40B4-BE49-F238E27FC236}">
                  <a16:creationId xmlns:a16="http://schemas.microsoft.com/office/drawing/2014/main" id="{B4A6E3B0-D82F-5DED-EA48-0EBC556D78CF}"/>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971;p38">
              <a:extLst>
                <a:ext uri="{FF2B5EF4-FFF2-40B4-BE49-F238E27FC236}">
                  <a16:creationId xmlns:a16="http://schemas.microsoft.com/office/drawing/2014/main" id="{1BEAC542-7FC2-6D94-3F3B-24AAD8CEABBA}"/>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972;p38">
              <a:extLst>
                <a:ext uri="{FF2B5EF4-FFF2-40B4-BE49-F238E27FC236}">
                  <a16:creationId xmlns:a16="http://schemas.microsoft.com/office/drawing/2014/main" id="{8E66B891-0AC4-C7DA-3BE2-783C56C47ED9}"/>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973;p38">
              <a:extLst>
                <a:ext uri="{FF2B5EF4-FFF2-40B4-BE49-F238E27FC236}">
                  <a16:creationId xmlns:a16="http://schemas.microsoft.com/office/drawing/2014/main" id="{61FC8D7E-1B12-0209-6F60-68EDEE1CDE93}"/>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974;p38">
              <a:extLst>
                <a:ext uri="{FF2B5EF4-FFF2-40B4-BE49-F238E27FC236}">
                  <a16:creationId xmlns:a16="http://schemas.microsoft.com/office/drawing/2014/main" id="{542E10C7-C30A-5DBB-005C-20CF177A6A88}"/>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975;p38">
              <a:extLst>
                <a:ext uri="{FF2B5EF4-FFF2-40B4-BE49-F238E27FC236}">
                  <a16:creationId xmlns:a16="http://schemas.microsoft.com/office/drawing/2014/main" id="{D1666019-8030-84F7-D859-386E45E47214}"/>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976;p38">
              <a:extLst>
                <a:ext uri="{FF2B5EF4-FFF2-40B4-BE49-F238E27FC236}">
                  <a16:creationId xmlns:a16="http://schemas.microsoft.com/office/drawing/2014/main" id="{533E0A2C-D927-A4E8-9309-36AD676FF82C}"/>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977;p38">
              <a:extLst>
                <a:ext uri="{FF2B5EF4-FFF2-40B4-BE49-F238E27FC236}">
                  <a16:creationId xmlns:a16="http://schemas.microsoft.com/office/drawing/2014/main" id="{97231222-2541-C74D-E70E-330C18EF6FB9}"/>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978;p38">
              <a:extLst>
                <a:ext uri="{FF2B5EF4-FFF2-40B4-BE49-F238E27FC236}">
                  <a16:creationId xmlns:a16="http://schemas.microsoft.com/office/drawing/2014/main" id="{ACC68668-D251-136A-05B2-97D77F5D70A6}"/>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979;p38">
              <a:extLst>
                <a:ext uri="{FF2B5EF4-FFF2-40B4-BE49-F238E27FC236}">
                  <a16:creationId xmlns:a16="http://schemas.microsoft.com/office/drawing/2014/main" id="{39047553-C5AB-0D8A-352E-00C397ABFB4B}"/>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980;p38">
              <a:extLst>
                <a:ext uri="{FF2B5EF4-FFF2-40B4-BE49-F238E27FC236}">
                  <a16:creationId xmlns:a16="http://schemas.microsoft.com/office/drawing/2014/main" id="{D8E6A322-EE7E-4279-F59E-C780CA506163}"/>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981;p38">
              <a:extLst>
                <a:ext uri="{FF2B5EF4-FFF2-40B4-BE49-F238E27FC236}">
                  <a16:creationId xmlns:a16="http://schemas.microsoft.com/office/drawing/2014/main" id="{9C4E782D-DC32-402F-292D-C3021EEF18DB}"/>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982;p38">
              <a:extLst>
                <a:ext uri="{FF2B5EF4-FFF2-40B4-BE49-F238E27FC236}">
                  <a16:creationId xmlns:a16="http://schemas.microsoft.com/office/drawing/2014/main" id="{8C82783A-4934-D71A-F134-0520BD468D7B}"/>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983;p38">
              <a:extLst>
                <a:ext uri="{FF2B5EF4-FFF2-40B4-BE49-F238E27FC236}">
                  <a16:creationId xmlns:a16="http://schemas.microsoft.com/office/drawing/2014/main" id="{DD5E5416-D644-CCAF-1FD0-8A5CFEBE8A0F}"/>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984;p38">
              <a:extLst>
                <a:ext uri="{FF2B5EF4-FFF2-40B4-BE49-F238E27FC236}">
                  <a16:creationId xmlns:a16="http://schemas.microsoft.com/office/drawing/2014/main" id="{4A99F1E1-EFD7-3BDB-5C11-12B953F39663}"/>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985;p38">
              <a:extLst>
                <a:ext uri="{FF2B5EF4-FFF2-40B4-BE49-F238E27FC236}">
                  <a16:creationId xmlns:a16="http://schemas.microsoft.com/office/drawing/2014/main" id="{CE5AD5DD-FC09-AECD-5C0E-E827B552E20E}"/>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986;p38">
              <a:extLst>
                <a:ext uri="{FF2B5EF4-FFF2-40B4-BE49-F238E27FC236}">
                  <a16:creationId xmlns:a16="http://schemas.microsoft.com/office/drawing/2014/main" id="{51002A85-6FDE-5D80-8E72-2C8EA6B3FBFA}"/>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987;p38">
              <a:extLst>
                <a:ext uri="{FF2B5EF4-FFF2-40B4-BE49-F238E27FC236}">
                  <a16:creationId xmlns:a16="http://schemas.microsoft.com/office/drawing/2014/main" id="{E245C289-A50D-2FA3-AAB5-B8A074255876}"/>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988;p38">
              <a:extLst>
                <a:ext uri="{FF2B5EF4-FFF2-40B4-BE49-F238E27FC236}">
                  <a16:creationId xmlns:a16="http://schemas.microsoft.com/office/drawing/2014/main" id="{DC111156-3F00-AE09-0DA6-4F4FF7B787D6}"/>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989;p38">
              <a:extLst>
                <a:ext uri="{FF2B5EF4-FFF2-40B4-BE49-F238E27FC236}">
                  <a16:creationId xmlns:a16="http://schemas.microsoft.com/office/drawing/2014/main" id="{D87376E2-9A59-FC8C-C3C3-8E5E6665A219}"/>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990;p38">
              <a:extLst>
                <a:ext uri="{FF2B5EF4-FFF2-40B4-BE49-F238E27FC236}">
                  <a16:creationId xmlns:a16="http://schemas.microsoft.com/office/drawing/2014/main" id="{27A22130-61F5-AB37-636B-27B6BEE3B44C}"/>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991;p38">
              <a:extLst>
                <a:ext uri="{FF2B5EF4-FFF2-40B4-BE49-F238E27FC236}">
                  <a16:creationId xmlns:a16="http://schemas.microsoft.com/office/drawing/2014/main" id="{609E28F3-76D3-EA54-57BB-0B2810F3A494}"/>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992;p38">
              <a:extLst>
                <a:ext uri="{FF2B5EF4-FFF2-40B4-BE49-F238E27FC236}">
                  <a16:creationId xmlns:a16="http://schemas.microsoft.com/office/drawing/2014/main" id="{E0E68151-FF0A-95D9-3F5D-DF8C94D1559E}"/>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993;p38">
              <a:extLst>
                <a:ext uri="{FF2B5EF4-FFF2-40B4-BE49-F238E27FC236}">
                  <a16:creationId xmlns:a16="http://schemas.microsoft.com/office/drawing/2014/main" id="{3351BF23-5138-235F-BEFE-E596FD1E13DC}"/>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994;p38">
              <a:extLst>
                <a:ext uri="{FF2B5EF4-FFF2-40B4-BE49-F238E27FC236}">
                  <a16:creationId xmlns:a16="http://schemas.microsoft.com/office/drawing/2014/main" id="{01A146D6-0544-CBFC-FFC2-AA9DB8AD696B}"/>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995;p38">
              <a:extLst>
                <a:ext uri="{FF2B5EF4-FFF2-40B4-BE49-F238E27FC236}">
                  <a16:creationId xmlns:a16="http://schemas.microsoft.com/office/drawing/2014/main" id="{2CE6E6F8-4730-4E49-0B05-509D1D1C89FF}"/>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996;p38">
              <a:extLst>
                <a:ext uri="{FF2B5EF4-FFF2-40B4-BE49-F238E27FC236}">
                  <a16:creationId xmlns:a16="http://schemas.microsoft.com/office/drawing/2014/main" id="{9EA6E9FC-8925-46AA-1491-D4EC45F14D66}"/>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997;p38">
              <a:extLst>
                <a:ext uri="{FF2B5EF4-FFF2-40B4-BE49-F238E27FC236}">
                  <a16:creationId xmlns:a16="http://schemas.microsoft.com/office/drawing/2014/main" id="{E2D28982-E252-A6C4-7472-4AD1B88B351A}"/>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998;p38">
              <a:extLst>
                <a:ext uri="{FF2B5EF4-FFF2-40B4-BE49-F238E27FC236}">
                  <a16:creationId xmlns:a16="http://schemas.microsoft.com/office/drawing/2014/main" id="{B4F67270-F717-024A-E4DD-710F0FA99090}"/>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999;p38">
              <a:extLst>
                <a:ext uri="{FF2B5EF4-FFF2-40B4-BE49-F238E27FC236}">
                  <a16:creationId xmlns:a16="http://schemas.microsoft.com/office/drawing/2014/main" id="{4E1E6565-C4E8-254E-9572-D025FA759473}"/>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000;p38">
              <a:extLst>
                <a:ext uri="{FF2B5EF4-FFF2-40B4-BE49-F238E27FC236}">
                  <a16:creationId xmlns:a16="http://schemas.microsoft.com/office/drawing/2014/main" id="{563B15C6-89C9-A879-6359-EFAC3E511485}"/>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001;p38">
              <a:extLst>
                <a:ext uri="{FF2B5EF4-FFF2-40B4-BE49-F238E27FC236}">
                  <a16:creationId xmlns:a16="http://schemas.microsoft.com/office/drawing/2014/main" id="{8099AC4C-3E1F-ACC9-811E-4254FB1D30A4}"/>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002;p38">
              <a:extLst>
                <a:ext uri="{FF2B5EF4-FFF2-40B4-BE49-F238E27FC236}">
                  <a16:creationId xmlns:a16="http://schemas.microsoft.com/office/drawing/2014/main" id="{F5C124F3-56B0-37E2-E535-7EEEC4B0F749}"/>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003;p38">
              <a:extLst>
                <a:ext uri="{FF2B5EF4-FFF2-40B4-BE49-F238E27FC236}">
                  <a16:creationId xmlns:a16="http://schemas.microsoft.com/office/drawing/2014/main" id="{94562F2F-714A-B8E1-BA9B-90EFEEAA4FCF}"/>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004;p38">
              <a:extLst>
                <a:ext uri="{FF2B5EF4-FFF2-40B4-BE49-F238E27FC236}">
                  <a16:creationId xmlns:a16="http://schemas.microsoft.com/office/drawing/2014/main" id="{943BCE2A-937F-02E8-AB89-947E357C7792}"/>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005;p38">
              <a:extLst>
                <a:ext uri="{FF2B5EF4-FFF2-40B4-BE49-F238E27FC236}">
                  <a16:creationId xmlns:a16="http://schemas.microsoft.com/office/drawing/2014/main" id="{3069D1C6-10F1-9CD9-5EC4-363491682EE6}"/>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006;p38">
              <a:extLst>
                <a:ext uri="{FF2B5EF4-FFF2-40B4-BE49-F238E27FC236}">
                  <a16:creationId xmlns:a16="http://schemas.microsoft.com/office/drawing/2014/main" id="{09B7BD9F-67B3-7DCA-6D80-7E169431DF68}"/>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007;p38">
              <a:extLst>
                <a:ext uri="{FF2B5EF4-FFF2-40B4-BE49-F238E27FC236}">
                  <a16:creationId xmlns:a16="http://schemas.microsoft.com/office/drawing/2014/main" id="{01CCE8FE-CEB5-F5CD-82E4-0C967D4D0028}"/>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008;p38">
              <a:extLst>
                <a:ext uri="{FF2B5EF4-FFF2-40B4-BE49-F238E27FC236}">
                  <a16:creationId xmlns:a16="http://schemas.microsoft.com/office/drawing/2014/main" id="{2635BB4D-6DAF-93A6-E684-2FC601CB2437}"/>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009;p38">
              <a:extLst>
                <a:ext uri="{FF2B5EF4-FFF2-40B4-BE49-F238E27FC236}">
                  <a16:creationId xmlns:a16="http://schemas.microsoft.com/office/drawing/2014/main" id="{F4DFA61D-1C52-49AC-A75B-853D1DB28328}"/>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010;p38">
              <a:extLst>
                <a:ext uri="{FF2B5EF4-FFF2-40B4-BE49-F238E27FC236}">
                  <a16:creationId xmlns:a16="http://schemas.microsoft.com/office/drawing/2014/main" id="{4DB193DA-E622-FE17-922E-3C9B152E3D79}"/>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011;p38">
              <a:extLst>
                <a:ext uri="{FF2B5EF4-FFF2-40B4-BE49-F238E27FC236}">
                  <a16:creationId xmlns:a16="http://schemas.microsoft.com/office/drawing/2014/main" id="{15CB1A5A-D66E-E946-6525-9400792880D2}"/>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012;p38">
              <a:extLst>
                <a:ext uri="{FF2B5EF4-FFF2-40B4-BE49-F238E27FC236}">
                  <a16:creationId xmlns:a16="http://schemas.microsoft.com/office/drawing/2014/main" id="{A23574F2-F519-E87F-252B-277FEED769D5}"/>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013;p38">
              <a:extLst>
                <a:ext uri="{FF2B5EF4-FFF2-40B4-BE49-F238E27FC236}">
                  <a16:creationId xmlns:a16="http://schemas.microsoft.com/office/drawing/2014/main" id="{E2BFEBF0-D01F-1E75-547A-284970460F53}"/>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014;p38">
              <a:extLst>
                <a:ext uri="{FF2B5EF4-FFF2-40B4-BE49-F238E27FC236}">
                  <a16:creationId xmlns:a16="http://schemas.microsoft.com/office/drawing/2014/main" id="{54519834-A162-EB1F-319D-00497AF8C79C}"/>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015;p38">
              <a:extLst>
                <a:ext uri="{FF2B5EF4-FFF2-40B4-BE49-F238E27FC236}">
                  <a16:creationId xmlns:a16="http://schemas.microsoft.com/office/drawing/2014/main" id="{C13F5853-94A2-FA19-52A8-54440407979D}"/>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016;p38">
              <a:extLst>
                <a:ext uri="{FF2B5EF4-FFF2-40B4-BE49-F238E27FC236}">
                  <a16:creationId xmlns:a16="http://schemas.microsoft.com/office/drawing/2014/main" id="{2712D3DC-AEFF-A196-D60F-1CE7CFA34AFF}"/>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017;p38">
              <a:extLst>
                <a:ext uri="{FF2B5EF4-FFF2-40B4-BE49-F238E27FC236}">
                  <a16:creationId xmlns:a16="http://schemas.microsoft.com/office/drawing/2014/main" id="{F6D9BEE6-9654-0392-76E1-ABE988E5EC7E}"/>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 Future Improvements</a:t>
            </a:r>
            <a:endParaRPr dirty="0"/>
          </a:p>
        </p:txBody>
      </p:sp>
      <p:pic>
        <p:nvPicPr>
          <p:cNvPr id="2" name="Picture 1">
            <a:extLst>
              <a:ext uri="{FF2B5EF4-FFF2-40B4-BE49-F238E27FC236}">
                <a16:creationId xmlns:a16="http://schemas.microsoft.com/office/drawing/2014/main" id="{D493A15C-09FA-AEDB-74D5-EFA428F38D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0814" y="908670"/>
            <a:ext cx="3042765" cy="4055546"/>
          </a:xfrm>
          <a:prstGeom prst="rect">
            <a:avLst/>
          </a:prstGeom>
          <a:noFill/>
          <a:ln>
            <a:noFill/>
          </a:ln>
        </p:spPr>
      </p:pic>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3DF27B8-6E63-1E86-1346-7085A6950B59}"/>
                  </a:ext>
                </a:extLst>
              </p:cNvPr>
              <p:cNvGraphicFramePr>
                <a:graphicFrameLocks noGrp="1"/>
              </p:cNvGraphicFramePr>
              <p:nvPr>
                <p:extLst>
                  <p:ext uri="{D42A27DB-BD31-4B8C-83A1-F6EECF244321}">
                    <p14:modId xmlns:p14="http://schemas.microsoft.com/office/powerpoint/2010/main" val="3290432472"/>
                  </p:ext>
                </p:extLst>
              </p:nvPr>
            </p:nvGraphicFramePr>
            <p:xfrm>
              <a:off x="239507" y="798779"/>
              <a:ext cx="5255755" cy="4275328"/>
            </p:xfrm>
            <a:graphic>
              <a:graphicData uri="http://schemas.openxmlformats.org/drawingml/2006/table">
                <a:tbl>
                  <a:tblPr firstRow="1" firstCol="1" bandRow="1">
                    <a:tableStyleId>{F6FCC6E2-5BF2-4F7C-B80C-117B3E0E3196}</a:tableStyleId>
                  </a:tblPr>
                  <a:tblGrid>
                    <a:gridCol w="1190939">
                      <a:extLst>
                        <a:ext uri="{9D8B030D-6E8A-4147-A177-3AD203B41FA5}">
                          <a16:colId xmlns:a16="http://schemas.microsoft.com/office/drawing/2014/main" val="2808189269"/>
                        </a:ext>
                      </a:extLst>
                    </a:gridCol>
                    <a:gridCol w="1907368">
                      <a:extLst>
                        <a:ext uri="{9D8B030D-6E8A-4147-A177-3AD203B41FA5}">
                          <a16:colId xmlns:a16="http://schemas.microsoft.com/office/drawing/2014/main" val="3367483998"/>
                        </a:ext>
                      </a:extLst>
                    </a:gridCol>
                    <a:gridCol w="2157448">
                      <a:extLst>
                        <a:ext uri="{9D8B030D-6E8A-4147-A177-3AD203B41FA5}">
                          <a16:colId xmlns:a16="http://schemas.microsoft.com/office/drawing/2014/main" val="3985726211"/>
                        </a:ext>
                      </a:extLst>
                    </a:gridCol>
                  </a:tblGrid>
                  <a:tr h="221632">
                    <a:tc>
                      <a:txBody>
                        <a:bodyPr/>
                        <a:lstStyle/>
                        <a:p>
                          <a:pPr marL="0" marR="0" algn="ctr">
                            <a:lnSpc>
                              <a:spcPct val="150000"/>
                            </a:lnSpc>
                            <a:spcBef>
                              <a:spcPts val="0"/>
                            </a:spcBef>
                            <a:spcAft>
                              <a:spcPts val="0"/>
                            </a:spcAft>
                          </a:pPr>
                          <a:r>
                            <a:rPr lang="en-US" sz="1200" b="0" i="0" u="none" strike="noStrike" cap="none" dirty="0">
                              <a:solidFill>
                                <a:schemeClr val="lt2"/>
                              </a:solidFill>
                              <a:latin typeface="DM Sans"/>
                              <a:sym typeface="DM Sans"/>
                            </a:rPr>
                            <a:t>Metric</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ctr">
                            <a:lnSpc>
                              <a:spcPct val="150000"/>
                            </a:lnSpc>
                            <a:spcBef>
                              <a:spcPts val="0"/>
                            </a:spcBef>
                            <a:spcAft>
                              <a:spcPts val="0"/>
                            </a:spcAft>
                          </a:pPr>
                          <a:r>
                            <a:rPr lang="en-US" sz="1200" b="0" i="0" u="none" strike="noStrike" cap="none" dirty="0">
                              <a:solidFill>
                                <a:schemeClr val="lt2"/>
                              </a:solidFill>
                              <a:latin typeface="DM Sans"/>
                              <a:sym typeface="DM Sans"/>
                            </a:rPr>
                            <a:t>Description</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ctr">
                            <a:lnSpc>
                              <a:spcPct val="150000"/>
                            </a:lnSpc>
                            <a:spcBef>
                              <a:spcPts val="0"/>
                            </a:spcBef>
                            <a:spcAft>
                              <a:spcPts val="0"/>
                            </a:spcAft>
                          </a:pPr>
                          <a:r>
                            <a:rPr lang="en-US" sz="1200" b="0" i="0" u="none" strike="noStrike" cap="none">
                              <a:solidFill>
                                <a:schemeClr val="lt2"/>
                              </a:solidFill>
                              <a:latin typeface="DM Sans"/>
                              <a:sym typeface="DM Sans"/>
                            </a:rPr>
                            <a:t>Formula</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689611304"/>
                      </a:ext>
                    </a:extLst>
                  </a:tr>
                  <a:tr h="977118">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Average Memory Usage per Message (AMUM)</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Total memory footprint consumed per message</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 </a:t>
                          </a: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0" u="none" strike="noStrike" cap="none">
                                    <a:solidFill>
                                      <a:schemeClr val="lt2"/>
                                    </a:solidFill>
                                    <a:sym typeface="DM Sans"/>
                                  </a:rPr>
                                  <m:t>𝐴𝑀𝑈𝑀</m:t>
                                </m:r>
                                <m:r>
                                  <a:rPr lang="en-US" sz="1200" b="0" i="0" u="none" strike="noStrike" cap="none">
                                    <a:solidFill>
                                      <a:schemeClr val="lt2"/>
                                    </a:solidFill>
                                    <a:sym typeface="DM Sans"/>
                                  </a:rPr>
                                  <m:t>= </m:t>
                                </m:r>
                                <m:nary>
                                  <m:naryPr>
                                    <m:chr m:val="∑"/>
                                    <m:limLoc m:val="subSup"/>
                                    <m:grow m:val="on"/>
                                    <m:ctrlPr>
                                      <a:rPr lang="en-US" sz="1200" b="0" i="0" u="none" strike="noStrike" cap="none">
                                        <a:solidFill>
                                          <a:schemeClr val="lt2"/>
                                        </a:solidFill>
                                        <a:sym typeface="DM Sans"/>
                                      </a:rPr>
                                    </m:ctrlPr>
                                  </m:naryPr>
                                  <m:sub>
                                    <m:acc>
                                      <m:accPr>
                                        <m:chr m:val="̇"/>
                                        <m:ctrlPr>
                                          <a:rPr lang="en-US" sz="1200" b="0" i="0" u="none" strike="noStrike" cap="none">
                                            <a:solidFill>
                                              <a:schemeClr val="lt2"/>
                                            </a:solidFill>
                                            <a:sym typeface="DM Sans"/>
                                          </a:rPr>
                                        </m:ctrlPr>
                                      </m:accPr>
                                      <m:e>
                                        <m:r>
                                          <a:rPr lang="en-US" sz="1200" b="0" i="0" u="none" strike="noStrike" cap="none">
                                            <a:solidFill>
                                              <a:schemeClr val="lt2"/>
                                            </a:solidFill>
                                            <a:sym typeface="DM Sans"/>
                                          </a:rPr>
                                          <m:t>𝑖</m:t>
                                        </m:r>
                                      </m:e>
                                    </m:acc>
                                    <m:r>
                                      <a:rPr lang="en-US" sz="1200" b="0" i="0" u="none" strike="noStrike" cap="none">
                                        <a:solidFill>
                                          <a:schemeClr val="lt2"/>
                                        </a:solidFill>
                                        <a:sym typeface="DM Sans"/>
                                      </a:rPr>
                                      <m:t>=1</m:t>
                                    </m:r>
                                  </m:sub>
                                  <m:sup>
                                    <m:r>
                                      <a:rPr lang="en-US" sz="1200" b="0" i="0" u="none" strike="noStrike" cap="none">
                                        <a:solidFill>
                                          <a:schemeClr val="lt2"/>
                                        </a:solidFill>
                                        <a:sym typeface="DM Sans"/>
                                      </a:rPr>
                                      <m:t>𝑛</m:t>
                                    </m:r>
                                  </m:sup>
                                  <m:e>
                                    <m:sSub>
                                      <m:sSubPr>
                                        <m:ctrlPr>
                                          <a:rPr lang="en-US" sz="1200" b="0" i="0" u="none" strike="noStrike" cap="none">
                                            <a:solidFill>
                                              <a:schemeClr val="lt2"/>
                                            </a:solidFill>
                                            <a:sym typeface="DM Sans"/>
                                          </a:rPr>
                                        </m:ctrlPr>
                                      </m:sSubPr>
                                      <m:e>
                                        <m:r>
                                          <a:rPr lang="en-US" sz="1200" b="0" i="0" u="none" strike="noStrike" cap="none">
                                            <a:solidFill>
                                              <a:schemeClr val="lt2"/>
                                            </a:solidFill>
                                            <a:sym typeface="DM Sans"/>
                                          </a:rPr>
                                          <m:t>𝑀𝑒𝑚𝑜𝑟𝑦</m:t>
                                        </m:r>
                                      </m:e>
                                      <m:sub>
                                        <m:r>
                                          <a:rPr lang="en-US" sz="1200" b="0" i="0" u="none" strike="noStrike" cap="none">
                                            <a:solidFill>
                                              <a:schemeClr val="lt2"/>
                                            </a:solidFill>
                                            <a:sym typeface="DM Sans"/>
                                          </a:rPr>
                                          <m:t>𝑖</m:t>
                                        </m:r>
                                      </m:sub>
                                    </m:sSub>
                                  </m:e>
                                </m:nary>
                                <m:r>
                                  <a:rPr lang="en-US" sz="1200" b="0" i="0" u="none" strike="noStrike" cap="none">
                                    <a:solidFill>
                                      <a:schemeClr val="lt2"/>
                                    </a:solidFill>
                                    <a:sym typeface="DM Sans"/>
                                  </a:rPr>
                                  <m:t>∕</m:t>
                                </m:r>
                                <m:r>
                                  <a:rPr lang="en-US" sz="1200" b="0" i="0" u="none" strike="noStrike" cap="none">
                                    <a:solidFill>
                                      <a:schemeClr val="lt2"/>
                                    </a:solidFill>
                                    <a:sym typeface="DM Sans"/>
                                  </a:rPr>
                                  <m:t>𝑛</m:t>
                                </m:r>
                              </m:oMath>
                            </m:oMathPara>
                          </a14:m>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1922981627"/>
                      </a:ext>
                    </a:extLst>
                  </a:tr>
                  <a:tr h="745692">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Percentage of CPU Cycles per Message (PCPM)</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Percentage of CPU resource utilized during encryption and decryption process.</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 </a:t>
                          </a: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0" u="none" strike="noStrike" cap="none">
                                    <a:solidFill>
                                      <a:schemeClr val="lt2"/>
                                    </a:solidFill>
                                    <a:sym typeface="DM Sans"/>
                                  </a:rPr>
                                  <m:t>𝑃𝐶𝑃𝑀</m:t>
                                </m:r>
                                <m:r>
                                  <a:rPr lang="en-US" sz="1200" b="0" i="0" u="none" strike="noStrike" cap="none">
                                    <a:solidFill>
                                      <a:schemeClr val="lt2"/>
                                    </a:solidFill>
                                    <a:sym typeface="DM Sans"/>
                                  </a:rPr>
                                  <m:t>= </m:t>
                                </m:r>
                                <m:f>
                                  <m:fPr>
                                    <m:ctrlPr>
                                      <a:rPr lang="en-US" sz="1200" b="0" i="0" u="none" strike="noStrike" cap="none">
                                        <a:solidFill>
                                          <a:schemeClr val="lt2"/>
                                        </a:solidFill>
                                        <a:sym typeface="DM Sans"/>
                                      </a:rPr>
                                    </m:ctrlPr>
                                  </m:fPr>
                                  <m:num>
                                    <m:nary>
                                      <m:naryPr>
                                        <m:chr m:val="∑"/>
                                        <m:limLoc m:val="subSup"/>
                                        <m:grow m:val="on"/>
                                        <m:ctrlPr>
                                          <a:rPr lang="en-US" sz="1200" b="0" i="0" u="none" strike="noStrike" cap="none">
                                            <a:solidFill>
                                              <a:schemeClr val="lt2"/>
                                            </a:solidFill>
                                            <a:sym typeface="DM Sans"/>
                                          </a:rPr>
                                        </m:ctrlPr>
                                      </m:naryPr>
                                      <m:sub>
                                        <m:r>
                                          <a:rPr lang="en-US" sz="1200" b="0" i="0" u="none" strike="noStrike" cap="none">
                                            <a:solidFill>
                                              <a:schemeClr val="lt2"/>
                                            </a:solidFill>
                                            <a:sym typeface="DM Sans"/>
                                          </a:rPr>
                                          <m:t>𝑖</m:t>
                                        </m:r>
                                        <m:r>
                                          <a:rPr lang="en-US" sz="1200" b="0" i="0" u="none" strike="noStrike" cap="none">
                                            <a:solidFill>
                                              <a:schemeClr val="lt2"/>
                                            </a:solidFill>
                                            <a:sym typeface="DM Sans"/>
                                          </a:rPr>
                                          <m:t>=1</m:t>
                                        </m:r>
                                      </m:sub>
                                      <m:sup>
                                        <m:r>
                                          <a:rPr lang="en-US" sz="1200" b="0" i="0" u="none" strike="noStrike" cap="none">
                                            <a:solidFill>
                                              <a:schemeClr val="lt2"/>
                                            </a:solidFill>
                                            <a:sym typeface="DM Sans"/>
                                          </a:rPr>
                                          <m:t>𝑛</m:t>
                                        </m:r>
                                      </m:sup>
                                      <m:e>
                                        <m:sSub>
                                          <m:sSubPr>
                                            <m:ctrlPr>
                                              <a:rPr lang="en-US" sz="1200" b="0" i="0" u="none" strike="noStrike" cap="none">
                                                <a:solidFill>
                                                  <a:schemeClr val="lt2"/>
                                                </a:solidFill>
                                                <a:sym typeface="DM Sans"/>
                                              </a:rPr>
                                            </m:ctrlPr>
                                          </m:sSubPr>
                                          <m:e>
                                            <m:r>
                                              <a:rPr lang="en-US" sz="1200" b="0" i="0" u="none" strike="noStrike" cap="none">
                                                <a:solidFill>
                                                  <a:schemeClr val="lt2"/>
                                                </a:solidFill>
                                                <a:sym typeface="DM Sans"/>
                                              </a:rPr>
                                              <m:t>𝐶𝑃𝑈</m:t>
                                            </m:r>
                                          </m:e>
                                          <m:sub>
                                            <m:r>
                                              <a:rPr lang="en-US" sz="1200" b="0" i="0" u="none" strike="noStrike" cap="none">
                                                <a:solidFill>
                                                  <a:schemeClr val="lt2"/>
                                                </a:solidFill>
                                                <a:sym typeface="DM Sans"/>
                                              </a:rPr>
                                              <m:t>𝑖</m:t>
                                            </m:r>
                                          </m:sub>
                                        </m:sSub>
                                      </m:e>
                                    </m:nary>
                                  </m:num>
                                  <m:den>
                                    <m:r>
                                      <a:rPr lang="en-US" sz="1200" b="0" i="0" u="none" strike="noStrike" cap="none">
                                        <a:solidFill>
                                          <a:schemeClr val="lt2"/>
                                        </a:solidFill>
                                        <a:sym typeface="DM Sans"/>
                                      </a:rPr>
                                      <m:t>𝑛</m:t>
                                    </m:r>
                                    <m:r>
                                      <a:rPr lang="en-US" sz="1200" b="0" i="0" u="none" strike="noStrike" cap="none">
                                        <a:solidFill>
                                          <a:schemeClr val="lt2"/>
                                        </a:solidFill>
                                        <a:sym typeface="DM Sans"/>
                                      </a:rPr>
                                      <m:t>×100</m:t>
                                    </m:r>
                                  </m:den>
                                </m:f>
                              </m:oMath>
                            </m:oMathPara>
                          </a14:m>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1913889617"/>
                      </a:ext>
                    </a:extLst>
                  </a:tr>
                  <a:tr h="746567">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Execution Time (ET)</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Time taken in seconds for the encryption and decryption operation</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 </a:t>
                          </a: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0" u="none" strike="noStrike" cap="none">
                                    <a:solidFill>
                                      <a:schemeClr val="lt2"/>
                                    </a:solidFill>
                                    <a:sym typeface="DM Sans"/>
                                  </a:rPr>
                                  <m:t>𝐸𝑇</m:t>
                                </m:r>
                                <m:r>
                                  <a:rPr lang="en-US" sz="1200" b="0" i="0" u="none" strike="noStrike" cap="none">
                                    <a:solidFill>
                                      <a:schemeClr val="lt2"/>
                                    </a:solidFill>
                                    <a:sym typeface="DM Sans"/>
                                  </a:rPr>
                                  <m:t>= </m:t>
                                </m:r>
                                <m:nary>
                                  <m:naryPr>
                                    <m:chr m:val="∑"/>
                                    <m:limLoc m:val="subSup"/>
                                    <m:grow m:val="on"/>
                                    <m:ctrlPr>
                                      <a:rPr lang="en-US" sz="1200" b="0" i="0" u="none" strike="noStrike" cap="none">
                                        <a:solidFill>
                                          <a:schemeClr val="lt2"/>
                                        </a:solidFill>
                                        <a:sym typeface="DM Sans"/>
                                      </a:rPr>
                                    </m:ctrlPr>
                                  </m:naryPr>
                                  <m:sub>
                                    <m:acc>
                                      <m:accPr>
                                        <m:chr m:val="̇"/>
                                        <m:ctrlPr>
                                          <a:rPr lang="en-US" sz="1200" b="0" i="0" u="none" strike="noStrike" cap="none">
                                            <a:solidFill>
                                              <a:schemeClr val="lt2"/>
                                            </a:solidFill>
                                            <a:sym typeface="DM Sans"/>
                                          </a:rPr>
                                        </m:ctrlPr>
                                      </m:accPr>
                                      <m:e>
                                        <m:r>
                                          <a:rPr lang="en-US" sz="1200" b="0" i="0" u="none" strike="noStrike" cap="none">
                                            <a:solidFill>
                                              <a:schemeClr val="lt2"/>
                                            </a:solidFill>
                                            <a:sym typeface="DM Sans"/>
                                          </a:rPr>
                                          <m:t>𝑖</m:t>
                                        </m:r>
                                      </m:e>
                                    </m:acc>
                                    <m:r>
                                      <a:rPr lang="en-US" sz="1200" b="0" i="0" u="none" strike="noStrike" cap="none">
                                        <a:solidFill>
                                          <a:schemeClr val="lt2"/>
                                        </a:solidFill>
                                        <a:sym typeface="DM Sans"/>
                                      </a:rPr>
                                      <m:t>=1</m:t>
                                    </m:r>
                                  </m:sub>
                                  <m:sup>
                                    <m:r>
                                      <a:rPr lang="en-US" sz="1200" b="0" i="0" u="none" strike="noStrike" cap="none">
                                        <a:solidFill>
                                          <a:schemeClr val="lt2"/>
                                        </a:solidFill>
                                        <a:sym typeface="DM Sans"/>
                                      </a:rPr>
                                      <m:t>𝑛</m:t>
                                    </m:r>
                                  </m:sup>
                                  <m:e>
                                    <m:sSub>
                                      <m:sSubPr>
                                        <m:ctrlPr>
                                          <a:rPr lang="en-US" sz="1200" b="0" i="0" u="none" strike="noStrike" cap="none">
                                            <a:solidFill>
                                              <a:schemeClr val="lt2"/>
                                            </a:solidFill>
                                            <a:sym typeface="DM Sans"/>
                                          </a:rPr>
                                        </m:ctrlPr>
                                      </m:sSubPr>
                                      <m:e>
                                        <m:r>
                                          <a:rPr lang="en-US" sz="1200" b="0" i="0" u="none" strike="noStrike" cap="none">
                                            <a:solidFill>
                                              <a:schemeClr val="lt2"/>
                                            </a:solidFill>
                                            <a:sym typeface="DM Sans"/>
                                          </a:rPr>
                                          <m:t>𝑇</m:t>
                                        </m:r>
                                      </m:e>
                                      <m:sub>
                                        <m:r>
                                          <a:rPr lang="en-US" sz="1200" b="0" i="0" u="none" strike="noStrike" cap="none">
                                            <a:solidFill>
                                              <a:schemeClr val="lt2"/>
                                            </a:solidFill>
                                            <a:sym typeface="DM Sans"/>
                                          </a:rPr>
                                          <m:t>𝑖</m:t>
                                        </m:r>
                                      </m:sub>
                                    </m:sSub>
                                  </m:e>
                                </m:nary>
                              </m:oMath>
                            </m:oMathPara>
                          </a14:m>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2148792071"/>
                      </a:ext>
                    </a:extLst>
                  </a:tr>
                  <a:tr h="725290">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Throughput (T)</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Number of encryption and decryption operations processed per second</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 </a:t>
                          </a: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0" u="none" strike="noStrike" cap="none">
                                    <a:solidFill>
                                      <a:schemeClr val="lt2"/>
                                    </a:solidFill>
                                    <a:sym typeface="DM Sans"/>
                                  </a:rPr>
                                  <m:t>𝑇</m:t>
                                </m:r>
                                <m:r>
                                  <a:rPr lang="en-US" sz="1200" b="0" i="0" u="none" strike="noStrike" cap="none">
                                    <a:solidFill>
                                      <a:schemeClr val="lt2"/>
                                    </a:solidFill>
                                    <a:sym typeface="DM Sans"/>
                                  </a:rPr>
                                  <m:t>= </m:t>
                                </m:r>
                                <m:f>
                                  <m:fPr>
                                    <m:ctrlPr>
                                      <a:rPr lang="en-US" sz="1200" b="0" i="0" u="none" strike="noStrike" cap="none">
                                        <a:solidFill>
                                          <a:schemeClr val="lt2"/>
                                        </a:solidFill>
                                        <a:sym typeface="DM Sans"/>
                                      </a:rPr>
                                    </m:ctrlPr>
                                  </m:fPr>
                                  <m:num>
                                    <m:r>
                                      <a:rPr lang="en-US" sz="1200" b="0" i="0" u="none" strike="noStrike" cap="none">
                                        <a:solidFill>
                                          <a:schemeClr val="lt2"/>
                                        </a:solidFill>
                                        <a:sym typeface="DM Sans"/>
                                      </a:rPr>
                                      <m:t>𝑛</m:t>
                                    </m:r>
                                  </m:num>
                                  <m:den>
                                    <m:r>
                                      <a:rPr lang="en-US" sz="1200" b="0" i="0" u="none" strike="noStrike" cap="none">
                                        <a:solidFill>
                                          <a:schemeClr val="lt2"/>
                                        </a:solidFill>
                                        <a:sym typeface="DM Sans"/>
                                      </a:rPr>
                                      <m:t>𝛥</m:t>
                                    </m:r>
                                    <m:r>
                                      <a:rPr lang="en-US" sz="1200" b="0" i="0" u="none" strike="noStrike" cap="none">
                                        <a:solidFill>
                                          <a:schemeClr val="lt2"/>
                                        </a:solidFill>
                                        <a:sym typeface="DM Sans"/>
                                      </a:rPr>
                                      <m:t>𝑡</m:t>
                                    </m:r>
                                  </m:den>
                                </m:f>
                              </m:oMath>
                            </m:oMathPara>
                          </a14:m>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2554075804"/>
                      </a:ext>
                    </a:extLst>
                  </a:tr>
                </a:tbl>
              </a:graphicData>
            </a:graphic>
          </p:graphicFrame>
        </mc:Choice>
        <mc:Fallback>
          <p:graphicFrame>
            <p:nvGraphicFramePr>
              <p:cNvPr id="4" name="Table 3">
                <a:extLst>
                  <a:ext uri="{FF2B5EF4-FFF2-40B4-BE49-F238E27FC236}">
                    <a16:creationId xmlns:a16="http://schemas.microsoft.com/office/drawing/2014/main" id="{23DF27B8-6E63-1E86-1346-7085A6950B59}"/>
                  </a:ext>
                </a:extLst>
              </p:cNvPr>
              <p:cNvGraphicFramePr>
                <a:graphicFrameLocks noGrp="1"/>
              </p:cNvGraphicFramePr>
              <p:nvPr>
                <p:extLst>
                  <p:ext uri="{D42A27DB-BD31-4B8C-83A1-F6EECF244321}">
                    <p14:modId xmlns:p14="http://schemas.microsoft.com/office/powerpoint/2010/main" val="3290432472"/>
                  </p:ext>
                </p:extLst>
              </p:nvPr>
            </p:nvGraphicFramePr>
            <p:xfrm>
              <a:off x="239507" y="798779"/>
              <a:ext cx="5255755" cy="4275328"/>
            </p:xfrm>
            <a:graphic>
              <a:graphicData uri="http://schemas.openxmlformats.org/drawingml/2006/table">
                <a:tbl>
                  <a:tblPr firstRow="1" firstCol="1" bandRow="1">
                    <a:tableStyleId>{F6FCC6E2-5BF2-4F7C-B80C-117B3E0E3196}</a:tableStyleId>
                  </a:tblPr>
                  <a:tblGrid>
                    <a:gridCol w="1190939">
                      <a:extLst>
                        <a:ext uri="{9D8B030D-6E8A-4147-A177-3AD203B41FA5}">
                          <a16:colId xmlns:a16="http://schemas.microsoft.com/office/drawing/2014/main" val="2808189269"/>
                        </a:ext>
                      </a:extLst>
                    </a:gridCol>
                    <a:gridCol w="1907368">
                      <a:extLst>
                        <a:ext uri="{9D8B030D-6E8A-4147-A177-3AD203B41FA5}">
                          <a16:colId xmlns:a16="http://schemas.microsoft.com/office/drawing/2014/main" val="3367483998"/>
                        </a:ext>
                      </a:extLst>
                    </a:gridCol>
                    <a:gridCol w="2157448">
                      <a:extLst>
                        <a:ext uri="{9D8B030D-6E8A-4147-A177-3AD203B41FA5}">
                          <a16:colId xmlns:a16="http://schemas.microsoft.com/office/drawing/2014/main" val="3985726211"/>
                        </a:ext>
                      </a:extLst>
                    </a:gridCol>
                  </a:tblGrid>
                  <a:tr h="249301">
                    <a:tc>
                      <a:txBody>
                        <a:bodyPr/>
                        <a:lstStyle/>
                        <a:p>
                          <a:pPr marL="0" marR="0" algn="ctr">
                            <a:lnSpc>
                              <a:spcPct val="150000"/>
                            </a:lnSpc>
                            <a:spcBef>
                              <a:spcPts val="0"/>
                            </a:spcBef>
                            <a:spcAft>
                              <a:spcPts val="0"/>
                            </a:spcAft>
                          </a:pPr>
                          <a:r>
                            <a:rPr lang="en-US" sz="1200" b="0" i="0" u="none" strike="noStrike" cap="none" dirty="0">
                              <a:solidFill>
                                <a:schemeClr val="lt2"/>
                              </a:solidFill>
                              <a:latin typeface="DM Sans"/>
                              <a:sym typeface="DM Sans"/>
                            </a:rPr>
                            <a:t>Metric</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ctr">
                            <a:lnSpc>
                              <a:spcPct val="150000"/>
                            </a:lnSpc>
                            <a:spcBef>
                              <a:spcPts val="0"/>
                            </a:spcBef>
                            <a:spcAft>
                              <a:spcPts val="0"/>
                            </a:spcAft>
                          </a:pPr>
                          <a:r>
                            <a:rPr lang="en-US" sz="1200" b="0" i="0" u="none" strike="noStrike" cap="none" dirty="0">
                              <a:solidFill>
                                <a:schemeClr val="lt2"/>
                              </a:solidFill>
                              <a:latin typeface="DM Sans"/>
                              <a:sym typeface="DM Sans"/>
                            </a:rPr>
                            <a:t>Description</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ctr">
                            <a:lnSpc>
                              <a:spcPct val="150000"/>
                            </a:lnSpc>
                            <a:spcBef>
                              <a:spcPts val="0"/>
                            </a:spcBef>
                            <a:spcAft>
                              <a:spcPts val="0"/>
                            </a:spcAft>
                          </a:pPr>
                          <a:r>
                            <a:rPr lang="en-US" sz="1200" b="0" i="0" u="none" strike="noStrike" cap="none">
                              <a:solidFill>
                                <a:schemeClr val="lt2"/>
                              </a:solidFill>
                              <a:latin typeface="DM Sans"/>
                              <a:sym typeface="DM Sans"/>
                            </a:rPr>
                            <a:t>Formula</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extLst>
                      <a:ext uri="{0D108BD9-81ED-4DB2-BD59-A6C34878D82A}">
                        <a16:rowId xmlns:a16="http://schemas.microsoft.com/office/drawing/2014/main" val="689611304"/>
                      </a:ext>
                    </a:extLst>
                  </a:tr>
                  <a:tr h="1072261">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Average Memory Usage per Message (AMUM)</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Total memory footprint consumed per message</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endParaRPr lang="en-US"/>
                        </a:p>
                      </a:txBody>
                      <a:tcPr marL="62957" marR="62957" marT="0" marB="0">
                        <a:blipFill>
                          <a:blip r:embed="rId4"/>
                          <a:stretch>
                            <a:fillRect l="-144068" t="-23864" r="-565" b="-284091"/>
                          </a:stretch>
                        </a:blipFill>
                      </a:tcPr>
                    </a:tc>
                    <a:extLst>
                      <a:ext uri="{0D108BD9-81ED-4DB2-BD59-A6C34878D82A}">
                        <a16:rowId xmlns:a16="http://schemas.microsoft.com/office/drawing/2014/main" val="1922981627"/>
                      </a:ext>
                    </a:extLst>
                  </a:tr>
                  <a:tr h="1072261">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Percentage of CPU Cycles per Message (PCPM)</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dirty="0">
                              <a:solidFill>
                                <a:schemeClr val="lt2"/>
                              </a:solidFill>
                              <a:latin typeface="DM Sans"/>
                              <a:sym typeface="DM Sans"/>
                            </a:rPr>
                            <a:t>Percentage of CPU resource utilized during encryption and decryption process.</a:t>
                          </a:r>
                          <a:endParaRPr lang="en-US" sz="1200" b="0" i="0" u="none" strike="noStrike" cap="none" dirty="0">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endParaRPr lang="en-US"/>
                        </a:p>
                      </a:txBody>
                      <a:tcPr marL="62957" marR="62957" marT="0" marB="0">
                        <a:blipFill>
                          <a:blip r:embed="rId4"/>
                          <a:stretch>
                            <a:fillRect l="-144068" t="-123864" r="-565" b="-184091"/>
                          </a:stretch>
                        </a:blipFill>
                      </a:tcPr>
                    </a:tc>
                    <a:extLst>
                      <a:ext uri="{0D108BD9-81ED-4DB2-BD59-A6C34878D82A}">
                        <a16:rowId xmlns:a16="http://schemas.microsoft.com/office/drawing/2014/main" val="1913889617"/>
                      </a:ext>
                    </a:extLst>
                  </a:tr>
                  <a:tr h="809244">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Execution Time (ET)</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Time taken in seconds for the encryption and decryption operation</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endParaRPr lang="en-US"/>
                        </a:p>
                      </a:txBody>
                      <a:tcPr marL="62957" marR="62957" marT="0" marB="0">
                        <a:blipFill>
                          <a:blip r:embed="rId4"/>
                          <a:stretch>
                            <a:fillRect l="-144068" t="-296241" r="-565" b="-143609"/>
                          </a:stretch>
                        </a:blipFill>
                      </a:tcPr>
                    </a:tc>
                    <a:extLst>
                      <a:ext uri="{0D108BD9-81ED-4DB2-BD59-A6C34878D82A}">
                        <a16:rowId xmlns:a16="http://schemas.microsoft.com/office/drawing/2014/main" val="2148792071"/>
                      </a:ext>
                    </a:extLst>
                  </a:tr>
                  <a:tr h="1072261">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Throughput (T)</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pPr marL="0" marR="0" algn="just">
                            <a:lnSpc>
                              <a:spcPct val="150000"/>
                            </a:lnSpc>
                            <a:spcBef>
                              <a:spcPts val="0"/>
                            </a:spcBef>
                            <a:spcAft>
                              <a:spcPts val="0"/>
                            </a:spcAft>
                          </a:pPr>
                          <a:r>
                            <a:rPr lang="en-US" sz="1200" b="0" i="0" u="none" strike="noStrike" cap="none">
                              <a:solidFill>
                                <a:schemeClr val="lt2"/>
                              </a:solidFill>
                              <a:latin typeface="DM Sans"/>
                              <a:sym typeface="DM Sans"/>
                            </a:rPr>
                            <a:t>Number of encryption and decryption operations processed per second</a:t>
                          </a:r>
                          <a:endParaRPr lang="en-US" sz="1200" b="0" i="0" u="none" strike="noStrike" cap="none">
                            <a:solidFill>
                              <a:schemeClr val="lt2"/>
                            </a:solidFill>
                            <a:latin typeface="DM Sans"/>
                            <a:ea typeface="Calibri" panose="020F0502020204030204" pitchFamily="34" charset="0"/>
                            <a:cs typeface="Times New Roman" panose="02020603050405020304" pitchFamily="18" charset="0"/>
                            <a:sym typeface="DM Sans"/>
                          </a:endParaRPr>
                        </a:p>
                      </a:txBody>
                      <a:tcPr marL="62957" marR="62957" marT="0" marB="0"/>
                    </a:tc>
                    <a:tc>
                      <a:txBody>
                        <a:bodyPr/>
                        <a:lstStyle/>
                        <a:p>
                          <a:endParaRPr lang="en-US"/>
                        </a:p>
                      </a:txBody>
                      <a:tcPr marL="62957" marR="62957" marT="0" marB="0">
                        <a:blipFill>
                          <a:blip r:embed="rId4"/>
                          <a:stretch>
                            <a:fillRect l="-144068" t="-299432" r="-565" b="-8523"/>
                          </a:stretch>
                        </a:blipFill>
                      </a:tcPr>
                    </a:tc>
                    <a:extLst>
                      <a:ext uri="{0D108BD9-81ED-4DB2-BD59-A6C34878D82A}">
                        <a16:rowId xmlns:a16="http://schemas.microsoft.com/office/drawing/2014/main" val="2554075804"/>
                      </a:ext>
                    </a:extLst>
                  </a:tr>
                </a:tbl>
              </a:graphicData>
            </a:graphic>
          </p:graphicFrame>
        </mc:Fallback>
      </mc:AlternateContent>
    </p:spTree>
    <p:extLst>
      <p:ext uri="{BB962C8B-B14F-4D97-AF65-F5344CB8AC3E}">
        <p14:creationId xmlns:p14="http://schemas.microsoft.com/office/powerpoint/2010/main" val="37804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241724" y="1970132"/>
            <a:ext cx="427424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658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34070" y="15771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ME</a:t>
            </a:r>
            <a:endParaRPr dirty="0"/>
          </a:p>
        </p:txBody>
      </p:sp>
      <p:sp>
        <p:nvSpPr>
          <p:cNvPr id="329" name="Google Shape;329;p32"/>
          <p:cNvSpPr txBox="1">
            <a:spLocks noGrp="1"/>
          </p:cNvSpPr>
          <p:nvPr>
            <p:ph type="body" idx="1"/>
          </p:nvPr>
        </p:nvSpPr>
        <p:spPr>
          <a:xfrm>
            <a:off x="626625" y="1404600"/>
            <a:ext cx="3664538"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Name: Isuru Amarathunga</a:t>
            </a:r>
          </a:p>
          <a:p>
            <a:pPr marL="0" lvl="0" indent="0" algn="l" rtl="0">
              <a:spcBef>
                <a:spcPts val="0"/>
              </a:spcBef>
              <a:spcAft>
                <a:spcPts val="0"/>
              </a:spcAft>
              <a:buClr>
                <a:schemeClr val="dk1"/>
              </a:buClr>
              <a:buSzPts val="1100"/>
              <a:buFont typeface="Arial"/>
              <a:buNone/>
            </a:pPr>
            <a:r>
              <a:rPr lang="en-US" dirty="0"/>
              <a:t>UoW ID: W1956340</a:t>
            </a:r>
          </a:p>
          <a:p>
            <a:pPr marL="0" lvl="0" indent="0" algn="l" rtl="0">
              <a:spcBef>
                <a:spcPts val="0"/>
              </a:spcBef>
              <a:spcAft>
                <a:spcPts val="0"/>
              </a:spcAft>
              <a:buClr>
                <a:schemeClr val="dk1"/>
              </a:buClr>
              <a:buSzPts val="1100"/>
              <a:buFont typeface="Arial"/>
              <a:buNone/>
            </a:pPr>
            <a:r>
              <a:rPr lang="en-US" dirty="0"/>
              <a:t>IIT ID: 20220831</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MSc Cyber Security &amp; Forensics</a:t>
            </a:r>
          </a:p>
          <a:p>
            <a:pPr marL="0" lvl="0" indent="0" algn="ctr" rtl="0">
              <a:spcBef>
                <a:spcPts val="0"/>
              </a:spcBef>
              <a:spcAft>
                <a:spcPts val="0"/>
              </a:spcAft>
              <a:buClr>
                <a:schemeClr val="dk1"/>
              </a:buClr>
              <a:buSzPts val="1100"/>
              <a:buFont typeface="Arial"/>
              <a:buNone/>
            </a:pPr>
            <a:r>
              <a:rPr lang="en-US" sz="1400" dirty="0"/>
              <a:t>University of Westminster</a:t>
            </a:r>
            <a:endParaRPr sz="14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977204" y="1090272"/>
            <a:ext cx="2398848" cy="52768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lt2"/>
                </a:solidFill>
              </a:rPr>
              <a:t>Problem Background </a:t>
            </a:r>
            <a:br>
              <a:rPr lang="en" dirty="0">
                <a:solidFill>
                  <a:schemeClr val="lt2"/>
                </a:solidFill>
              </a:rPr>
            </a:br>
            <a:endParaRPr dirty="0">
              <a:solidFill>
                <a:schemeClr val="lt2"/>
              </a:solidFill>
            </a:endParaRPr>
          </a:p>
        </p:txBody>
      </p:sp>
      <p:sp>
        <p:nvSpPr>
          <p:cNvPr id="307" name="Google Shape;307;p31"/>
          <p:cNvSpPr txBox="1">
            <a:spLocks noGrp="1"/>
          </p:cNvSpPr>
          <p:nvPr>
            <p:ph type="ctrTitle" idx="2"/>
          </p:nvPr>
        </p:nvSpPr>
        <p:spPr>
          <a:xfrm>
            <a:off x="571998" y="2319113"/>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lt2"/>
                </a:solidFill>
              </a:rPr>
              <a:t>Research Gap </a:t>
            </a:r>
            <a:endParaRPr dirty="0">
              <a:solidFill>
                <a:schemeClr val="lt2"/>
              </a:solidFill>
            </a:endParaRPr>
          </a:p>
        </p:txBody>
      </p:sp>
      <p:sp>
        <p:nvSpPr>
          <p:cNvPr id="309" name="Google Shape;309;p31"/>
          <p:cNvSpPr txBox="1">
            <a:spLocks noGrp="1"/>
          </p:cNvSpPr>
          <p:nvPr>
            <p:ph type="ctrTitle" idx="4"/>
          </p:nvPr>
        </p:nvSpPr>
        <p:spPr>
          <a:xfrm>
            <a:off x="572003" y="3742210"/>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pPr>
            <a:r>
              <a:rPr lang="en-US" dirty="0">
                <a:solidFill>
                  <a:schemeClr val="lt2"/>
                </a:solidFill>
              </a:rPr>
              <a:t>Proposed solution</a:t>
            </a: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766703" y="87510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Algorithm Analysis</a:t>
            </a:r>
          </a:p>
        </p:txBody>
      </p:sp>
      <p:sp>
        <p:nvSpPr>
          <p:cNvPr id="318" name="Google Shape;318;p31"/>
          <p:cNvSpPr txBox="1">
            <a:spLocks noGrp="1"/>
          </p:cNvSpPr>
          <p:nvPr>
            <p:ph type="ctrTitle" idx="17"/>
          </p:nvPr>
        </p:nvSpPr>
        <p:spPr>
          <a:xfrm>
            <a:off x="5840400" y="2284125"/>
            <a:ext cx="2729100" cy="45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2"/>
                </a:solidFill>
              </a:rPr>
              <a:t>Demo of the Prototype</a:t>
            </a:r>
          </a:p>
        </p:txBody>
      </p:sp>
      <p:sp>
        <p:nvSpPr>
          <p:cNvPr id="320" name="Google Shape;320;p31"/>
          <p:cNvSpPr txBox="1">
            <a:spLocks noGrp="1"/>
          </p:cNvSpPr>
          <p:nvPr>
            <p:ph type="ctrTitle" idx="19"/>
          </p:nvPr>
        </p:nvSpPr>
        <p:spPr>
          <a:xfrm>
            <a:off x="5840400" y="374221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Future Improvements</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116613" y="2385124"/>
            <a:ext cx="45591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2"/>
                </a:solidFill>
              </a:rPr>
              <a:t>Problem Background </a:t>
            </a:r>
            <a:br>
              <a:rPr lang="en-US" dirty="0">
                <a:solidFill>
                  <a:schemeClr val="lt2"/>
                </a:solidFill>
              </a:rPr>
            </a:br>
            <a:endParaRPr lang="en-US" dirty="0">
              <a:solidFill>
                <a:schemeClr val="lt2"/>
              </a:solidFill>
            </a:endParaRPr>
          </a:p>
        </p:txBody>
      </p:sp>
      <p:sp>
        <p:nvSpPr>
          <p:cNvPr id="607" name="Google Shape;607;p34"/>
          <p:cNvSpPr txBox="1">
            <a:spLocks noGrp="1"/>
          </p:cNvSpPr>
          <p:nvPr>
            <p:ph type="title" idx="2"/>
          </p:nvPr>
        </p:nvSpPr>
        <p:spPr>
          <a:xfrm>
            <a:off x="1955772" y="131710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2" name="Google Shape;701;p36">
            <a:extLst>
              <a:ext uri="{FF2B5EF4-FFF2-40B4-BE49-F238E27FC236}">
                <a16:creationId xmlns:a16="http://schemas.microsoft.com/office/drawing/2014/main" id="{D5627ABF-38F4-568F-DDBE-F30C395CDFA8}"/>
              </a:ext>
            </a:extLst>
          </p:cNvPr>
          <p:cNvGrpSpPr/>
          <p:nvPr/>
        </p:nvGrpSpPr>
        <p:grpSpPr>
          <a:xfrm>
            <a:off x="4572000" y="1235116"/>
            <a:ext cx="3430669" cy="2943091"/>
            <a:chOff x="-80975" y="268100"/>
            <a:chExt cx="7462425" cy="5175450"/>
          </a:xfrm>
        </p:grpSpPr>
        <p:sp>
          <p:nvSpPr>
            <p:cNvPr id="3" name="Google Shape;702;p36">
              <a:extLst>
                <a:ext uri="{FF2B5EF4-FFF2-40B4-BE49-F238E27FC236}">
                  <a16:creationId xmlns:a16="http://schemas.microsoft.com/office/drawing/2014/main" id="{7DDE7DC0-59E8-1102-1E6E-ABAFCC1B9A70}"/>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p36">
              <a:extLst>
                <a:ext uri="{FF2B5EF4-FFF2-40B4-BE49-F238E27FC236}">
                  <a16:creationId xmlns:a16="http://schemas.microsoft.com/office/drawing/2014/main" id="{BE925EC6-0D89-4AEF-015C-C70E617EB4A7}"/>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4;p36">
              <a:extLst>
                <a:ext uri="{FF2B5EF4-FFF2-40B4-BE49-F238E27FC236}">
                  <a16:creationId xmlns:a16="http://schemas.microsoft.com/office/drawing/2014/main" id="{6B7D286F-FE68-E417-78AF-A92B5E10ED90}"/>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5;p36">
              <a:extLst>
                <a:ext uri="{FF2B5EF4-FFF2-40B4-BE49-F238E27FC236}">
                  <a16:creationId xmlns:a16="http://schemas.microsoft.com/office/drawing/2014/main" id="{B1FB3669-D722-6B1F-9520-E152B64C44E7}"/>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6;p36">
              <a:extLst>
                <a:ext uri="{FF2B5EF4-FFF2-40B4-BE49-F238E27FC236}">
                  <a16:creationId xmlns:a16="http://schemas.microsoft.com/office/drawing/2014/main" id="{61D580E7-9B84-97CE-A9C1-7CC3320D630B}"/>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7;p36">
              <a:extLst>
                <a:ext uri="{FF2B5EF4-FFF2-40B4-BE49-F238E27FC236}">
                  <a16:creationId xmlns:a16="http://schemas.microsoft.com/office/drawing/2014/main" id="{EBDD704B-8F13-C613-D9AE-D4EB9E629C7F}"/>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8;p36">
              <a:extLst>
                <a:ext uri="{FF2B5EF4-FFF2-40B4-BE49-F238E27FC236}">
                  <a16:creationId xmlns:a16="http://schemas.microsoft.com/office/drawing/2014/main" id="{776C6A53-E955-8DEC-8E3D-C63EBD8A6455}"/>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9;p36">
              <a:extLst>
                <a:ext uri="{FF2B5EF4-FFF2-40B4-BE49-F238E27FC236}">
                  <a16:creationId xmlns:a16="http://schemas.microsoft.com/office/drawing/2014/main" id="{6CE9C2FE-EC0B-6E8A-9885-7B8BBA5B237D}"/>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0;p36">
              <a:extLst>
                <a:ext uri="{FF2B5EF4-FFF2-40B4-BE49-F238E27FC236}">
                  <a16:creationId xmlns:a16="http://schemas.microsoft.com/office/drawing/2014/main" id="{7084E017-870F-559E-9B73-4DD5EFC7E9D3}"/>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1;p36">
              <a:extLst>
                <a:ext uri="{FF2B5EF4-FFF2-40B4-BE49-F238E27FC236}">
                  <a16:creationId xmlns:a16="http://schemas.microsoft.com/office/drawing/2014/main" id="{53C8C283-5BB8-80FE-C7FC-8224239E5E98}"/>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2;p36">
              <a:extLst>
                <a:ext uri="{FF2B5EF4-FFF2-40B4-BE49-F238E27FC236}">
                  <a16:creationId xmlns:a16="http://schemas.microsoft.com/office/drawing/2014/main" id="{AE065967-A19B-0690-B7F7-E282F43A884D}"/>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3;p36">
              <a:extLst>
                <a:ext uri="{FF2B5EF4-FFF2-40B4-BE49-F238E27FC236}">
                  <a16:creationId xmlns:a16="http://schemas.microsoft.com/office/drawing/2014/main" id="{6ACF8F66-E5AB-34F0-7128-1FB68EF3F30A}"/>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6">
              <a:extLst>
                <a:ext uri="{FF2B5EF4-FFF2-40B4-BE49-F238E27FC236}">
                  <a16:creationId xmlns:a16="http://schemas.microsoft.com/office/drawing/2014/main" id="{E61C8FD1-71E3-437D-658E-EFBBE4596BD9}"/>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5;p36">
              <a:extLst>
                <a:ext uri="{FF2B5EF4-FFF2-40B4-BE49-F238E27FC236}">
                  <a16:creationId xmlns:a16="http://schemas.microsoft.com/office/drawing/2014/main" id="{E4A09F3A-B08C-D8A5-0B84-A254C5F446F0}"/>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6;p36">
              <a:extLst>
                <a:ext uri="{FF2B5EF4-FFF2-40B4-BE49-F238E27FC236}">
                  <a16:creationId xmlns:a16="http://schemas.microsoft.com/office/drawing/2014/main" id="{C58A1BF8-E748-BCF3-4B0F-F826E48576BE}"/>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7;p36">
              <a:extLst>
                <a:ext uri="{FF2B5EF4-FFF2-40B4-BE49-F238E27FC236}">
                  <a16:creationId xmlns:a16="http://schemas.microsoft.com/office/drawing/2014/main" id="{56043866-FD39-9E91-DB90-400070412BDB}"/>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8;p36">
              <a:extLst>
                <a:ext uri="{FF2B5EF4-FFF2-40B4-BE49-F238E27FC236}">
                  <a16:creationId xmlns:a16="http://schemas.microsoft.com/office/drawing/2014/main" id="{FEC3AE9D-661D-D3D5-47C1-E8C132786FD0}"/>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9;p36">
              <a:extLst>
                <a:ext uri="{FF2B5EF4-FFF2-40B4-BE49-F238E27FC236}">
                  <a16:creationId xmlns:a16="http://schemas.microsoft.com/office/drawing/2014/main" id="{E593B54F-E7C7-7E50-0799-813F17E225B7}"/>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0;p36">
              <a:extLst>
                <a:ext uri="{FF2B5EF4-FFF2-40B4-BE49-F238E27FC236}">
                  <a16:creationId xmlns:a16="http://schemas.microsoft.com/office/drawing/2014/main" id="{7FF62ACA-6411-88C3-76C0-F68088E1BDD9}"/>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1;p36">
              <a:extLst>
                <a:ext uri="{FF2B5EF4-FFF2-40B4-BE49-F238E27FC236}">
                  <a16:creationId xmlns:a16="http://schemas.microsoft.com/office/drawing/2014/main" id="{8CF7A5EA-8FBA-0298-498D-237707D0407B}"/>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2;p36">
              <a:extLst>
                <a:ext uri="{FF2B5EF4-FFF2-40B4-BE49-F238E27FC236}">
                  <a16:creationId xmlns:a16="http://schemas.microsoft.com/office/drawing/2014/main" id="{99467AAA-5A95-CF84-FC1D-BACCFEAA6F4B}"/>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3;p36">
              <a:extLst>
                <a:ext uri="{FF2B5EF4-FFF2-40B4-BE49-F238E27FC236}">
                  <a16:creationId xmlns:a16="http://schemas.microsoft.com/office/drawing/2014/main" id="{BD6A133B-BEB5-C957-3BE5-E580346FE7A4}"/>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4;p36">
              <a:extLst>
                <a:ext uri="{FF2B5EF4-FFF2-40B4-BE49-F238E27FC236}">
                  <a16:creationId xmlns:a16="http://schemas.microsoft.com/office/drawing/2014/main" id="{A7FFE7A2-F932-307A-F57A-0FDD1E7D8A5E}"/>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5;p36">
              <a:extLst>
                <a:ext uri="{FF2B5EF4-FFF2-40B4-BE49-F238E27FC236}">
                  <a16:creationId xmlns:a16="http://schemas.microsoft.com/office/drawing/2014/main" id="{AC044B91-34BC-2D63-CAC7-0520E3709A1B}"/>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6;p36">
              <a:extLst>
                <a:ext uri="{FF2B5EF4-FFF2-40B4-BE49-F238E27FC236}">
                  <a16:creationId xmlns:a16="http://schemas.microsoft.com/office/drawing/2014/main" id="{083FF994-A8C0-66B1-13B7-11A8BA722FCF}"/>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7;p36">
              <a:extLst>
                <a:ext uri="{FF2B5EF4-FFF2-40B4-BE49-F238E27FC236}">
                  <a16:creationId xmlns:a16="http://schemas.microsoft.com/office/drawing/2014/main" id="{80D482DA-56B0-B24B-E6DD-ABEEFBBD9E3A}"/>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8;p36">
              <a:extLst>
                <a:ext uri="{FF2B5EF4-FFF2-40B4-BE49-F238E27FC236}">
                  <a16:creationId xmlns:a16="http://schemas.microsoft.com/office/drawing/2014/main" id="{4E22182E-6549-DD09-234A-7111A3651F87}"/>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9;p36">
              <a:extLst>
                <a:ext uri="{FF2B5EF4-FFF2-40B4-BE49-F238E27FC236}">
                  <a16:creationId xmlns:a16="http://schemas.microsoft.com/office/drawing/2014/main" id="{F44D66E1-335C-2A8E-FF0E-DD4D0F82ADAC}"/>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36">
              <a:extLst>
                <a:ext uri="{FF2B5EF4-FFF2-40B4-BE49-F238E27FC236}">
                  <a16:creationId xmlns:a16="http://schemas.microsoft.com/office/drawing/2014/main" id="{66DAE583-609E-F429-78DF-1A40DB8DC8FA}"/>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31;p36">
              <a:extLst>
                <a:ext uri="{FF2B5EF4-FFF2-40B4-BE49-F238E27FC236}">
                  <a16:creationId xmlns:a16="http://schemas.microsoft.com/office/drawing/2014/main" id="{EBDD993A-F46F-B4C4-1F80-015ED68E3367}"/>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32;p36">
              <a:extLst>
                <a:ext uri="{FF2B5EF4-FFF2-40B4-BE49-F238E27FC236}">
                  <a16:creationId xmlns:a16="http://schemas.microsoft.com/office/drawing/2014/main" id="{5CBB9420-8542-D783-C6E1-46CE103AE5DE}"/>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33;p36">
              <a:extLst>
                <a:ext uri="{FF2B5EF4-FFF2-40B4-BE49-F238E27FC236}">
                  <a16:creationId xmlns:a16="http://schemas.microsoft.com/office/drawing/2014/main" id="{D9B2AB6A-A611-0E6F-E250-A7749D6EF08D}"/>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34;p36">
              <a:extLst>
                <a:ext uri="{FF2B5EF4-FFF2-40B4-BE49-F238E27FC236}">
                  <a16:creationId xmlns:a16="http://schemas.microsoft.com/office/drawing/2014/main" id="{D6F4CFF7-53F4-0B5E-7D5D-16918F42034E}"/>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35;p36">
              <a:extLst>
                <a:ext uri="{FF2B5EF4-FFF2-40B4-BE49-F238E27FC236}">
                  <a16:creationId xmlns:a16="http://schemas.microsoft.com/office/drawing/2014/main" id="{EDD318BD-8D6F-9486-9F42-7875231CD2FF}"/>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36;p36">
              <a:extLst>
                <a:ext uri="{FF2B5EF4-FFF2-40B4-BE49-F238E27FC236}">
                  <a16:creationId xmlns:a16="http://schemas.microsoft.com/office/drawing/2014/main" id="{9D93118C-BF63-E0A2-7928-774CB5386E4D}"/>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37;p36">
              <a:extLst>
                <a:ext uri="{FF2B5EF4-FFF2-40B4-BE49-F238E27FC236}">
                  <a16:creationId xmlns:a16="http://schemas.microsoft.com/office/drawing/2014/main" id="{316A607D-7122-B1A4-03D4-C0CF8464A750}"/>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38;p36">
              <a:extLst>
                <a:ext uri="{FF2B5EF4-FFF2-40B4-BE49-F238E27FC236}">
                  <a16:creationId xmlns:a16="http://schemas.microsoft.com/office/drawing/2014/main" id="{C9955817-8A60-78A8-59A0-3C05A904E30D}"/>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39;p36">
              <a:extLst>
                <a:ext uri="{FF2B5EF4-FFF2-40B4-BE49-F238E27FC236}">
                  <a16:creationId xmlns:a16="http://schemas.microsoft.com/office/drawing/2014/main" id="{070EA006-C21A-36BE-BCD4-4AF5DB68C79B}"/>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40;p36">
              <a:extLst>
                <a:ext uri="{FF2B5EF4-FFF2-40B4-BE49-F238E27FC236}">
                  <a16:creationId xmlns:a16="http://schemas.microsoft.com/office/drawing/2014/main" id="{10A518ED-A4C6-501B-FFEA-1C7264287C55}"/>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41;p36">
              <a:extLst>
                <a:ext uri="{FF2B5EF4-FFF2-40B4-BE49-F238E27FC236}">
                  <a16:creationId xmlns:a16="http://schemas.microsoft.com/office/drawing/2014/main" id="{AE1D0516-84ED-CB0B-DC14-577D3AC4A552}"/>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42;p36">
              <a:extLst>
                <a:ext uri="{FF2B5EF4-FFF2-40B4-BE49-F238E27FC236}">
                  <a16:creationId xmlns:a16="http://schemas.microsoft.com/office/drawing/2014/main" id="{EC6FB4B0-11F4-00DC-0CAA-0FC246C15EF3}"/>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43;p36">
              <a:extLst>
                <a:ext uri="{FF2B5EF4-FFF2-40B4-BE49-F238E27FC236}">
                  <a16:creationId xmlns:a16="http://schemas.microsoft.com/office/drawing/2014/main" id="{6CC4A2DD-4488-CC6B-6F96-682AD4EC401E}"/>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44;p36">
              <a:extLst>
                <a:ext uri="{FF2B5EF4-FFF2-40B4-BE49-F238E27FC236}">
                  <a16:creationId xmlns:a16="http://schemas.microsoft.com/office/drawing/2014/main" id="{A9597D0C-2563-3AE4-9F1C-D8668FC8BFCC}"/>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45;p36">
              <a:extLst>
                <a:ext uri="{FF2B5EF4-FFF2-40B4-BE49-F238E27FC236}">
                  <a16:creationId xmlns:a16="http://schemas.microsoft.com/office/drawing/2014/main" id="{BAA1346C-BA17-8DF5-F167-634540F18B7B}"/>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46;p36">
              <a:extLst>
                <a:ext uri="{FF2B5EF4-FFF2-40B4-BE49-F238E27FC236}">
                  <a16:creationId xmlns:a16="http://schemas.microsoft.com/office/drawing/2014/main" id="{09317DCA-1B69-E495-A4CB-5DAE71D07018}"/>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47;p36">
              <a:extLst>
                <a:ext uri="{FF2B5EF4-FFF2-40B4-BE49-F238E27FC236}">
                  <a16:creationId xmlns:a16="http://schemas.microsoft.com/office/drawing/2014/main" id="{1E3E4C6D-10A2-6D8A-9B28-98B0A739FE82}"/>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48;p36">
              <a:extLst>
                <a:ext uri="{FF2B5EF4-FFF2-40B4-BE49-F238E27FC236}">
                  <a16:creationId xmlns:a16="http://schemas.microsoft.com/office/drawing/2014/main" id="{88A54095-5452-7079-C912-352E959E7919}"/>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49;p36">
              <a:extLst>
                <a:ext uri="{FF2B5EF4-FFF2-40B4-BE49-F238E27FC236}">
                  <a16:creationId xmlns:a16="http://schemas.microsoft.com/office/drawing/2014/main" id="{519CCDAD-93BC-8C16-9551-AE845C95D52F}"/>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50;p36">
              <a:extLst>
                <a:ext uri="{FF2B5EF4-FFF2-40B4-BE49-F238E27FC236}">
                  <a16:creationId xmlns:a16="http://schemas.microsoft.com/office/drawing/2014/main" id="{BD1122F2-59E9-98EF-AF38-E2EBA9B99CFA}"/>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51;p36">
              <a:extLst>
                <a:ext uri="{FF2B5EF4-FFF2-40B4-BE49-F238E27FC236}">
                  <a16:creationId xmlns:a16="http://schemas.microsoft.com/office/drawing/2014/main" id="{6A722F23-7B16-711D-92F2-9D9F0E5F3F2D}"/>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52;p36">
              <a:extLst>
                <a:ext uri="{FF2B5EF4-FFF2-40B4-BE49-F238E27FC236}">
                  <a16:creationId xmlns:a16="http://schemas.microsoft.com/office/drawing/2014/main" id="{3A63BD4C-2B9F-8476-B930-A69AC4F64303}"/>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53;p36">
              <a:extLst>
                <a:ext uri="{FF2B5EF4-FFF2-40B4-BE49-F238E27FC236}">
                  <a16:creationId xmlns:a16="http://schemas.microsoft.com/office/drawing/2014/main" id="{26B5DAF8-4110-8855-3544-F1F0A308AF4A}"/>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54;p36">
              <a:extLst>
                <a:ext uri="{FF2B5EF4-FFF2-40B4-BE49-F238E27FC236}">
                  <a16:creationId xmlns:a16="http://schemas.microsoft.com/office/drawing/2014/main" id="{4EE7889C-F878-AC10-4397-13F22F5749B6}"/>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55;p36">
              <a:extLst>
                <a:ext uri="{FF2B5EF4-FFF2-40B4-BE49-F238E27FC236}">
                  <a16:creationId xmlns:a16="http://schemas.microsoft.com/office/drawing/2014/main" id="{D8EC0EB0-A42A-2F36-8FB9-2A49D699689C}"/>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56;p36">
              <a:extLst>
                <a:ext uri="{FF2B5EF4-FFF2-40B4-BE49-F238E27FC236}">
                  <a16:creationId xmlns:a16="http://schemas.microsoft.com/office/drawing/2014/main" id="{21B2DD6E-7328-01CA-F2EF-084E0CDE45C8}"/>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57;p36">
              <a:extLst>
                <a:ext uri="{FF2B5EF4-FFF2-40B4-BE49-F238E27FC236}">
                  <a16:creationId xmlns:a16="http://schemas.microsoft.com/office/drawing/2014/main" id="{B0CD72F5-1CFA-2252-D3A8-4E984AB504E5}"/>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58;p36">
              <a:extLst>
                <a:ext uri="{FF2B5EF4-FFF2-40B4-BE49-F238E27FC236}">
                  <a16:creationId xmlns:a16="http://schemas.microsoft.com/office/drawing/2014/main" id="{1F99EEB2-35C2-BB7F-E467-F5A30E6A82BF}"/>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59;p36">
              <a:extLst>
                <a:ext uri="{FF2B5EF4-FFF2-40B4-BE49-F238E27FC236}">
                  <a16:creationId xmlns:a16="http://schemas.microsoft.com/office/drawing/2014/main" id="{9A207C84-6268-C38A-5187-18C1A9EF0352}"/>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60;p36">
              <a:extLst>
                <a:ext uri="{FF2B5EF4-FFF2-40B4-BE49-F238E27FC236}">
                  <a16:creationId xmlns:a16="http://schemas.microsoft.com/office/drawing/2014/main" id="{BFBF1614-7D9D-A6A9-830D-400FA2DCABD1}"/>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61;p36">
              <a:extLst>
                <a:ext uri="{FF2B5EF4-FFF2-40B4-BE49-F238E27FC236}">
                  <a16:creationId xmlns:a16="http://schemas.microsoft.com/office/drawing/2014/main" id="{F85EC085-D001-FEE2-1D0D-1C4878070A98}"/>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62;p36">
              <a:extLst>
                <a:ext uri="{FF2B5EF4-FFF2-40B4-BE49-F238E27FC236}">
                  <a16:creationId xmlns:a16="http://schemas.microsoft.com/office/drawing/2014/main" id="{BC8E42C2-911A-E236-8260-D5150C146ECB}"/>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63;p36">
              <a:extLst>
                <a:ext uri="{FF2B5EF4-FFF2-40B4-BE49-F238E27FC236}">
                  <a16:creationId xmlns:a16="http://schemas.microsoft.com/office/drawing/2014/main" id="{7783FC4C-1A3D-9771-B62C-907F9D24789E}"/>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64;p36">
              <a:extLst>
                <a:ext uri="{FF2B5EF4-FFF2-40B4-BE49-F238E27FC236}">
                  <a16:creationId xmlns:a16="http://schemas.microsoft.com/office/drawing/2014/main" id="{9857432A-6C91-0C7C-55BD-C295ECF8379B}"/>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65;p36">
              <a:extLst>
                <a:ext uri="{FF2B5EF4-FFF2-40B4-BE49-F238E27FC236}">
                  <a16:creationId xmlns:a16="http://schemas.microsoft.com/office/drawing/2014/main" id="{8E87BB0F-F9F6-B130-F65C-95E9884CA309}"/>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66;p36">
              <a:extLst>
                <a:ext uri="{FF2B5EF4-FFF2-40B4-BE49-F238E27FC236}">
                  <a16:creationId xmlns:a16="http://schemas.microsoft.com/office/drawing/2014/main" id="{3F287E73-2CFF-68AC-CDAD-820785C9B539}"/>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67;p36">
              <a:extLst>
                <a:ext uri="{FF2B5EF4-FFF2-40B4-BE49-F238E27FC236}">
                  <a16:creationId xmlns:a16="http://schemas.microsoft.com/office/drawing/2014/main" id="{0AF3BCF7-7E88-4D9A-02D6-135ABBBAFE3B}"/>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68;p36">
              <a:extLst>
                <a:ext uri="{FF2B5EF4-FFF2-40B4-BE49-F238E27FC236}">
                  <a16:creationId xmlns:a16="http://schemas.microsoft.com/office/drawing/2014/main" id="{F1B7C310-BD02-2ACE-849E-2F63B9749325}"/>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69;p36">
              <a:extLst>
                <a:ext uri="{FF2B5EF4-FFF2-40B4-BE49-F238E27FC236}">
                  <a16:creationId xmlns:a16="http://schemas.microsoft.com/office/drawing/2014/main" id="{D8728E00-EF6B-A6BB-B085-0F6D41BD2EC8}"/>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70;p36">
              <a:extLst>
                <a:ext uri="{FF2B5EF4-FFF2-40B4-BE49-F238E27FC236}">
                  <a16:creationId xmlns:a16="http://schemas.microsoft.com/office/drawing/2014/main" id="{B7D83689-93A2-E1CE-0DB5-243B2ADA0457}"/>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71;p36">
              <a:extLst>
                <a:ext uri="{FF2B5EF4-FFF2-40B4-BE49-F238E27FC236}">
                  <a16:creationId xmlns:a16="http://schemas.microsoft.com/office/drawing/2014/main" id="{79906F22-3671-2A92-9192-4EFD55278236}"/>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72;p36">
              <a:extLst>
                <a:ext uri="{FF2B5EF4-FFF2-40B4-BE49-F238E27FC236}">
                  <a16:creationId xmlns:a16="http://schemas.microsoft.com/office/drawing/2014/main" id="{6466C3B2-37A9-5B03-21AD-963D8C83FA2F}"/>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73;p36">
              <a:extLst>
                <a:ext uri="{FF2B5EF4-FFF2-40B4-BE49-F238E27FC236}">
                  <a16:creationId xmlns:a16="http://schemas.microsoft.com/office/drawing/2014/main" id="{142698AF-7381-DA7D-F1E3-08187383FB6C}"/>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74;p36">
              <a:extLst>
                <a:ext uri="{FF2B5EF4-FFF2-40B4-BE49-F238E27FC236}">
                  <a16:creationId xmlns:a16="http://schemas.microsoft.com/office/drawing/2014/main" id="{90B73A10-20D9-E281-28BB-CF1828CD9B02}"/>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75;p36">
              <a:extLst>
                <a:ext uri="{FF2B5EF4-FFF2-40B4-BE49-F238E27FC236}">
                  <a16:creationId xmlns:a16="http://schemas.microsoft.com/office/drawing/2014/main" id="{E543756D-438B-E040-BF08-77960EA2E8F9}"/>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76;p36">
              <a:extLst>
                <a:ext uri="{FF2B5EF4-FFF2-40B4-BE49-F238E27FC236}">
                  <a16:creationId xmlns:a16="http://schemas.microsoft.com/office/drawing/2014/main" id="{635FE8AC-6778-55A9-E7E6-5B542C400746}"/>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77;p36">
              <a:extLst>
                <a:ext uri="{FF2B5EF4-FFF2-40B4-BE49-F238E27FC236}">
                  <a16:creationId xmlns:a16="http://schemas.microsoft.com/office/drawing/2014/main" id="{F785DB02-602D-0FBA-F5FE-5B603963D49A}"/>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78;p36">
              <a:extLst>
                <a:ext uri="{FF2B5EF4-FFF2-40B4-BE49-F238E27FC236}">
                  <a16:creationId xmlns:a16="http://schemas.microsoft.com/office/drawing/2014/main" id="{3011F5CD-B14C-8AA6-A3D5-9EBD0E82546F}"/>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79;p36">
              <a:extLst>
                <a:ext uri="{FF2B5EF4-FFF2-40B4-BE49-F238E27FC236}">
                  <a16:creationId xmlns:a16="http://schemas.microsoft.com/office/drawing/2014/main" id="{5FAE28E7-5AA3-68B8-4637-5DD4769FFE09}"/>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80;p36">
              <a:extLst>
                <a:ext uri="{FF2B5EF4-FFF2-40B4-BE49-F238E27FC236}">
                  <a16:creationId xmlns:a16="http://schemas.microsoft.com/office/drawing/2014/main" id="{7D241794-CAC4-1111-098E-9B7FDE9E0D27}"/>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81;p36">
              <a:extLst>
                <a:ext uri="{FF2B5EF4-FFF2-40B4-BE49-F238E27FC236}">
                  <a16:creationId xmlns:a16="http://schemas.microsoft.com/office/drawing/2014/main" id="{4C29B5A1-A5D3-E774-C6F9-4BA980C5CAA4}"/>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82;p36">
              <a:extLst>
                <a:ext uri="{FF2B5EF4-FFF2-40B4-BE49-F238E27FC236}">
                  <a16:creationId xmlns:a16="http://schemas.microsoft.com/office/drawing/2014/main" id="{43196FB2-B9F3-7738-E4CC-61EAB6648E0E}"/>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83;p36">
              <a:extLst>
                <a:ext uri="{FF2B5EF4-FFF2-40B4-BE49-F238E27FC236}">
                  <a16:creationId xmlns:a16="http://schemas.microsoft.com/office/drawing/2014/main" id="{444D75F6-6892-CF47-F0C6-25628122A736}"/>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84;p36">
              <a:extLst>
                <a:ext uri="{FF2B5EF4-FFF2-40B4-BE49-F238E27FC236}">
                  <a16:creationId xmlns:a16="http://schemas.microsoft.com/office/drawing/2014/main" id="{2DE92FDC-A0BB-371B-4659-219087F755D5}"/>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85;p36">
              <a:extLst>
                <a:ext uri="{FF2B5EF4-FFF2-40B4-BE49-F238E27FC236}">
                  <a16:creationId xmlns:a16="http://schemas.microsoft.com/office/drawing/2014/main" id="{05E3F2C3-4142-87D6-1E70-8CFF0DEDC749}"/>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86;p36">
              <a:extLst>
                <a:ext uri="{FF2B5EF4-FFF2-40B4-BE49-F238E27FC236}">
                  <a16:creationId xmlns:a16="http://schemas.microsoft.com/office/drawing/2014/main" id="{C2EDA7C7-9607-B7C9-8EC7-1F8F4995521F}"/>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87;p36">
              <a:extLst>
                <a:ext uri="{FF2B5EF4-FFF2-40B4-BE49-F238E27FC236}">
                  <a16:creationId xmlns:a16="http://schemas.microsoft.com/office/drawing/2014/main" id="{C5BD9851-74E3-06A8-D74B-379DF897C6CE}"/>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88;p36">
              <a:extLst>
                <a:ext uri="{FF2B5EF4-FFF2-40B4-BE49-F238E27FC236}">
                  <a16:creationId xmlns:a16="http://schemas.microsoft.com/office/drawing/2014/main" id="{DE4A07EA-3A46-6B68-084F-3453F6269451}"/>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789;p36">
              <a:extLst>
                <a:ext uri="{FF2B5EF4-FFF2-40B4-BE49-F238E27FC236}">
                  <a16:creationId xmlns:a16="http://schemas.microsoft.com/office/drawing/2014/main" id="{4825AF9A-5357-4413-41EB-4130ACCC1828}"/>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90;p36">
              <a:extLst>
                <a:ext uri="{FF2B5EF4-FFF2-40B4-BE49-F238E27FC236}">
                  <a16:creationId xmlns:a16="http://schemas.microsoft.com/office/drawing/2014/main" id="{06025620-B51B-C7A9-6ABE-182FEAAC11B4}"/>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791;p36">
              <a:extLst>
                <a:ext uri="{FF2B5EF4-FFF2-40B4-BE49-F238E27FC236}">
                  <a16:creationId xmlns:a16="http://schemas.microsoft.com/office/drawing/2014/main" id="{8F2EC005-B5B8-5B41-AE1A-E0B2AE6A62F9}"/>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92;p36">
              <a:extLst>
                <a:ext uri="{FF2B5EF4-FFF2-40B4-BE49-F238E27FC236}">
                  <a16:creationId xmlns:a16="http://schemas.microsoft.com/office/drawing/2014/main" id="{CE7D61AC-720F-A992-5887-7A5B953C1A1A}"/>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93;p36">
              <a:extLst>
                <a:ext uri="{FF2B5EF4-FFF2-40B4-BE49-F238E27FC236}">
                  <a16:creationId xmlns:a16="http://schemas.microsoft.com/office/drawing/2014/main" id="{37E77632-BAE2-3E4D-391E-13CEDAC4F287}"/>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94;p36">
              <a:extLst>
                <a:ext uri="{FF2B5EF4-FFF2-40B4-BE49-F238E27FC236}">
                  <a16:creationId xmlns:a16="http://schemas.microsoft.com/office/drawing/2014/main" id="{9E1DD655-3894-6CEE-155B-219A7788B28D}"/>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95;p36">
              <a:extLst>
                <a:ext uri="{FF2B5EF4-FFF2-40B4-BE49-F238E27FC236}">
                  <a16:creationId xmlns:a16="http://schemas.microsoft.com/office/drawing/2014/main" id="{234960EB-5D9C-1362-1398-1C075A48D228}"/>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96;p36">
              <a:extLst>
                <a:ext uri="{FF2B5EF4-FFF2-40B4-BE49-F238E27FC236}">
                  <a16:creationId xmlns:a16="http://schemas.microsoft.com/office/drawing/2014/main" id="{AC560FE5-BFA5-2601-2FCC-50FE1BDFB0AB}"/>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97;p36">
              <a:extLst>
                <a:ext uri="{FF2B5EF4-FFF2-40B4-BE49-F238E27FC236}">
                  <a16:creationId xmlns:a16="http://schemas.microsoft.com/office/drawing/2014/main" id="{DB7B8736-D805-52EA-FEF5-04DDD27ECF11}"/>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98;p36">
              <a:extLst>
                <a:ext uri="{FF2B5EF4-FFF2-40B4-BE49-F238E27FC236}">
                  <a16:creationId xmlns:a16="http://schemas.microsoft.com/office/drawing/2014/main" id="{CF472EE0-AE16-D7C4-9075-47A664BCEB94}"/>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799;p36">
              <a:extLst>
                <a:ext uri="{FF2B5EF4-FFF2-40B4-BE49-F238E27FC236}">
                  <a16:creationId xmlns:a16="http://schemas.microsoft.com/office/drawing/2014/main" id="{DE4762FD-E989-4BCD-30EA-663A97C4E74A}"/>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800;p36">
              <a:extLst>
                <a:ext uri="{FF2B5EF4-FFF2-40B4-BE49-F238E27FC236}">
                  <a16:creationId xmlns:a16="http://schemas.microsoft.com/office/drawing/2014/main" id="{67CF76B7-3AB3-B375-2890-DD736E6C78E6}"/>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801;p36">
              <a:extLst>
                <a:ext uri="{FF2B5EF4-FFF2-40B4-BE49-F238E27FC236}">
                  <a16:creationId xmlns:a16="http://schemas.microsoft.com/office/drawing/2014/main" id="{61C0EE05-6ED0-CDA2-D47C-839808721A4D}"/>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802;p36">
              <a:extLst>
                <a:ext uri="{FF2B5EF4-FFF2-40B4-BE49-F238E27FC236}">
                  <a16:creationId xmlns:a16="http://schemas.microsoft.com/office/drawing/2014/main" id="{06A9BF4D-3F96-A77A-0516-4AEE9E73E06F}"/>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803;p36">
              <a:extLst>
                <a:ext uri="{FF2B5EF4-FFF2-40B4-BE49-F238E27FC236}">
                  <a16:creationId xmlns:a16="http://schemas.microsoft.com/office/drawing/2014/main" id="{F846C3DC-FF0A-0343-ECA4-3963A8D1AB38}"/>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804;p36">
              <a:extLst>
                <a:ext uri="{FF2B5EF4-FFF2-40B4-BE49-F238E27FC236}">
                  <a16:creationId xmlns:a16="http://schemas.microsoft.com/office/drawing/2014/main" id="{102A7E38-FD58-BACC-9EA0-A9A4FACD7EF6}"/>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805;p36">
              <a:extLst>
                <a:ext uri="{FF2B5EF4-FFF2-40B4-BE49-F238E27FC236}">
                  <a16:creationId xmlns:a16="http://schemas.microsoft.com/office/drawing/2014/main" id="{73D7657A-00E2-40CA-B29F-1695B12B19A5}"/>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806;p36">
              <a:extLst>
                <a:ext uri="{FF2B5EF4-FFF2-40B4-BE49-F238E27FC236}">
                  <a16:creationId xmlns:a16="http://schemas.microsoft.com/office/drawing/2014/main" id="{071BD8EE-07EB-81F9-B6F6-60F7DC5750C8}"/>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807;p36">
              <a:extLst>
                <a:ext uri="{FF2B5EF4-FFF2-40B4-BE49-F238E27FC236}">
                  <a16:creationId xmlns:a16="http://schemas.microsoft.com/office/drawing/2014/main" id="{E58FCB9E-D200-B693-E01E-BE87E8D328BA}"/>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808;p36">
              <a:extLst>
                <a:ext uri="{FF2B5EF4-FFF2-40B4-BE49-F238E27FC236}">
                  <a16:creationId xmlns:a16="http://schemas.microsoft.com/office/drawing/2014/main" id="{DAFA722A-75A1-834D-E2AB-5B631DFB82AD}"/>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809;p36">
              <a:extLst>
                <a:ext uri="{FF2B5EF4-FFF2-40B4-BE49-F238E27FC236}">
                  <a16:creationId xmlns:a16="http://schemas.microsoft.com/office/drawing/2014/main" id="{5520FF91-104F-16B1-D320-B3C6EF8EF8A7}"/>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810;p36">
              <a:extLst>
                <a:ext uri="{FF2B5EF4-FFF2-40B4-BE49-F238E27FC236}">
                  <a16:creationId xmlns:a16="http://schemas.microsoft.com/office/drawing/2014/main" id="{E7412335-F406-F252-E3C3-8911BAE12F5B}"/>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811;p36">
              <a:extLst>
                <a:ext uri="{FF2B5EF4-FFF2-40B4-BE49-F238E27FC236}">
                  <a16:creationId xmlns:a16="http://schemas.microsoft.com/office/drawing/2014/main" id="{1B8C8B12-4AA8-1B68-AA49-CA0407C3F66E}"/>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812;p36">
              <a:extLst>
                <a:ext uri="{FF2B5EF4-FFF2-40B4-BE49-F238E27FC236}">
                  <a16:creationId xmlns:a16="http://schemas.microsoft.com/office/drawing/2014/main" id="{255EB4C2-A80F-25A5-3143-7E361711A49A}"/>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813;p36">
              <a:extLst>
                <a:ext uri="{FF2B5EF4-FFF2-40B4-BE49-F238E27FC236}">
                  <a16:creationId xmlns:a16="http://schemas.microsoft.com/office/drawing/2014/main" id="{524AEAC3-549E-DF41-14FE-0B78F784E9F1}"/>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814;p36">
              <a:extLst>
                <a:ext uri="{FF2B5EF4-FFF2-40B4-BE49-F238E27FC236}">
                  <a16:creationId xmlns:a16="http://schemas.microsoft.com/office/drawing/2014/main" id="{84A57A41-7585-B2C8-01DC-157EF5F9B7F1}"/>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815;p36">
              <a:extLst>
                <a:ext uri="{FF2B5EF4-FFF2-40B4-BE49-F238E27FC236}">
                  <a16:creationId xmlns:a16="http://schemas.microsoft.com/office/drawing/2014/main" id="{F35DA0A6-2A61-6CAC-3F1B-30DE1CCAE6FE}"/>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816;p36">
              <a:extLst>
                <a:ext uri="{FF2B5EF4-FFF2-40B4-BE49-F238E27FC236}">
                  <a16:creationId xmlns:a16="http://schemas.microsoft.com/office/drawing/2014/main" id="{600CC68A-89E6-1536-1A9F-2D0173B5EFFA}"/>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817;p36">
              <a:extLst>
                <a:ext uri="{FF2B5EF4-FFF2-40B4-BE49-F238E27FC236}">
                  <a16:creationId xmlns:a16="http://schemas.microsoft.com/office/drawing/2014/main" id="{C382F468-A95E-44D0-A765-BF48A802B6D3}"/>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818;p36">
              <a:extLst>
                <a:ext uri="{FF2B5EF4-FFF2-40B4-BE49-F238E27FC236}">
                  <a16:creationId xmlns:a16="http://schemas.microsoft.com/office/drawing/2014/main" id="{48CC3EB6-FCA3-9CAC-D330-F845522A51C8}"/>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819;p36">
              <a:extLst>
                <a:ext uri="{FF2B5EF4-FFF2-40B4-BE49-F238E27FC236}">
                  <a16:creationId xmlns:a16="http://schemas.microsoft.com/office/drawing/2014/main" id="{1E7DD83B-A882-D6D8-BCA0-E54C2D56CD28}"/>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820;p36">
              <a:extLst>
                <a:ext uri="{FF2B5EF4-FFF2-40B4-BE49-F238E27FC236}">
                  <a16:creationId xmlns:a16="http://schemas.microsoft.com/office/drawing/2014/main" id="{315641B6-0838-2C42-E830-D8195E12F4D7}"/>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821;p36">
              <a:extLst>
                <a:ext uri="{FF2B5EF4-FFF2-40B4-BE49-F238E27FC236}">
                  <a16:creationId xmlns:a16="http://schemas.microsoft.com/office/drawing/2014/main" id="{9DF0606F-99DC-530F-20EB-E8A3DE53C1CC}"/>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822;p36">
              <a:extLst>
                <a:ext uri="{FF2B5EF4-FFF2-40B4-BE49-F238E27FC236}">
                  <a16:creationId xmlns:a16="http://schemas.microsoft.com/office/drawing/2014/main" id="{13FA99C3-A0CC-23AF-FC29-2C83C6A83630}"/>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823;p36">
              <a:extLst>
                <a:ext uri="{FF2B5EF4-FFF2-40B4-BE49-F238E27FC236}">
                  <a16:creationId xmlns:a16="http://schemas.microsoft.com/office/drawing/2014/main" id="{99EB17DD-AD36-5C38-CD16-FD2292ADD255}"/>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824;p36">
              <a:extLst>
                <a:ext uri="{FF2B5EF4-FFF2-40B4-BE49-F238E27FC236}">
                  <a16:creationId xmlns:a16="http://schemas.microsoft.com/office/drawing/2014/main" id="{1EB6E7FF-3DDE-07DA-D1AB-E7370D7B3107}"/>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825;p36">
              <a:extLst>
                <a:ext uri="{FF2B5EF4-FFF2-40B4-BE49-F238E27FC236}">
                  <a16:creationId xmlns:a16="http://schemas.microsoft.com/office/drawing/2014/main" id="{4321E78C-EF6D-DF7B-10C7-E006C81123DF}"/>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826;p36">
              <a:extLst>
                <a:ext uri="{FF2B5EF4-FFF2-40B4-BE49-F238E27FC236}">
                  <a16:creationId xmlns:a16="http://schemas.microsoft.com/office/drawing/2014/main" id="{9F79C8CD-4C9E-4372-1097-A48F9CC1D5E1}"/>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827;p36">
              <a:extLst>
                <a:ext uri="{FF2B5EF4-FFF2-40B4-BE49-F238E27FC236}">
                  <a16:creationId xmlns:a16="http://schemas.microsoft.com/office/drawing/2014/main" id="{73622FDD-A0D1-C115-A1DE-1D9545673B57}"/>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828;p36">
              <a:extLst>
                <a:ext uri="{FF2B5EF4-FFF2-40B4-BE49-F238E27FC236}">
                  <a16:creationId xmlns:a16="http://schemas.microsoft.com/office/drawing/2014/main" id="{77F686E5-E4A6-D2B3-3662-3276BDE5EDAF}"/>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829;p36">
              <a:extLst>
                <a:ext uri="{FF2B5EF4-FFF2-40B4-BE49-F238E27FC236}">
                  <a16:creationId xmlns:a16="http://schemas.microsoft.com/office/drawing/2014/main" id="{14D7BFF9-D2CC-CDF9-45BA-09E2EB113C17}"/>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830;p36">
              <a:extLst>
                <a:ext uri="{FF2B5EF4-FFF2-40B4-BE49-F238E27FC236}">
                  <a16:creationId xmlns:a16="http://schemas.microsoft.com/office/drawing/2014/main" id="{ADA9EAEA-006F-F106-4820-F12888EF15BD}"/>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831;p36">
              <a:extLst>
                <a:ext uri="{FF2B5EF4-FFF2-40B4-BE49-F238E27FC236}">
                  <a16:creationId xmlns:a16="http://schemas.microsoft.com/office/drawing/2014/main" id="{22FBF662-7A6F-4AD5-FCA9-DED76E52D25B}"/>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832;p36">
              <a:extLst>
                <a:ext uri="{FF2B5EF4-FFF2-40B4-BE49-F238E27FC236}">
                  <a16:creationId xmlns:a16="http://schemas.microsoft.com/office/drawing/2014/main" id="{B609AD0C-EDA1-C7CA-71B3-52D00A3237F0}"/>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833;p36">
              <a:extLst>
                <a:ext uri="{FF2B5EF4-FFF2-40B4-BE49-F238E27FC236}">
                  <a16:creationId xmlns:a16="http://schemas.microsoft.com/office/drawing/2014/main" id="{93EEDA1B-D264-9069-FBF1-ACF7991B17E2}"/>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834;p36">
              <a:extLst>
                <a:ext uri="{FF2B5EF4-FFF2-40B4-BE49-F238E27FC236}">
                  <a16:creationId xmlns:a16="http://schemas.microsoft.com/office/drawing/2014/main" id="{6C12BD94-11C7-23C5-7A13-C75FA2AFC31A}"/>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835;p36">
              <a:extLst>
                <a:ext uri="{FF2B5EF4-FFF2-40B4-BE49-F238E27FC236}">
                  <a16:creationId xmlns:a16="http://schemas.microsoft.com/office/drawing/2014/main" id="{EA6B6A95-071F-1670-CE91-848142938B2A}"/>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836;p36">
              <a:extLst>
                <a:ext uri="{FF2B5EF4-FFF2-40B4-BE49-F238E27FC236}">
                  <a16:creationId xmlns:a16="http://schemas.microsoft.com/office/drawing/2014/main" id="{08DF6E2D-1D29-9357-2244-32B7938F1903}"/>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837;p36">
              <a:extLst>
                <a:ext uri="{FF2B5EF4-FFF2-40B4-BE49-F238E27FC236}">
                  <a16:creationId xmlns:a16="http://schemas.microsoft.com/office/drawing/2014/main" id="{CF854032-5AF8-4B8D-6939-49629FF95ECE}"/>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838;p36">
              <a:extLst>
                <a:ext uri="{FF2B5EF4-FFF2-40B4-BE49-F238E27FC236}">
                  <a16:creationId xmlns:a16="http://schemas.microsoft.com/office/drawing/2014/main" id="{67D715FE-BA6B-2CC7-F864-BE4D9DB572C0}"/>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839;p36">
              <a:extLst>
                <a:ext uri="{FF2B5EF4-FFF2-40B4-BE49-F238E27FC236}">
                  <a16:creationId xmlns:a16="http://schemas.microsoft.com/office/drawing/2014/main" id="{D5C7079C-7E0E-3227-8E17-25F4177A5014}"/>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840;p36">
              <a:extLst>
                <a:ext uri="{FF2B5EF4-FFF2-40B4-BE49-F238E27FC236}">
                  <a16:creationId xmlns:a16="http://schemas.microsoft.com/office/drawing/2014/main" id="{6536932B-D784-EF15-AA18-46352CD67A1B}"/>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841;p36">
              <a:extLst>
                <a:ext uri="{FF2B5EF4-FFF2-40B4-BE49-F238E27FC236}">
                  <a16:creationId xmlns:a16="http://schemas.microsoft.com/office/drawing/2014/main" id="{F0FB644A-F395-C929-590D-73FE6AED2129}"/>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842;p36">
              <a:extLst>
                <a:ext uri="{FF2B5EF4-FFF2-40B4-BE49-F238E27FC236}">
                  <a16:creationId xmlns:a16="http://schemas.microsoft.com/office/drawing/2014/main" id="{B4642C7C-7F66-5E6A-60EF-71F03475FD4D}"/>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843;p36">
              <a:extLst>
                <a:ext uri="{FF2B5EF4-FFF2-40B4-BE49-F238E27FC236}">
                  <a16:creationId xmlns:a16="http://schemas.microsoft.com/office/drawing/2014/main" id="{B6C4999F-464C-8F67-895F-1AB798990325}"/>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844;p36">
              <a:extLst>
                <a:ext uri="{FF2B5EF4-FFF2-40B4-BE49-F238E27FC236}">
                  <a16:creationId xmlns:a16="http://schemas.microsoft.com/office/drawing/2014/main" id="{74001718-A1D1-F38B-2125-9565548181D6}"/>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845;p36">
              <a:extLst>
                <a:ext uri="{FF2B5EF4-FFF2-40B4-BE49-F238E27FC236}">
                  <a16:creationId xmlns:a16="http://schemas.microsoft.com/office/drawing/2014/main" id="{C99698CE-4F9D-9311-27FA-69C9E316FFF4}"/>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846;p36">
              <a:extLst>
                <a:ext uri="{FF2B5EF4-FFF2-40B4-BE49-F238E27FC236}">
                  <a16:creationId xmlns:a16="http://schemas.microsoft.com/office/drawing/2014/main" id="{94FBE5CC-4B3A-C57B-C434-2557D7A72142}"/>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847;p36">
              <a:extLst>
                <a:ext uri="{FF2B5EF4-FFF2-40B4-BE49-F238E27FC236}">
                  <a16:creationId xmlns:a16="http://schemas.microsoft.com/office/drawing/2014/main" id="{F16B9BC4-4F81-CF48-26DD-D25DAA718883}"/>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848;p36">
              <a:extLst>
                <a:ext uri="{FF2B5EF4-FFF2-40B4-BE49-F238E27FC236}">
                  <a16:creationId xmlns:a16="http://schemas.microsoft.com/office/drawing/2014/main" id="{9AE5A8E9-F255-1041-00A9-34144836FC85}"/>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849;p36">
              <a:extLst>
                <a:ext uri="{FF2B5EF4-FFF2-40B4-BE49-F238E27FC236}">
                  <a16:creationId xmlns:a16="http://schemas.microsoft.com/office/drawing/2014/main" id="{963FDB98-1CE7-9AEE-E129-61586163AB6D}"/>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850;p36">
              <a:extLst>
                <a:ext uri="{FF2B5EF4-FFF2-40B4-BE49-F238E27FC236}">
                  <a16:creationId xmlns:a16="http://schemas.microsoft.com/office/drawing/2014/main" id="{85C97476-FB77-D299-CE55-BA502CB18615}"/>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51;p36">
              <a:extLst>
                <a:ext uri="{FF2B5EF4-FFF2-40B4-BE49-F238E27FC236}">
                  <a16:creationId xmlns:a16="http://schemas.microsoft.com/office/drawing/2014/main" id="{54A9C256-C37B-B4B4-CEA5-60A092E298EE}"/>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52;p36">
              <a:extLst>
                <a:ext uri="{FF2B5EF4-FFF2-40B4-BE49-F238E27FC236}">
                  <a16:creationId xmlns:a16="http://schemas.microsoft.com/office/drawing/2014/main" id="{FC7184FB-0352-99F1-0633-87FA28E60664}"/>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53;p36">
              <a:extLst>
                <a:ext uri="{FF2B5EF4-FFF2-40B4-BE49-F238E27FC236}">
                  <a16:creationId xmlns:a16="http://schemas.microsoft.com/office/drawing/2014/main" id="{1BFEC042-9BA8-6DC6-2D4F-292B29477323}"/>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54;p36">
              <a:extLst>
                <a:ext uri="{FF2B5EF4-FFF2-40B4-BE49-F238E27FC236}">
                  <a16:creationId xmlns:a16="http://schemas.microsoft.com/office/drawing/2014/main" id="{F534DAA9-93F5-A30F-ABDD-79BA03A3DCC4}"/>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55;p36">
              <a:extLst>
                <a:ext uri="{FF2B5EF4-FFF2-40B4-BE49-F238E27FC236}">
                  <a16:creationId xmlns:a16="http://schemas.microsoft.com/office/drawing/2014/main" id="{0081883F-D7D5-5E02-2E49-04F8A561D43B}"/>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56;p36">
              <a:extLst>
                <a:ext uri="{FF2B5EF4-FFF2-40B4-BE49-F238E27FC236}">
                  <a16:creationId xmlns:a16="http://schemas.microsoft.com/office/drawing/2014/main" id="{C7FF0110-A33D-CA25-EE4B-F04D3974A22A}"/>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857;p36">
              <a:extLst>
                <a:ext uri="{FF2B5EF4-FFF2-40B4-BE49-F238E27FC236}">
                  <a16:creationId xmlns:a16="http://schemas.microsoft.com/office/drawing/2014/main" id="{C10899A3-6022-5932-C7A8-FD4733B131FD}"/>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858;p36">
              <a:extLst>
                <a:ext uri="{FF2B5EF4-FFF2-40B4-BE49-F238E27FC236}">
                  <a16:creationId xmlns:a16="http://schemas.microsoft.com/office/drawing/2014/main" id="{B96011EA-A91F-1A27-ED7A-CE21ED11022C}"/>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859;p36">
              <a:extLst>
                <a:ext uri="{FF2B5EF4-FFF2-40B4-BE49-F238E27FC236}">
                  <a16:creationId xmlns:a16="http://schemas.microsoft.com/office/drawing/2014/main" id="{C1C4F2FE-5D44-D3C1-1EA9-5E0D58835A22}"/>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860;p36">
              <a:extLst>
                <a:ext uri="{FF2B5EF4-FFF2-40B4-BE49-F238E27FC236}">
                  <a16:creationId xmlns:a16="http://schemas.microsoft.com/office/drawing/2014/main" id="{70386609-32AF-CF17-1BA8-5CF77FB2E316}"/>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861;p36">
              <a:extLst>
                <a:ext uri="{FF2B5EF4-FFF2-40B4-BE49-F238E27FC236}">
                  <a16:creationId xmlns:a16="http://schemas.microsoft.com/office/drawing/2014/main" id="{1B2CF2B5-7132-90E3-F9C4-2C8CBE1EEFCE}"/>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862;p36">
              <a:extLst>
                <a:ext uri="{FF2B5EF4-FFF2-40B4-BE49-F238E27FC236}">
                  <a16:creationId xmlns:a16="http://schemas.microsoft.com/office/drawing/2014/main" id="{E1EB45D5-8DE2-BB24-CC37-785B99C64EF6}"/>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863;p36">
              <a:extLst>
                <a:ext uri="{FF2B5EF4-FFF2-40B4-BE49-F238E27FC236}">
                  <a16:creationId xmlns:a16="http://schemas.microsoft.com/office/drawing/2014/main" id="{C5F1E85C-81E6-09D9-7BCE-4DA2E034A24B}"/>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864;p36">
              <a:extLst>
                <a:ext uri="{FF2B5EF4-FFF2-40B4-BE49-F238E27FC236}">
                  <a16:creationId xmlns:a16="http://schemas.microsoft.com/office/drawing/2014/main" id="{20E75F13-7C92-5625-045B-32B6CDF90857}"/>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865;p36">
              <a:extLst>
                <a:ext uri="{FF2B5EF4-FFF2-40B4-BE49-F238E27FC236}">
                  <a16:creationId xmlns:a16="http://schemas.microsoft.com/office/drawing/2014/main" id="{736134F9-2D89-7437-0F66-2F40D7E62689}"/>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866;p36">
              <a:extLst>
                <a:ext uri="{FF2B5EF4-FFF2-40B4-BE49-F238E27FC236}">
                  <a16:creationId xmlns:a16="http://schemas.microsoft.com/office/drawing/2014/main" id="{62F7EA23-75F4-92D2-8F44-AAD962A5B922}"/>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867;p36">
              <a:extLst>
                <a:ext uri="{FF2B5EF4-FFF2-40B4-BE49-F238E27FC236}">
                  <a16:creationId xmlns:a16="http://schemas.microsoft.com/office/drawing/2014/main" id="{97F4D5CD-9C46-ADD0-BD21-800F51FCD72A}"/>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868;p36">
              <a:extLst>
                <a:ext uri="{FF2B5EF4-FFF2-40B4-BE49-F238E27FC236}">
                  <a16:creationId xmlns:a16="http://schemas.microsoft.com/office/drawing/2014/main" id="{E023F771-7DBE-1051-8FD6-9EF492D81BE1}"/>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869;p36">
              <a:extLst>
                <a:ext uri="{FF2B5EF4-FFF2-40B4-BE49-F238E27FC236}">
                  <a16:creationId xmlns:a16="http://schemas.microsoft.com/office/drawing/2014/main" id="{A0B9A4B7-44F5-7958-2625-F2CC560AA3BF}"/>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84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u="sng" dirty="0"/>
              <a:t>Problem Background</a:t>
            </a:r>
            <a:endParaRPr b="1" u="sng" dirty="0"/>
          </a:p>
          <a:p>
            <a:pPr marL="0" lvl="0" indent="0" algn="l" rtl="0">
              <a:spcBef>
                <a:spcPts val="0"/>
              </a:spcBef>
              <a:spcAft>
                <a:spcPts val="1600"/>
              </a:spcAft>
              <a:buNone/>
            </a:pPr>
            <a:endParaRPr lang="en-US" dirty="0"/>
          </a:p>
          <a:p>
            <a:pPr marL="171450" indent="-171450">
              <a:spcAft>
                <a:spcPts val="1600"/>
              </a:spcAft>
            </a:pPr>
            <a:r>
              <a:rPr lang="en-US" dirty="0">
                <a:effectLst/>
                <a:latin typeface="DM Sans" pitchFamily="2" charset="0"/>
                <a:ea typeface="Calibri" panose="020F0502020204030204" pitchFamily="34" charset="0"/>
              </a:rPr>
              <a:t>Resource constrained devices becoming the backbone of the several applications, from smart homes, wearable gadgets to many other electronic sensors.</a:t>
            </a:r>
          </a:p>
          <a:p>
            <a:pPr marL="171450" indent="-171450">
              <a:spcAft>
                <a:spcPts val="1600"/>
              </a:spcAft>
            </a:pPr>
            <a:r>
              <a:rPr lang="en-US" dirty="0">
                <a:latin typeface="DM Sans" pitchFamily="2" charset="0"/>
              </a:rPr>
              <a:t>Common fact of any of these devices are their limited processing power, memory and energy consumption which limit their capabilities. </a:t>
            </a:r>
          </a:p>
          <a:p>
            <a:pPr marL="171450" indent="-171450">
              <a:spcAft>
                <a:spcPts val="1600"/>
              </a:spcAft>
            </a:pPr>
            <a:r>
              <a:rPr lang="en-US" dirty="0">
                <a:latin typeface="DM Sans" pitchFamily="2" charset="0"/>
              </a:rPr>
              <a:t>limited computational resource on these devices has a challenge on applying security mechanisms which uncover devices to the emerging cybersecurity threats</a:t>
            </a: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Problem Background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u="sng" dirty="0"/>
              <a:t>Problem Domain</a:t>
            </a:r>
          </a:p>
          <a:p>
            <a:pPr marL="0" lvl="0" indent="0" algn="l" rtl="0">
              <a:spcBef>
                <a:spcPts val="0"/>
              </a:spcBef>
              <a:spcAft>
                <a:spcPts val="0"/>
              </a:spcAft>
              <a:buClr>
                <a:schemeClr val="dk1"/>
              </a:buClr>
              <a:buSzPts val="1100"/>
              <a:buFont typeface="Arial"/>
              <a:buNone/>
            </a:pPr>
            <a:endParaRPr b="1" u="sng" dirty="0"/>
          </a:p>
          <a:p>
            <a:pPr marL="171450" indent="-171450">
              <a:spcAft>
                <a:spcPts val="1600"/>
              </a:spcAft>
            </a:pPr>
            <a:r>
              <a:rPr lang="en-US" dirty="0">
                <a:latin typeface="DM Sans" pitchFamily="2" charset="0"/>
              </a:rPr>
              <a:t>MQTT (Message Queuing Telemetry Transport), a network protocol employs on several IoT devices due to its lightweight nature and ability to perform well on resource-constrained devices, even under limited network bandwidth.</a:t>
            </a:r>
          </a:p>
          <a:p>
            <a:pPr marL="171450" indent="-171450">
              <a:spcAft>
                <a:spcPts val="1600"/>
              </a:spcAft>
            </a:pPr>
            <a:r>
              <a:rPr lang="en-US" dirty="0">
                <a:latin typeface="DM Sans" pitchFamily="2" charset="0"/>
              </a:rPr>
              <a:t>Inadequate security implementation might decrease the efficiency of the communication and lack of security implementation make device vulnerable to interception, tampering or unauthorized access. </a:t>
            </a:r>
          </a:p>
          <a:p>
            <a:pPr marL="171450" indent="-171450">
              <a:spcAft>
                <a:spcPts val="1600"/>
              </a:spcAft>
            </a:pPr>
            <a:r>
              <a:rPr lang="en-US" dirty="0">
                <a:latin typeface="DM Sans" pitchFamily="2" charset="0"/>
              </a:rPr>
              <a:t>There is an increasing demand for the proper security implementation of MQTT protocol as it does not have in-build encryption mechanism. Not all cryptographic algorithms suit to encrypt MQTT communication as it is on resource constrained devices hence proper implementation of the encryption algorithm requires to safeguard data transmitted between IoT devices. </a:t>
            </a:r>
          </a:p>
          <a:p>
            <a:pPr marL="171450" indent="-171450">
              <a:spcAft>
                <a:spcPts val="1600"/>
              </a:spcAft>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Problem Background Cont..</a:t>
            </a:r>
            <a:endParaRPr dirty="0"/>
          </a:p>
        </p:txBody>
      </p:sp>
    </p:spTree>
    <p:extLst>
      <p:ext uri="{BB962C8B-B14F-4D97-AF65-F5344CB8AC3E}">
        <p14:creationId xmlns:p14="http://schemas.microsoft.com/office/powerpoint/2010/main" val="30269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524359" y="2357138"/>
            <a:ext cx="4872017"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Gap</a:t>
            </a:r>
            <a:br>
              <a:rPr lang="en" dirty="0"/>
            </a:br>
            <a:endParaRPr dirty="0"/>
          </a:p>
        </p:txBody>
      </p:sp>
      <p:sp>
        <p:nvSpPr>
          <p:cNvPr id="2088" name="Google Shape;2088;p51"/>
          <p:cNvSpPr txBox="1">
            <a:spLocks noGrp="1"/>
          </p:cNvSpPr>
          <p:nvPr>
            <p:ph type="title" idx="2"/>
          </p:nvPr>
        </p:nvSpPr>
        <p:spPr>
          <a:xfrm>
            <a:off x="2375010" y="1564538"/>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dirty="0">
                <a:latin typeface="DM Sans" pitchFamily="2" charset="0"/>
              </a:rPr>
              <a:t>Significant research gap exists on implementation of the robust encryption mechanism in IoT communication as IoT devices lack of computational power. </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Many IoT devices have widely adopted MQTT due its lightweight capabilities but lack of native supports on communication encryption open doors for the developers to bring own encryption mechanism which addresses specific set of problems and domain.</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ECC encryption is a wide area as it heavily adopted on many cryptosystems but tailored one for resource constrained devices and also rotate encryption key is another challenge.</a:t>
            </a:r>
          </a:p>
          <a:p>
            <a:pPr marL="171450" indent="-171450">
              <a:buClr>
                <a:schemeClr val="dk1"/>
              </a:buClr>
              <a:buSzPts val="1100"/>
            </a:pPr>
            <a:endParaRPr lang="en-US" dirty="0">
              <a:latin typeface="DM Sans" pitchFamily="2" charset="0"/>
            </a:endParaRPr>
          </a:p>
          <a:p>
            <a:pPr marL="171450" indent="-171450">
              <a:buClr>
                <a:schemeClr val="dk1"/>
              </a:buClr>
              <a:buSzPts val="1100"/>
            </a:pPr>
            <a:r>
              <a:rPr lang="en-US" dirty="0">
                <a:latin typeface="DM Sans" pitchFamily="2" charset="0"/>
              </a:rPr>
              <a:t>Research cannot be bounded to the implementation of a secured algorithm but evaluation of the algorithm by measuring resource utilization, latency and throughput. </a:t>
            </a:r>
          </a:p>
          <a:p>
            <a:pPr marL="171450" indent="-171450">
              <a:buClr>
                <a:schemeClr val="dk1"/>
              </a:buClr>
              <a:buSzPts val="1100"/>
            </a:pPr>
            <a:endParaRPr lang="en-US" dirty="0">
              <a:latin typeface="DM Sans" pitchFamily="2" charset="0"/>
            </a:endParaRPr>
          </a:p>
          <a:p>
            <a:pPr marL="171450" indent="-171450">
              <a:buClr>
                <a:schemeClr val="dk1"/>
              </a:buClr>
              <a:buSzPts val="1100"/>
            </a:pPr>
            <a:endParaRPr lang="en-US" dirty="0">
              <a:latin typeface="DM Sans" pitchFamily="2" charset="0"/>
            </a:endParaRPr>
          </a:p>
          <a:p>
            <a:pPr marL="171450" indent="-171450">
              <a:buClr>
                <a:schemeClr val="dk1"/>
              </a:buClr>
              <a:buSzPts val="1100"/>
            </a:pPr>
            <a:endParaRPr dirty="0">
              <a:latin typeface="DM Sans" pitchFamily="2" charset="0"/>
            </a:endParaRPr>
          </a:p>
        </p:txBody>
      </p:sp>
      <p:sp>
        <p:nvSpPr>
          <p:cNvPr id="297" name="Google Shape;297;p30"/>
          <p:cNvSpPr txBox="1">
            <a:spLocks noGrp="1"/>
          </p:cNvSpPr>
          <p:nvPr>
            <p:ph type="title"/>
          </p:nvPr>
        </p:nvSpPr>
        <p:spPr>
          <a:xfrm>
            <a:off x="239507" y="137942"/>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 Research Gap</a:t>
            </a:r>
            <a:endParaRPr dirty="0"/>
          </a:p>
        </p:txBody>
      </p:sp>
    </p:spTree>
    <p:extLst>
      <p:ext uri="{BB962C8B-B14F-4D97-AF65-F5344CB8AC3E}">
        <p14:creationId xmlns:p14="http://schemas.microsoft.com/office/powerpoint/2010/main" val="21817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54346" y="2185311"/>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Proposed Solution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1659282" y="1403848"/>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550</Words>
  <Application>Microsoft Office PowerPoint</Application>
  <PresentationFormat>On-screen Show (16:9)</PresentationFormat>
  <Paragraphs>89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Viga</vt:lpstr>
      <vt:lpstr>DM Sans</vt:lpstr>
      <vt:lpstr>Arial</vt:lpstr>
      <vt:lpstr>Cyber Security Business Plan</vt:lpstr>
      <vt:lpstr>Secure IoT Communication with ECC-based e2e Encryption</vt:lpstr>
      <vt:lpstr>ABOUT ME</vt:lpstr>
      <vt:lpstr>01</vt:lpstr>
      <vt:lpstr>Problem Background  </vt:lpstr>
      <vt:lpstr>01 Problem Background</vt:lpstr>
      <vt:lpstr>01 Problem Background Cont..</vt:lpstr>
      <vt:lpstr>Research Gap </vt:lpstr>
      <vt:lpstr>02 Research Gap</vt:lpstr>
      <vt:lpstr>Proposed Solution</vt:lpstr>
      <vt:lpstr>03 Proposed Solution</vt:lpstr>
      <vt:lpstr>Algorithm Analysis</vt:lpstr>
      <vt:lpstr>04 Algorithm Analysis</vt:lpstr>
      <vt:lpstr>Demo of the Prototype</vt:lpstr>
      <vt:lpstr>Future Improvements</vt:lpstr>
      <vt:lpstr>06 Future 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MQTT Communication for Resource-Constrained devices with ECC-based End-to-End Encryption</dc:title>
  <cp:lastModifiedBy>Amarathunga Amarathunga</cp:lastModifiedBy>
  <cp:revision>32</cp:revision>
  <dcterms:modified xsi:type="dcterms:W3CDTF">2024-05-20T13:28:28Z</dcterms:modified>
</cp:coreProperties>
</file>