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50" d="100"/>
          <a:sy n="50" d="100"/>
        </p:scale>
        <p:origin x="1934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D28F864-5998-45B0-9439-2CB80E2E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1745"/>
            <a:ext cx="9144000" cy="80505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 1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A0B3424-781C-481E-A21D-80FADD0800F9}"/>
              </a:ext>
            </a:extLst>
          </p:cNvPr>
          <p:cNvSpPr txBox="1">
            <a:spLocks/>
          </p:cNvSpPr>
          <p:nvPr/>
        </p:nvSpPr>
        <p:spPr>
          <a:xfrm>
            <a:off x="5570897" y="3946968"/>
            <a:ext cx="13488365" cy="1679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bg1"/>
                </a:solidFill>
              </a:rPr>
              <a:t>01/20/2025</a:t>
            </a:r>
          </a:p>
        </p:txBody>
      </p:sp>
      <p:pic>
        <p:nvPicPr>
          <p:cNvPr id="11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F41D1A44-E143-4DB6-A883-B5948807F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52" y="2122607"/>
            <a:ext cx="9759656" cy="15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90CB6C-CDE4-41F2-8E44-70EC9DDB20AB}"/>
              </a:ext>
            </a:extLst>
          </p:cNvPr>
          <p:cNvSpPr txBox="1"/>
          <p:nvPr/>
        </p:nvSpPr>
        <p:spPr>
          <a:xfrm>
            <a:off x="4099560" y="5915896"/>
            <a:ext cx="126149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accent3"/>
                </a:solidFill>
              </a:rPr>
              <a:t>BY: SUDIP SUBEDI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390" y="104089"/>
            <a:ext cx="10515600" cy="1325563"/>
          </a:xfrm>
        </p:spPr>
        <p:txBody>
          <a:bodyPr>
            <a:normAutofit/>
          </a:bodyPr>
          <a:lstStyle/>
          <a:p>
            <a:r>
              <a:rPr lang="en-GB" sz="2400" b="1" dirty="0" err="1"/>
              <a:t>Wordcloud</a:t>
            </a:r>
            <a:r>
              <a:rPr lang="en-GB" sz="2400" b="1" dirty="0"/>
              <a:t> of our dataset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7E499B-6BCC-4A2A-9671-B96155F9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29" y="1073051"/>
            <a:ext cx="3748969" cy="1346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6A2094-A720-4692-8ACB-B46A2B283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030" y="2725598"/>
            <a:ext cx="3748970" cy="3632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4BBC5-B808-49DA-9CCB-D2E381EEA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847" y="1073050"/>
            <a:ext cx="2962763" cy="1346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F2A183-B5BC-4494-A8C0-668C24498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848" y="2725597"/>
            <a:ext cx="2962764" cy="36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2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7BE765-C58E-4AD0-8991-D5B2AC18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489242"/>
            <a:ext cx="11765280" cy="4286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AECB31-8A23-4041-8C51-C43E23AF17E3}"/>
              </a:ext>
            </a:extLst>
          </p:cNvPr>
          <p:cNvSpPr txBox="1"/>
          <p:nvPr/>
        </p:nvSpPr>
        <p:spPr>
          <a:xfrm>
            <a:off x="4053840" y="68580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72015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Wordcloud of our 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Sudip subedi</cp:lastModifiedBy>
  <cp:revision>3</cp:revision>
  <dcterms:created xsi:type="dcterms:W3CDTF">2022-12-06T11:13:27Z</dcterms:created>
  <dcterms:modified xsi:type="dcterms:W3CDTF">2025-01-20T06:31:40Z</dcterms:modified>
</cp:coreProperties>
</file>